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27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D1E3D26-0474-4E2C-AD6A-28ED86B56B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272995"/>
            <a:ext cx="5267325" cy="4758565"/>
          </a:xfrm>
          <a:prstGeom prst="round1Rect">
            <a:avLst>
              <a:gd name="adj" fmla="val 15582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279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F29EDB16-E1D7-44C6-9040-DED0EA7252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845163"/>
            <a:ext cx="12192000" cy="301283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282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745D5ED-2AA4-4501-8D2A-DECB5E1F29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72425" y="1"/>
            <a:ext cx="4219574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5414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C7C90057-0B45-415B-866F-45E33ADFAF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2502" y="1312606"/>
            <a:ext cx="3114673" cy="4733924"/>
          </a:xfrm>
          <a:prstGeom prst="round1Rect">
            <a:avLst>
              <a:gd name="adj" fmla="val 21560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2583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84E39606-9A6F-4AAD-9EC3-526540261D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01283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6061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84016C5F-0160-4F45-908F-1B580553DE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9175" y="3970081"/>
            <a:ext cx="5667375" cy="2887918"/>
          </a:xfrm>
          <a:prstGeom prst="round1Rect">
            <a:avLst>
              <a:gd name="adj" fmla="val 21890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799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194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9E2D8B1-C1F2-4D14-A081-BB79FF1F24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3676650"/>
            <a:ext cx="6096000" cy="230689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8203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6FEABC99-3BCF-4B49-8468-AE2F2F30F8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6775" y="750631"/>
            <a:ext cx="7183377" cy="2278320"/>
          </a:xfrm>
          <a:prstGeom prst="round1Rect">
            <a:avLst>
              <a:gd name="adj" fmla="val 22726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9961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4D493AB9-C306-420B-8816-A3BD7DA9D5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86800" y="1226882"/>
            <a:ext cx="2371725" cy="2545018"/>
          </a:xfrm>
          <a:prstGeom prst="round1Rect">
            <a:avLst>
              <a:gd name="adj" fmla="val 22726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1003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F461F1DB-EDAB-4FD2-BDAA-F388CE7C71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97104" y="3429000"/>
            <a:ext cx="5694896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71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186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80E209DE-FCD9-4112-AA4D-5EC617FC62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97104" y="0"/>
            <a:ext cx="5694896" cy="29365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1667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A663D778-1875-42B9-BAFB-ED3AF49C03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5694896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6343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13BF9839-7C46-414F-AEBF-019A31D92C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67375" y="874456"/>
            <a:ext cx="2371725" cy="5109090"/>
          </a:xfrm>
          <a:prstGeom prst="round1Rect">
            <a:avLst>
              <a:gd name="adj" fmla="val 22726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64A3224C-E0EB-4B8B-A20A-BB0E762C2BC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50948" y="874456"/>
            <a:ext cx="2371725" cy="5109090"/>
          </a:xfrm>
          <a:prstGeom prst="round1Rect">
            <a:avLst>
              <a:gd name="adj" fmla="val 22726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6558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5021CBE-7B0A-4149-889D-5FC7C5B215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914650"/>
            <a:ext cx="12192000" cy="31169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71300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7650BE49-1CAB-4AFC-A39B-DF06BFC00A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05292" y="1247775"/>
            <a:ext cx="3552825" cy="3028950"/>
          </a:xfrm>
          <a:prstGeom prst="round1Rect">
            <a:avLst>
              <a:gd name="adj" fmla="val 24613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278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1391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1815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702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6989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904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8E94DDF-AC56-4628-B461-1559DFCFC3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29625" y="1049718"/>
            <a:ext cx="2619375" cy="4758565"/>
          </a:xfrm>
          <a:prstGeom prst="round1Rect">
            <a:avLst>
              <a:gd name="adj" fmla="val 23582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11509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56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825741E8-C917-43BF-A35C-7C28ADF5EF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800475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996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2B049171-FEF6-4CEC-B2D2-89463C5F9B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66826" y="2613113"/>
            <a:ext cx="2160000" cy="2160000"/>
          </a:xfrm>
          <a:prstGeom prst="round1Rect">
            <a:avLst>
              <a:gd name="adj" fmla="val 2150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BC59B5ED-DEEC-4B14-A10C-3505862EA52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16000" y="2613113"/>
            <a:ext cx="2160000" cy="2160000"/>
          </a:xfrm>
          <a:prstGeom prst="round1Rect">
            <a:avLst>
              <a:gd name="adj" fmla="val 2150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BBB55B5-DD99-47C1-8AD9-5D2CF17F5DB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765174" y="2613113"/>
            <a:ext cx="2160000" cy="2160000"/>
          </a:xfrm>
          <a:prstGeom prst="round1Rect">
            <a:avLst>
              <a:gd name="adj" fmla="val 21501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138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CF536A6C-EDF2-4BB2-B7F5-4D87A1B4CF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66801" y="1257836"/>
            <a:ext cx="3495674" cy="4342328"/>
          </a:xfrm>
          <a:prstGeom prst="round1Rect">
            <a:avLst>
              <a:gd name="adj" fmla="val 18583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1314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C085F9D4-0E85-4DB8-B9F8-BBE4E84137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885825"/>
            <a:ext cx="5372100" cy="348430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160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14BBA88-4FFF-4A63-A686-E5B3ACE30A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38225"/>
            <a:ext cx="4876800" cy="4781550"/>
          </a:xfrm>
          <a:prstGeom prst="round1Rect">
            <a:avLst>
              <a:gd name="adj" fmla="val 1490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253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505E5D68-5627-43EB-ACDC-41F8B564CC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6576" y="874455"/>
            <a:ext cx="5369573" cy="2390775"/>
          </a:xfrm>
          <a:prstGeom prst="round1Rect">
            <a:avLst>
              <a:gd name="adj" fmla="val 2247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24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7C2730-AFDF-4B5F-A5F8-F2D1AB6C717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46000">
                <a:schemeClr val="accent1">
                  <a:lumMod val="75000"/>
                </a:schemeClr>
              </a:gs>
              <a:gs pos="100000">
                <a:schemeClr val="accent2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6" name="Freeform: Shape 185">
            <a:extLst>
              <a:ext uri="{FF2B5EF4-FFF2-40B4-BE49-F238E27FC236}">
                <a16:creationId xmlns:a16="http://schemas.microsoft.com/office/drawing/2014/main" id="{391F6112-3EF2-4165-AE17-93A7C19B18C6}"/>
              </a:ext>
            </a:extLst>
          </p:cNvPr>
          <p:cNvSpPr/>
          <p:nvPr/>
        </p:nvSpPr>
        <p:spPr>
          <a:xfrm>
            <a:off x="6" y="241313"/>
            <a:ext cx="12191994" cy="6375766"/>
          </a:xfrm>
          <a:custGeom>
            <a:avLst/>
            <a:gdLst>
              <a:gd name="connsiteX0" fmla="*/ 11799119 w 12191994"/>
              <a:gd name="connsiteY0" fmla="*/ 6098398 h 6375766"/>
              <a:gd name="connsiteX1" fmla="*/ 11772259 w 12191994"/>
              <a:gd name="connsiteY1" fmla="*/ 6125195 h 6375766"/>
              <a:gd name="connsiteX2" fmla="*/ 11717585 w 12191994"/>
              <a:gd name="connsiteY2" fmla="*/ 6179869 h 6375766"/>
              <a:gd name="connsiteX3" fmla="*/ 11690725 w 12191994"/>
              <a:gd name="connsiteY3" fmla="*/ 6206729 h 6375766"/>
              <a:gd name="connsiteX4" fmla="*/ 11690725 w 12191994"/>
              <a:gd name="connsiteY4" fmla="*/ 6230415 h 6375766"/>
              <a:gd name="connsiteX5" fmla="*/ 11717585 w 12191994"/>
              <a:gd name="connsiteY5" fmla="*/ 6257276 h 6375766"/>
              <a:gd name="connsiteX6" fmla="*/ 11772259 w 12191994"/>
              <a:gd name="connsiteY6" fmla="*/ 6311949 h 6375766"/>
              <a:gd name="connsiteX7" fmla="*/ 11799119 w 12191994"/>
              <a:gd name="connsiteY7" fmla="*/ 6338746 h 6375766"/>
              <a:gd name="connsiteX8" fmla="*/ 11822741 w 12191994"/>
              <a:gd name="connsiteY8" fmla="*/ 6338746 h 6375766"/>
              <a:gd name="connsiteX9" fmla="*/ 11849601 w 12191994"/>
              <a:gd name="connsiteY9" fmla="*/ 6311949 h 6375766"/>
              <a:gd name="connsiteX10" fmla="*/ 11904275 w 12191994"/>
              <a:gd name="connsiteY10" fmla="*/ 6257276 h 6375766"/>
              <a:gd name="connsiteX11" fmla="*/ 11931136 w 12191994"/>
              <a:gd name="connsiteY11" fmla="*/ 6230415 h 6375766"/>
              <a:gd name="connsiteX12" fmla="*/ 11931136 w 12191994"/>
              <a:gd name="connsiteY12" fmla="*/ 6206729 h 6375766"/>
              <a:gd name="connsiteX13" fmla="*/ 11904275 w 12191994"/>
              <a:gd name="connsiteY13" fmla="*/ 6179869 h 6375766"/>
              <a:gd name="connsiteX14" fmla="*/ 11849601 w 12191994"/>
              <a:gd name="connsiteY14" fmla="*/ 6125195 h 6375766"/>
              <a:gd name="connsiteX15" fmla="*/ 11822741 w 12191994"/>
              <a:gd name="connsiteY15" fmla="*/ 6098398 h 6375766"/>
              <a:gd name="connsiteX16" fmla="*/ 11037119 w 12191994"/>
              <a:gd name="connsiteY16" fmla="*/ 6098398 h 6375766"/>
              <a:gd name="connsiteX17" fmla="*/ 11010259 w 12191994"/>
              <a:gd name="connsiteY17" fmla="*/ 6125195 h 6375766"/>
              <a:gd name="connsiteX18" fmla="*/ 10955585 w 12191994"/>
              <a:gd name="connsiteY18" fmla="*/ 6179869 h 6375766"/>
              <a:gd name="connsiteX19" fmla="*/ 10928725 w 12191994"/>
              <a:gd name="connsiteY19" fmla="*/ 6206729 h 6375766"/>
              <a:gd name="connsiteX20" fmla="*/ 10928725 w 12191994"/>
              <a:gd name="connsiteY20" fmla="*/ 6230415 h 6375766"/>
              <a:gd name="connsiteX21" fmla="*/ 10955585 w 12191994"/>
              <a:gd name="connsiteY21" fmla="*/ 6257276 h 6375766"/>
              <a:gd name="connsiteX22" fmla="*/ 11010259 w 12191994"/>
              <a:gd name="connsiteY22" fmla="*/ 6311949 h 6375766"/>
              <a:gd name="connsiteX23" fmla="*/ 11037119 w 12191994"/>
              <a:gd name="connsiteY23" fmla="*/ 6338746 h 6375766"/>
              <a:gd name="connsiteX24" fmla="*/ 11060741 w 12191994"/>
              <a:gd name="connsiteY24" fmla="*/ 6338746 h 6375766"/>
              <a:gd name="connsiteX25" fmla="*/ 11087601 w 12191994"/>
              <a:gd name="connsiteY25" fmla="*/ 6311949 h 6375766"/>
              <a:gd name="connsiteX26" fmla="*/ 11142275 w 12191994"/>
              <a:gd name="connsiteY26" fmla="*/ 6257276 h 6375766"/>
              <a:gd name="connsiteX27" fmla="*/ 11169136 w 12191994"/>
              <a:gd name="connsiteY27" fmla="*/ 6230415 h 6375766"/>
              <a:gd name="connsiteX28" fmla="*/ 11169136 w 12191994"/>
              <a:gd name="connsiteY28" fmla="*/ 6206729 h 6375766"/>
              <a:gd name="connsiteX29" fmla="*/ 11142275 w 12191994"/>
              <a:gd name="connsiteY29" fmla="*/ 6179869 h 6375766"/>
              <a:gd name="connsiteX30" fmla="*/ 11087601 w 12191994"/>
              <a:gd name="connsiteY30" fmla="*/ 6125195 h 6375766"/>
              <a:gd name="connsiteX31" fmla="*/ 11060741 w 12191994"/>
              <a:gd name="connsiteY31" fmla="*/ 6098398 h 6375766"/>
              <a:gd name="connsiteX32" fmla="*/ 10275119 w 12191994"/>
              <a:gd name="connsiteY32" fmla="*/ 6098398 h 6375766"/>
              <a:gd name="connsiteX33" fmla="*/ 10248259 w 12191994"/>
              <a:gd name="connsiteY33" fmla="*/ 6125195 h 6375766"/>
              <a:gd name="connsiteX34" fmla="*/ 10193585 w 12191994"/>
              <a:gd name="connsiteY34" fmla="*/ 6179869 h 6375766"/>
              <a:gd name="connsiteX35" fmla="*/ 10166725 w 12191994"/>
              <a:gd name="connsiteY35" fmla="*/ 6206729 h 6375766"/>
              <a:gd name="connsiteX36" fmla="*/ 10166725 w 12191994"/>
              <a:gd name="connsiteY36" fmla="*/ 6230415 h 6375766"/>
              <a:gd name="connsiteX37" fmla="*/ 10193585 w 12191994"/>
              <a:gd name="connsiteY37" fmla="*/ 6257276 h 6375766"/>
              <a:gd name="connsiteX38" fmla="*/ 10248259 w 12191994"/>
              <a:gd name="connsiteY38" fmla="*/ 6311949 h 6375766"/>
              <a:gd name="connsiteX39" fmla="*/ 10275119 w 12191994"/>
              <a:gd name="connsiteY39" fmla="*/ 6338746 h 6375766"/>
              <a:gd name="connsiteX40" fmla="*/ 10298741 w 12191994"/>
              <a:gd name="connsiteY40" fmla="*/ 6338746 h 6375766"/>
              <a:gd name="connsiteX41" fmla="*/ 10325601 w 12191994"/>
              <a:gd name="connsiteY41" fmla="*/ 6311949 h 6375766"/>
              <a:gd name="connsiteX42" fmla="*/ 10380275 w 12191994"/>
              <a:gd name="connsiteY42" fmla="*/ 6257276 h 6375766"/>
              <a:gd name="connsiteX43" fmla="*/ 10407136 w 12191994"/>
              <a:gd name="connsiteY43" fmla="*/ 6230415 h 6375766"/>
              <a:gd name="connsiteX44" fmla="*/ 10407136 w 12191994"/>
              <a:gd name="connsiteY44" fmla="*/ 6206729 h 6375766"/>
              <a:gd name="connsiteX45" fmla="*/ 10380275 w 12191994"/>
              <a:gd name="connsiteY45" fmla="*/ 6179869 h 6375766"/>
              <a:gd name="connsiteX46" fmla="*/ 10325601 w 12191994"/>
              <a:gd name="connsiteY46" fmla="*/ 6125195 h 6375766"/>
              <a:gd name="connsiteX47" fmla="*/ 10298741 w 12191994"/>
              <a:gd name="connsiteY47" fmla="*/ 6098398 h 6375766"/>
              <a:gd name="connsiteX48" fmla="*/ 9513119 w 12191994"/>
              <a:gd name="connsiteY48" fmla="*/ 6098398 h 6375766"/>
              <a:gd name="connsiteX49" fmla="*/ 9486259 w 12191994"/>
              <a:gd name="connsiteY49" fmla="*/ 6125195 h 6375766"/>
              <a:gd name="connsiteX50" fmla="*/ 9431585 w 12191994"/>
              <a:gd name="connsiteY50" fmla="*/ 6179869 h 6375766"/>
              <a:gd name="connsiteX51" fmla="*/ 9404725 w 12191994"/>
              <a:gd name="connsiteY51" fmla="*/ 6206729 h 6375766"/>
              <a:gd name="connsiteX52" fmla="*/ 9404725 w 12191994"/>
              <a:gd name="connsiteY52" fmla="*/ 6230415 h 6375766"/>
              <a:gd name="connsiteX53" fmla="*/ 9431585 w 12191994"/>
              <a:gd name="connsiteY53" fmla="*/ 6257276 h 6375766"/>
              <a:gd name="connsiteX54" fmla="*/ 9486259 w 12191994"/>
              <a:gd name="connsiteY54" fmla="*/ 6311949 h 6375766"/>
              <a:gd name="connsiteX55" fmla="*/ 9513119 w 12191994"/>
              <a:gd name="connsiteY55" fmla="*/ 6338746 h 6375766"/>
              <a:gd name="connsiteX56" fmla="*/ 9536741 w 12191994"/>
              <a:gd name="connsiteY56" fmla="*/ 6338746 h 6375766"/>
              <a:gd name="connsiteX57" fmla="*/ 9563601 w 12191994"/>
              <a:gd name="connsiteY57" fmla="*/ 6311949 h 6375766"/>
              <a:gd name="connsiteX58" fmla="*/ 9618275 w 12191994"/>
              <a:gd name="connsiteY58" fmla="*/ 6257276 h 6375766"/>
              <a:gd name="connsiteX59" fmla="*/ 9645136 w 12191994"/>
              <a:gd name="connsiteY59" fmla="*/ 6230415 h 6375766"/>
              <a:gd name="connsiteX60" fmla="*/ 9645136 w 12191994"/>
              <a:gd name="connsiteY60" fmla="*/ 6206729 h 6375766"/>
              <a:gd name="connsiteX61" fmla="*/ 9618275 w 12191994"/>
              <a:gd name="connsiteY61" fmla="*/ 6179869 h 6375766"/>
              <a:gd name="connsiteX62" fmla="*/ 9563601 w 12191994"/>
              <a:gd name="connsiteY62" fmla="*/ 6125195 h 6375766"/>
              <a:gd name="connsiteX63" fmla="*/ 9536741 w 12191994"/>
              <a:gd name="connsiteY63" fmla="*/ 6098398 h 6375766"/>
              <a:gd name="connsiteX64" fmla="*/ 8751119 w 12191994"/>
              <a:gd name="connsiteY64" fmla="*/ 6098398 h 6375766"/>
              <a:gd name="connsiteX65" fmla="*/ 8724259 w 12191994"/>
              <a:gd name="connsiteY65" fmla="*/ 6125195 h 6375766"/>
              <a:gd name="connsiteX66" fmla="*/ 8669585 w 12191994"/>
              <a:gd name="connsiteY66" fmla="*/ 6179869 h 6375766"/>
              <a:gd name="connsiteX67" fmla="*/ 8642725 w 12191994"/>
              <a:gd name="connsiteY67" fmla="*/ 6206729 h 6375766"/>
              <a:gd name="connsiteX68" fmla="*/ 8642725 w 12191994"/>
              <a:gd name="connsiteY68" fmla="*/ 6230415 h 6375766"/>
              <a:gd name="connsiteX69" fmla="*/ 8669585 w 12191994"/>
              <a:gd name="connsiteY69" fmla="*/ 6257276 h 6375766"/>
              <a:gd name="connsiteX70" fmla="*/ 8724259 w 12191994"/>
              <a:gd name="connsiteY70" fmla="*/ 6311949 h 6375766"/>
              <a:gd name="connsiteX71" fmla="*/ 8751119 w 12191994"/>
              <a:gd name="connsiteY71" fmla="*/ 6338746 h 6375766"/>
              <a:gd name="connsiteX72" fmla="*/ 8774741 w 12191994"/>
              <a:gd name="connsiteY72" fmla="*/ 6338746 h 6375766"/>
              <a:gd name="connsiteX73" fmla="*/ 8801601 w 12191994"/>
              <a:gd name="connsiteY73" fmla="*/ 6311949 h 6375766"/>
              <a:gd name="connsiteX74" fmla="*/ 8856275 w 12191994"/>
              <a:gd name="connsiteY74" fmla="*/ 6257276 h 6375766"/>
              <a:gd name="connsiteX75" fmla="*/ 8883136 w 12191994"/>
              <a:gd name="connsiteY75" fmla="*/ 6230415 h 6375766"/>
              <a:gd name="connsiteX76" fmla="*/ 8883136 w 12191994"/>
              <a:gd name="connsiteY76" fmla="*/ 6206729 h 6375766"/>
              <a:gd name="connsiteX77" fmla="*/ 8856275 w 12191994"/>
              <a:gd name="connsiteY77" fmla="*/ 6179869 h 6375766"/>
              <a:gd name="connsiteX78" fmla="*/ 8801601 w 12191994"/>
              <a:gd name="connsiteY78" fmla="*/ 6125195 h 6375766"/>
              <a:gd name="connsiteX79" fmla="*/ 8774741 w 12191994"/>
              <a:gd name="connsiteY79" fmla="*/ 6098398 h 6375766"/>
              <a:gd name="connsiteX80" fmla="*/ 7989119 w 12191994"/>
              <a:gd name="connsiteY80" fmla="*/ 6098398 h 6375766"/>
              <a:gd name="connsiteX81" fmla="*/ 7962259 w 12191994"/>
              <a:gd name="connsiteY81" fmla="*/ 6125195 h 6375766"/>
              <a:gd name="connsiteX82" fmla="*/ 7907585 w 12191994"/>
              <a:gd name="connsiteY82" fmla="*/ 6179869 h 6375766"/>
              <a:gd name="connsiteX83" fmla="*/ 7880725 w 12191994"/>
              <a:gd name="connsiteY83" fmla="*/ 6206729 h 6375766"/>
              <a:gd name="connsiteX84" fmla="*/ 7880725 w 12191994"/>
              <a:gd name="connsiteY84" fmla="*/ 6230415 h 6375766"/>
              <a:gd name="connsiteX85" fmla="*/ 7907585 w 12191994"/>
              <a:gd name="connsiteY85" fmla="*/ 6257276 h 6375766"/>
              <a:gd name="connsiteX86" fmla="*/ 7962259 w 12191994"/>
              <a:gd name="connsiteY86" fmla="*/ 6311949 h 6375766"/>
              <a:gd name="connsiteX87" fmla="*/ 7989119 w 12191994"/>
              <a:gd name="connsiteY87" fmla="*/ 6338746 h 6375766"/>
              <a:gd name="connsiteX88" fmla="*/ 8012741 w 12191994"/>
              <a:gd name="connsiteY88" fmla="*/ 6338746 h 6375766"/>
              <a:gd name="connsiteX89" fmla="*/ 8039601 w 12191994"/>
              <a:gd name="connsiteY89" fmla="*/ 6311949 h 6375766"/>
              <a:gd name="connsiteX90" fmla="*/ 8094275 w 12191994"/>
              <a:gd name="connsiteY90" fmla="*/ 6257276 h 6375766"/>
              <a:gd name="connsiteX91" fmla="*/ 8121136 w 12191994"/>
              <a:gd name="connsiteY91" fmla="*/ 6230415 h 6375766"/>
              <a:gd name="connsiteX92" fmla="*/ 8121136 w 12191994"/>
              <a:gd name="connsiteY92" fmla="*/ 6206729 h 6375766"/>
              <a:gd name="connsiteX93" fmla="*/ 8094275 w 12191994"/>
              <a:gd name="connsiteY93" fmla="*/ 6179869 h 6375766"/>
              <a:gd name="connsiteX94" fmla="*/ 8039601 w 12191994"/>
              <a:gd name="connsiteY94" fmla="*/ 6125195 h 6375766"/>
              <a:gd name="connsiteX95" fmla="*/ 8012741 w 12191994"/>
              <a:gd name="connsiteY95" fmla="*/ 6098398 h 6375766"/>
              <a:gd name="connsiteX96" fmla="*/ 7227119 w 12191994"/>
              <a:gd name="connsiteY96" fmla="*/ 6098398 h 6375766"/>
              <a:gd name="connsiteX97" fmla="*/ 7200259 w 12191994"/>
              <a:gd name="connsiteY97" fmla="*/ 6125195 h 6375766"/>
              <a:gd name="connsiteX98" fmla="*/ 7145585 w 12191994"/>
              <a:gd name="connsiteY98" fmla="*/ 6179869 h 6375766"/>
              <a:gd name="connsiteX99" fmla="*/ 7118725 w 12191994"/>
              <a:gd name="connsiteY99" fmla="*/ 6206729 h 6375766"/>
              <a:gd name="connsiteX100" fmla="*/ 7118725 w 12191994"/>
              <a:gd name="connsiteY100" fmla="*/ 6230415 h 6375766"/>
              <a:gd name="connsiteX101" fmla="*/ 7145585 w 12191994"/>
              <a:gd name="connsiteY101" fmla="*/ 6257276 h 6375766"/>
              <a:gd name="connsiteX102" fmla="*/ 7200259 w 12191994"/>
              <a:gd name="connsiteY102" fmla="*/ 6311949 h 6375766"/>
              <a:gd name="connsiteX103" fmla="*/ 7227119 w 12191994"/>
              <a:gd name="connsiteY103" fmla="*/ 6338746 h 6375766"/>
              <a:gd name="connsiteX104" fmla="*/ 7250741 w 12191994"/>
              <a:gd name="connsiteY104" fmla="*/ 6338746 h 6375766"/>
              <a:gd name="connsiteX105" fmla="*/ 7277601 w 12191994"/>
              <a:gd name="connsiteY105" fmla="*/ 6311949 h 6375766"/>
              <a:gd name="connsiteX106" fmla="*/ 7332275 w 12191994"/>
              <a:gd name="connsiteY106" fmla="*/ 6257276 h 6375766"/>
              <a:gd name="connsiteX107" fmla="*/ 7359136 w 12191994"/>
              <a:gd name="connsiteY107" fmla="*/ 6230415 h 6375766"/>
              <a:gd name="connsiteX108" fmla="*/ 7359136 w 12191994"/>
              <a:gd name="connsiteY108" fmla="*/ 6206729 h 6375766"/>
              <a:gd name="connsiteX109" fmla="*/ 7332275 w 12191994"/>
              <a:gd name="connsiteY109" fmla="*/ 6179869 h 6375766"/>
              <a:gd name="connsiteX110" fmla="*/ 7277601 w 12191994"/>
              <a:gd name="connsiteY110" fmla="*/ 6125195 h 6375766"/>
              <a:gd name="connsiteX111" fmla="*/ 7250741 w 12191994"/>
              <a:gd name="connsiteY111" fmla="*/ 6098398 h 6375766"/>
              <a:gd name="connsiteX112" fmla="*/ 6465119 w 12191994"/>
              <a:gd name="connsiteY112" fmla="*/ 6098398 h 6375766"/>
              <a:gd name="connsiteX113" fmla="*/ 6438259 w 12191994"/>
              <a:gd name="connsiteY113" fmla="*/ 6125195 h 6375766"/>
              <a:gd name="connsiteX114" fmla="*/ 6383585 w 12191994"/>
              <a:gd name="connsiteY114" fmla="*/ 6179869 h 6375766"/>
              <a:gd name="connsiteX115" fmla="*/ 6356724 w 12191994"/>
              <a:gd name="connsiteY115" fmla="*/ 6206729 h 6375766"/>
              <a:gd name="connsiteX116" fmla="*/ 6356724 w 12191994"/>
              <a:gd name="connsiteY116" fmla="*/ 6230415 h 6375766"/>
              <a:gd name="connsiteX117" fmla="*/ 6383585 w 12191994"/>
              <a:gd name="connsiteY117" fmla="*/ 6257276 h 6375766"/>
              <a:gd name="connsiteX118" fmla="*/ 6438259 w 12191994"/>
              <a:gd name="connsiteY118" fmla="*/ 6311949 h 6375766"/>
              <a:gd name="connsiteX119" fmla="*/ 6465119 w 12191994"/>
              <a:gd name="connsiteY119" fmla="*/ 6338746 h 6375766"/>
              <a:gd name="connsiteX120" fmla="*/ 6488741 w 12191994"/>
              <a:gd name="connsiteY120" fmla="*/ 6338746 h 6375766"/>
              <a:gd name="connsiteX121" fmla="*/ 6515601 w 12191994"/>
              <a:gd name="connsiteY121" fmla="*/ 6311949 h 6375766"/>
              <a:gd name="connsiteX122" fmla="*/ 6570275 w 12191994"/>
              <a:gd name="connsiteY122" fmla="*/ 6257276 h 6375766"/>
              <a:gd name="connsiteX123" fmla="*/ 6597136 w 12191994"/>
              <a:gd name="connsiteY123" fmla="*/ 6230415 h 6375766"/>
              <a:gd name="connsiteX124" fmla="*/ 6597136 w 12191994"/>
              <a:gd name="connsiteY124" fmla="*/ 6206729 h 6375766"/>
              <a:gd name="connsiteX125" fmla="*/ 6570275 w 12191994"/>
              <a:gd name="connsiteY125" fmla="*/ 6179869 h 6375766"/>
              <a:gd name="connsiteX126" fmla="*/ 6515601 w 12191994"/>
              <a:gd name="connsiteY126" fmla="*/ 6125195 h 6375766"/>
              <a:gd name="connsiteX127" fmla="*/ 6488741 w 12191994"/>
              <a:gd name="connsiteY127" fmla="*/ 6098398 h 6375766"/>
              <a:gd name="connsiteX128" fmla="*/ 5703119 w 12191994"/>
              <a:gd name="connsiteY128" fmla="*/ 6098398 h 6375766"/>
              <a:gd name="connsiteX129" fmla="*/ 5676259 w 12191994"/>
              <a:gd name="connsiteY129" fmla="*/ 6125195 h 6375766"/>
              <a:gd name="connsiteX130" fmla="*/ 5621586 w 12191994"/>
              <a:gd name="connsiteY130" fmla="*/ 6179869 h 6375766"/>
              <a:gd name="connsiteX131" fmla="*/ 5594725 w 12191994"/>
              <a:gd name="connsiteY131" fmla="*/ 6206729 h 6375766"/>
              <a:gd name="connsiteX132" fmla="*/ 5594725 w 12191994"/>
              <a:gd name="connsiteY132" fmla="*/ 6230415 h 6375766"/>
              <a:gd name="connsiteX133" fmla="*/ 5621586 w 12191994"/>
              <a:gd name="connsiteY133" fmla="*/ 6257276 h 6375766"/>
              <a:gd name="connsiteX134" fmla="*/ 5676259 w 12191994"/>
              <a:gd name="connsiteY134" fmla="*/ 6311949 h 6375766"/>
              <a:gd name="connsiteX135" fmla="*/ 5703119 w 12191994"/>
              <a:gd name="connsiteY135" fmla="*/ 6338746 h 6375766"/>
              <a:gd name="connsiteX136" fmla="*/ 5726741 w 12191994"/>
              <a:gd name="connsiteY136" fmla="*/ 6338746 h 6375766"/>
              <a:gd name="connsiteX137" fmla="*/ 5753601 w 12191994"/>
              <a:gd name="connsiteY137" fmla="*/ 6311949 h 6375766"/>
              <a:gd name="connsiteX138" fmla="*/ 5808275 w 12191994"/>
              <a:gd name="connsiteY138" fmla="*/ 6257276 h 6375766"/>
              <a:gd name="connsiteX139" fmla="*/ 5835135 w 12191994"/>
              <a:gd name="connsiteY139" fmla="*/ 6230415 h 6375766"/>
              <a:gd name="connsiteX140" fmla="*/ 5835135 w 12191994"/>
              <a:gd name="connsiteY140" fmla="*/ 6206729 h 6375766"/>
              <a:gd name="connsiteX141" fmla="*/ 5808275 w 12191994"/>
              <a:gd name="connsiteY141" fmla="*/ 6179869 h 6375766"/>
              <a:gd name="connsiteX142" fmla="*/ 5753601 w 12191994"/>
              <a:gd name="connsiteY142" fmla="*/ 6125195 h 6375766"/>
              <a:gd name="connsiteX143" fmla="*/ 5726741 w 12191994"/>
              <a:gd name="connsiteY143" fmla="*/ 6098398 h 6375766"/>
              <a:gd name="connsiteX144" fmla="*/ 4941120 w 12191994"/>
              <a:gd name="connsiteY144" fmla="*/ 6098398 h 6375766"/>
              <a:gd name="connsiteX145" fmla="*/ 4914260 w 12191994"/>
              <a:gd name="connsiteY145" fmla="*/ 6125195 h 6375766"/>
              <a:gd name="connsiteX146" fmla="*/ 4859585 w 12191994"/>
              <a:gd name="connsiteY146" fmla="*/ 6179869 h 6375766"/>
              <a:gd name="connsiteX147" fmla="*/ 4832725 w 12191994"/>
              <a:gd name="connsiteY147" fmla="*/ 6206729 h 6375766"/>
              <a:gd name="connsiteX148" fmla="*/ 4832725 w 12191994"/>
              <a:gd name="connsiteY148" fmla="*/ 6230415 h 6375766"/>
              <a:gd name="connsiteX149" fmla="*/ 4859585 w 12191994"/>
              <a:gd name="connsiteY149" fmla="*/ 6257276 h 6375766"/>
              <a:gd name="connsiteX150" fmla="*/ 4914260 w 12191994"/>
              <a:gd name="connsiteY150" fmla="*/ 6311949 h 6375766"/>
              <a:gd name="connsiteX151" fmla="*/ 4941120 w 12191994"/>
              <a:gd name="connsiteY151" fmla="*/ 6338746 h 6375766"/>
              <a:gd name="connsiteX152" fmla="*/ 4964742 w 12191994"/>
              <a:gd name="connsiteY152" fmla="*/ 6338746 h 6375766"/>
              <a:gd name="connsiteX153" fmla="*/ 4991602 w 12191994"/>
              <a:gd name="connsiteY153" fmla="*/ 6311949 h 6375766"/>
              <a:gd name="connsiteX154" fmla="*/ 5046276 w 12191994"/>
              <a:gd name="connsiteY154" fmla="*/ 6257276 h 6375766"/>
              <a:gd name="connsiteX155" fmla="*/ 5073135 w 12191994"/>
              <a:gd name="connsiteY155" fmla="*/ 6230415 h 6375766"/>
              <a:gd name="connsiteX156" fmla="*/ 5073135 w 12191994"/>
              <a:gd name="connsiteY156" fmla="*/ 6206729 h 6375766"/>
              <a:gd name="connsiteX157" fmla="*/ 5046276 w 12191994"/>
              <a:gd name="connsiteY157" fmla="*/ 6179869 h 6375766"/>
              <a:gd name="connsiteX158" fmla="*/ 4991602 w 12191994"/>
              <a:gd name="connsiteY158" fmla="*/ 6125195 h 6375766"/>
              <a:gd name="connsiteX159" fmla="*/ 4964742 w 12191994"/>
              <a:gd name="connsiteY159" fmla="*/ 6098398 h 6375766"/>
              <a:gd name="connsiteX160" fmla="*/ 4179121 w 12191994"/>
              <a:gd name="connsiteY160" fmla="*/ 6098398 h 6375766"/>
              <a:gd name="connsiteX161" fmla="*/ 4152261 w 12191994"/>
              <a:gd name="connsiteY161" fmla="*/ 6125195 h 6375766"/>
              <a:gd name="connsiteX162" fmla="*/ 4097587 w 12191994"/>
              <a:gd name="connsiteY162" fmla="*/ 6179869 h 6375766"/>
              <a:gd name="connsiteX163" fmla="*/ 4070726 w 12191994"/>
              <a:gd name="connsiteY163" fmla="*/ 6206729 h 6375766"/>
              <a:gd name="connsiteX164" fmla="*/ 4070726 w 12191994"/>
              <a:gd name="connsiteY164" fmla="*/ 6230415 h 6375766"/>
              <a:gd name="connsiteX165" fmla="*/ 4097587 w 12191994"/>
              <a:gd name="connsiteY165" fmla="*/ 6257276 h 6375766"/>
              <a:gd name="connsiteX166" fmla="*/ 4152261 w 12191994"/>
              <a:gd name="connsiteY166" fmla="*/ 6311949 h 6375766"/>
              <a:gd name="connsiteX167" fmla="*/ 4179121 w 12191994"/>
              <a:gd name="connsiteY167" fmla="*/ 6338746 h 6375766"/>
              <a:gd name="connsiteX168" fmla="*/ 4202741 w 12191994"/>
              <a:gd name="connsiteY168" fmla="*/ 6338746 h 6375766"/>
              <a:gd name="connsiteX169" fmla="*/ 4229601 w 12191994"/>
              <a:gd name="connsiteY169" fmla="*/ 6311949 h 6375766"/>
              <a:gd name="connsiteX170" fmla="*/ 4284276 w 12191994"/>
              <a:gd name="connsiteY170" fmla="*/ 6257276 h 6375766"/>
              <a:gd name="connsiteX171" fmla="*/ 4311135 w 12191994"/>
              <a:gd name="connsiteY171" fmla="*/ 6230415 h 6375766"/>
              <a:gd name="connsiteX172" fmla="*/ 4311135 w 12191994"/>
              <a:gd name="connsiteY172" fmla="*/ 6206729 h 6375766"/>
              <a:gd name="connsiteX173" fmla="*/ 4284276 w 12191994"/>
              <a:gd name="connsiteY173" fmla="*/ 6179869 h 6375766"/>
              <a:gd name="connsiteX174" fmla="*/ 4229601 w 12191994"/>
              <a:gd name="connsiteY174" fmla="*/ 6125195 h 6375766"/>
              <a:gd name="connsiteX175" fmla="*/ 4202741 w 12191994"/>
              <a:gd name="connsiteY175" fmla="*/ 6098398 h 6375766"/>
              <a:gd name="connsiteX176" fmla="*/ 3417121 w 12191994"/>
              <a:gd name="connsiteY176" fmla="*/ 6098398 h 6375766"/>
              <a:gd name="connsiteX177" fmla="*/ 3390261 w 12191994"/>
              <a:gd name="connsiteY177" fmla="*/ 6125195 h 6375766"/>
              <a:gd name="connsiteX178" fmla="*/ 3335587 w 12191994"/>
              <a:gd name="connsiteY178" fmla="*/ 6179869 h 6375766"/>
              <a:gd name="connsiteX179" fmla="*/ 3308726 w 12191994"/>
              <a:gd name="connsiteY179" fmla="*/ 6206729 h 6375766"/>
              <a:gd name="connsiteX180" fmla="*/ 3308726 w 12191994"/>
              <a:gd name="connsiteY180" fmla="*/ 6230415 h 6375766"/>
              <a:gd name="connsiteX181" fmla="*/ 3335587 w 12191994"/>
              <a:gd name="connsiteY181" fmla="*/ 6257276 h 6375766"/>
              <a:gd name="connsiteX182" fmla="*/ 3390261 w 12191994"/>
              <a:gd name="connsiteY182" fmla="*/ 6311949 h 6375766"/>
              <a:gd name="connsiteX183" fmla="*/ 3417121 w 12191994"/>
              <a:gd name="connsiteY183" fmla="*/ 6338746 h 6375766"/>
              <a:gd name="connsiteX184" fmla="*/ 3440743 w 12191994"/>
              <a:gd name="connsiteY184" fmla="*/ 6338746 h 6375766"/>
              <a:gd name="connsiteX185" fmla="*/ 3467603 w 12191994"/>
              <a:gd name="connsiteY185" fmla="*/ 6311949 h 6375766"/>
              <a:gd name="connsiteX186" fmla="*/ 3522277 w 12191994"/>
              <a:gd name="connsiteY186" fmla="*/ 6257276 h 6375766"/>
              <a:gd name="connsiteX187" fmla="*/ 3549138 w 12191994"/>
              <a:gd name="connsiteY187" fmla="*/ 6230415 h 6375766"/>
              <a:gd name="connsiteX188" fmla="*/ 3549138 w 12191994"/>
              <a:gd name="connsiteY188" fmla="*/ 6206729 h 6375766"/>
              <a:gd name="connsiteX189" fmla="*/ 3522277 w 12191994"/>
              <a:gd name="connsiteY189" fmla="*/ 6179869 h 6375766"/>
              <a:gd name="connsiteX190" fmla="*/ 3467603 w 12191994"/>
              <a:gd name="connsiteY190" fmla="*/ 6125195 h 6375766"/>
              <a:gd name="connsiteX191" fmla="*/ 3440743 w 12191994"/>
              <a:gd name="connsiteY191" fmla="*/ 6098398 h 6375766"/>
              <a:gd name="connsiteX192" fmla="*/ 2655121 w 12191994"/>
              <a:gd name="connsiteY192" fmla="*/ 6098398 h 6375766"/>
              <a:gd name="connsiteX193" fmla="*/ 2628261 w 12191994"/>
              <a:gd name="connsiteY193" fmla="*/ 6125195 h 6375766"/>
              <a:gd name="connsiteX194" fmla="*/ 2573587 w 12191994"/>
              <a:gd name="connsiteY194" fmla="*/ 6179869 h 6375766"/>
              <a:gd name="connsiteX195" fmla="*/ 2546727 w 12191994"/>
              <a:gd name="connsiteY195" fmla="*/ 6206729 h 6375766"/>
              <a:gd name="connsiteX196" fmla="*/ 2546727 w 12191994"/>
              <a:gd name="connsiteY196" fmla="*/ 6230415 h 6375766"/>
              <a:gd name="connsiteX197" fmla="*/ 2573587 w 12191994"/>
              <a:gd name="connsiteY197" fmla="*/ 6257276 h 6375766"/>
              <a:gd name="connsiteX198" fmla="*/ 2628261 w 12191994"/>
              <a:gd name="connsiteY198" fmla="*/ 6311949 h 6375766"/>
              <a:gd name="connsiteX199" fmla="*/ 2655121 w 12191994"/>
              <a:gd name="connsiteY199" fmla="*/ 6338746 h 6375766"/>
              <a:gd name="connsiteX200" fmla="*/ 2678743 w 12191994"/>
              <a:gd name="connsiteY200" fmla="*/ 6338746 h 6375766"/>
              <a:gd name="connsiteX201" fmla="*/ 2705603 w 12191994"/>
              <a:gd name="connsiteY201" fmla="*/ 6311949 h 6375766"/>
              <a:gd name="connsiteX202" fmla="*/ 2760277 w 12191994"/>
              <a:gd name="connsiteY202" fmla="*/ 6257276 h 6375766"/>
              <a:gd name="connsiteX203" fmla="*/ 2787138 w 12191994"/>
              <a:gd name="connsiteY203" fmla="*/ 6230415 h 6375766"/>
              <a:gd name="connsiteX204" fmla="*/ 2787138 w 12191994"/>
              <a:gd name="connsiteY204" fmla="*/ 6206729 h 6375766"/>
              <a:gd name="connsiteX205" fmla="*/ 2760277 w 12191994"/>
              <a:gd name="connsiteY205" fmla="*/ 6179869 h 6375766"/>
              <a:gd name="connsiteX206" fmla="*/ 2705603 w 12191994"/>
              <a:gd name="connsiteY206" fmla="*/ 6125195 h 6375766"/>
              <a:gd name="connsiteX207" fmla="*/ 2678743 w 12191994"/>
              <a:gd name="connsiteY207" fmla="*/ 6098398 h 6375766"/>
              <a:gd name="connsiteX208" fmla="*/ 1893121 w 12191994"/>
              <a:gd name="connsiteY208" fmla="*/ 6098398 h 6375766"/>
              <a:gd name="connsiteX209" fmla="*/ 1866261 w 12191994"/>
              <a:gd name="connsiteY209" fmla="*/ 6125195 h 6375766"/>
              <a:gd name="connsiteX210" fmla="*/ 1811587 w 12191994"/>
              <a:gd name="connsiteY210" fmla="*/ 6179869 h 6375766"/>
              <a:gd name="connsiteX211" fmla="*/ 1784727 w 12191994"/>
              <a:gd name="connsiteY211" fmla="*/ 6206729 h 6375766"/>
              <a:gd name="connsiteX212" fmla="*/ 1784727 w 12191994"/>
              <a:gd name="connsiteY212" fmla="*/ 6230415 h 6375766"/>
              <a:gd name="connsiteX213" fmla="*/ 1811587 w 12191994"/>
              <a:gd name="connsiteY213" fmla="*/ 6257276 h 6375766"/>
              <a:gd name="connsiteX214" fmla="*/ 1866261 w 12191994"/>
              <a:gd name="connsiteY214" fmla="*/ 6311949 h 6375766"/>
              <a:gd name="connsiteX215" fmla="*/ 1893121 w 12191994"/>
              <a:gd name="connsiteY215" fmla="*/ 6338746 h 6375766"/>
              <a:gd name="connsiteX216" fmla="*/ 1916743 w 12191994"/>
              <a:gd name="connsiteY216" fmla="*/ 6338746 h 6375766"/>
              <a:gd name="connsiteX217" fmla="*/ 1943603 w 12191994"/>
              <a:gd name="connsiteY217" fmla="*/ 6311949 h 6375766"/>
              <a:gd name="connsiteX218" fmla="*/ 1998277 w 12191994"/>
              <a:gd name="connsiteY218" fmla="*/ 6257276 h 6375766"/>
              <a:gd name="connsiteX219" fmla="*/ 2025138 w 12191994"/>
              <a:gd name="connsiteY219" fmla="*/ 6230415 h 6375766"/>
              <a:gd name="connsiteX220" fmla="*/ 2025138 w 12191994"/>
              <a:gd name="connsiteY220" fmla="*/ 6206729 h 6375766"/>
              <a:gd name="connsiteX221" fmla="*/ 1998277 w 12191994"/>
              <a:gd name="connsiteY221" fmla="*/ 6179869 h 6375766"/>
              <a:gd name="connsiteX222" fmla="*/ 1943603 w 12191994"/>
              <a:gd name="connsiteY222" fmla="*/ 6125195 h 6375766"/>
              <a:gd name="connsiteX223" fmla="*/ 1916743 w 12191994"/>
              <a:gd name="connsiteY223" fmla="*/ 6098398 h 6375766"/>
              <a:gd name="connsiteX224" fmla="*/ 1131121 w 12191994"/>
              <a:gd name="connsiteY224" fmla="*/ 6098398 h 6375766"/>
              <a:gd name="connsiteX225" fmla="*/ 1104260 w 12191994"/>
              <a:gd name="connsiteY225" fmla="*/ 6125195 h 6375766"/>
              <a:gd name="connsiteX226" fmla="*/ 1049587 w 12191994"/>
              <a:gd name="connsiteY226" fmla="*/ 6179869 h 6375766"/>
              <a:gd name="connsiteX227" fmla="*/ 1022726 w 12191994"/>
              <a:gd name="connsiteY227" fmla="*/ 6206729 h 6375766"/>
              <a:gd name="connsiteX228" fmla="*/ 1022726 w 12191994"/>
              <a:gd name="connsiteY228" fmla="*/ 6230415 h 6375766"/>
              <a:gd name="connsiteX229" fmla="*/ 1049587 w 12191994"/>
              <a:gd name="connsiteY229" fmla="*/ 6257276 h 6375766"/>
              <a:gd name="connsiteX230" fmla="*/ 1104260 w 12191994"/>
              <a:gd name="connsiteY230" fmla="*/ 6311949 h 6375766"/>
              <a:gd name="connsiteX231" fmla="*/ 1131121 w 12191994"/>
              <a:gd name="connsiteY231" fmla="*/ 6338746 h 6375766"/>
              <a:gd name="connsiteX232" fmla="*/ 1154743 w 12191994"/>
              <a:gd name="connsiteY232" fmla="*/ 6338746 h 6375766"/>
              <a:gd name="connsiteX233" fmla="*/ 1181603 w 12191994"/>
              <a:gd name="connsiteY233" fmla="*/ 6311949 h 6375766"/>
              <a:gd name="connsiteX234" fmla="*/ 1236277 w 12191994"/>
              <a:gd name="connsiteY234" fmla="*/ 6257276 h 6375766"/>
              <a:gd name="connsiteX235" fmla="*/ 1263137 w 12191994"/>
              <a:gd name="connsiteY235" fmla="*/ 6230415 h 6375766"/>
              <a:gd name="connsiteX236" fmla="*/ 1263137 w 12191994"/>
              <a:gd name="connsiteY236" fmla="*/ 6206729 h 6375766"/>
              <a:gd name="connsiteX237" fmla="*/ 1236277 w 12191994"/>
              <a:gd name="connsiteY237" fmla="*/ 6179869 h 6375766"/>
              <a:gd name="connsiteX238" fmla="*/ 1181603 w 12191994"/>
              <a:gd name="connsiteY238" fmla="*/ 6125195 h 6375766"/>
              <a:gd name="connsiteX239" fmla="*/ 1154743 w 12191994"/>
              <a:gd name="connsiteY239" fmla="*/ 6098398 h 6375766"/>
              <a:gd name="connsiteX240" fmla="*/ 369122 w 12191994"/>
              <a:gd name="connsiteY240" fmla="*/ 6098398 h 6375766"/>
              <a:gd name="connsiteX241" fmla="*/ 342262 w 12191994"/>
              <a:gd name="connsiteY241" fmla="*/ 6125195 h 6375766"/>
              <a:gd name="connsiteX242" fmla="*/ 287588 w 12191994"/>
              <a:gd name="connsiteY242" fmla="*/ 6179869 h 6375766"/>
              <a:gd name="connsiteX243" fmla="*/ 260728 w 12191994"/>
              <a:gd name="connsiteY243" fmla="*/ 6206729 h 6375766"/>
              <a:gd name="connsiteX244" fmla="*/ 260728 w 12191994"/>
              <a:gd name="connsiteY244" fmla="*/ 6230415 h 6375766"/>
              <a:gd name="connsiteX245" fmla="*/ 287588 w 12191994"/>
              <a:gd name="connsiteY245" fmla="*/ 6257276 h 6375766"/>
              <a:gd name="connsiteX246" fmla="*/ 342262 w 12191994"/>
              <a:gd name="connsiteY246" fmla="*/ 6311949 h 6375766"/>
              <a:gd name="connsiteX247" fmla="*/ 369122 w 12191994"/>
              <a:gd name="connsiteY247" fmla="*/ 6338746 h 6375766"/>
              <a:gd name="connsiteX248" fmla="*/ 392744 w 12191994"/>
              <a:gd name="connsiteY248" fmla="*/ 6338746 h 6375766"/>
              <a:gd name="connsiteX249" fmla="*/ 419605 w 12191994"/>
              <a:gd name="connsiteY249" fmla="*/ 6311949 h 6375766"/>
              <a:gd name="connsiteX250" fmla="*/ 474278 w 12191994"/>
              <a:gd name="connsiteY250" fmla="*/ 6257276 h 6375766"/>
              <a:gd name="connsiteX251" fmla="*/ 501139 w 12191994"/>
              <a:gd name="connsiteY251" fmla="*/ 6230415 h 6375766"/>
              <a:gd name="connsiteX252" fmla="*/ 501139 w 12191994"/>
              <a:gd name="connsiteY252" fmla="*/ 6206729 h 6375766"/>
              <a:gd name="connsiteX253" fmla="*/ 474278 w 12191994"/>
              <a:gd name="connsiteY253" fmla="*/ 6179869 h 6375766"/>
              <a:gd name="connsiteX254" fmla="*/ 419605 w 12191994"/>
              <a:gd name="connsiteY254" fmla="*/ 6125195 h 6375766"/>
              <a:gd name="connsiteX255" fmla="*/ 392744 w 12191994"/>
              <a:gd name="connsiteY255" fmla="*/ 6098398 h 6375766"/>
              <a:gd name="connsiteX256" fmla="*/ 11799182 w 12191994"/>
              <a:gd name="connsiteY256" fmla="*/ 6061505 h 6375766"/>
              <a:gd name="connsiteX257" fmla="*/ 11822804 w 12191994"/>
              <a:gd name="connsiteY257" fmla="*/ 6061505 h 6375766"/>
              <a:gd name="connsiteX258" fmla="*/ 11886559 w 12191994"/>
              <a:gd name="connsiteY258" fmla="*/ 6125259 h 6375766"/>
              <a:gd name="connsiteX259" fmla="*/ 11904275 w 12191994"/>
              <a:gd name="connsiteY259" fmla="*/ 6143039 h 6375766"/>
              <a:gd name="connsiteX260" fmla="*/ 11968029 w 12191994"/>
              <a:gd name="connsiteY260" fmla="*/ 6206793 h 6375766"/>
              <a:gd name="connsiteX261" fmla="*/ 11968029 w 12191994"/>
              <a:gd name="connsiteY261" fmla="*/ 6230478 h 6375766"/>
              <a:gd name="connsiteX262" fmla="*/ 11904275 w 12191994"/>
              <a:gd name="connsiteY262" fmla="*/ 6294232 h 6375766"/>
              <a:gd name="connsiteX263" fmla="*/ 11886559 w 12191994"/>
              <a:gd name="connsiteY263" fmla="*/ 6312013 h 6375766"/>
              <a:gd name="connsiteX264" fmla="*/ 11822804 w 12191994"/>
              <a:gd name="connsiteY264" fmla="*/ 6375766 h 6375766"/>
              <a:gd name="connsiteX265" fmla="*/ 11799182 w 12191994"/>
              <a:gd name="connsiteY265" fmla="*/ 6375766 h 6375766"/>
              <a:gd name="connsiteX266" fmla="*/ 11735428 w 12191994"/>
              <a:gd name="connsiteY266" fmla="*/ 6312013 h 6375766"/>
              <a:gd name="connsiteX267" fmla="*/ 11717712 w 12191994"/>
              <a:gd name="connsiteY267" fmla="*/ 6294232 h 6375766"/>
              <a:gd name="connsiteX268" fmla="*/ 11653958 w 12191994"/>
              <a:gd name="connsiteY268" fmla="*/ 6230478 h 6375766"/>
              <a:gd name="connsiteX269" fmla="*/ 11653958 w 12191994"/>
              <a:gd name="connsiteY269" fmla="*/ 6206793 h 6375766"/>
              <a:gd name="connsiteX270" fmla="*/ 11717712 w 12191994"/>
              <a:gd name="connsiteY270" fmla="*/ 6143039 h 6375766"/>
              <a:gd name="connsiteX271" fmla="*/ 11735428 w 12191994"/>
              <a:gd name="connsiteY271" fmla="*/ 6125259 h 6375766"/>
              <a:gd name="connsiteX272" fmla="*/ 11799182 w 12191994"/>
              <a:gd name="connsiteY272" fmla="*/ 6061505 h 6375766"/>
              <a:gd name="connsiteX273" fmla="*/ 11037182 w 12191994"/>
              <a:gd name="connsiteY273" fmla="*/ 6061505 h 6375766"/>
              <a:gd name="connsiteX274" fmla="*/ 11060804 w 12191994"/>
              <a:gd name="connsiteY274" fmla="*/ 6061505 h 6375766"/>
              <a:gd name="connsiteX275" fmla="*/ 11124559 w 12191994"/>
              <a:gd name="connsiteY275" fmla="*/ 6125259 h 6375766"/>
              <a:gd name="connsiteX276" fmla="*/ 11142275 w 12191994"/>
              <a:gd name="connsiteY276" fmla="*/ 6143039 h 6375766"/>
              <a:gd name="connsiteX277" fmla="*/ 11206029 w 12191994"/>
              <a:gd name="connsiteY277" fmla="*/ 6206793 h 6375766"/>
              <a:gd name="connsiteX278" fmla="*/ 11206029 w 12191994"/>
              <a:gd name="connsiteY278" fmla="*/ 6230478 h 6375766"/>
              <a:gd name="connsiteX279" fmla="*/ 11142275 w 12191994"/>
              <a:gd name="connsiteY279" fmla="*/ 6294232 h 6375766"/>
              <a:gd name="connsiteX280" fmla="*/ 11124559 w 12191994"/>
              <a:gd name="connsiteY280" fmla="*/ 6312013 h 6375766"/>
              <a:gd name="connsiteX281" fmla="*/ 11060804 w 12191994"/>
              <a:gd name="connsiteY281" fmla="*/ 6375766 h 6375766"/>
              <a:gd name="connsiteX282" fmla="*/ 11037182 w 12191994"/>
              <a:gd name="connsiteY282" fmla="*/ 6375766 h 6375766"/>
              <a:gd name="connsiteX283" fmla="*/ 10973428 w 12191994"/>
              <a:gd name="connsiteY283" fmla="*/ 6312013 h 6375766"/>
              <a:gd name="connsiteX284" fmla="*/ 10955712 w 12191994"/>
              <a:gd name="connsiteY284" fmla="*/ 6294232 h 6375766"/>
              <a:gd name="connsiteX285" fmla="*/ 10891958 w 12191994"/>
              <a:gd name="connsiteY285" fmla="*/ 6230478 h 6375766"/>
              <a:gd name="connsiteX286" fmla="*/ 10891958 w 12191994"/>
              <a:gd name="connsiteY286" fmla="*/ 6206793 h 6375766"/>
              <a:gd name="connsiteX287" fmla="*/ 10955712 w 12191994"/>
              <a:gd name="connsiteY287" fmla="*/ 6143039 h 6375766"/>
              <a:gd name="connsiteX288" fmla="*/ 10973428 w 12191994"/>
              <a:gd name="connsiteY288" fmla="*/ 6125259 h 6375766"/>
              <a:gd name="connsiteX289" fmla="*/ 11037182 w 12191994"/>
              <a:gd name="connsiteY289" fmla="*/ 6061505 h 6375766"/>
              <a:gd name="connsiteX290" fmla="*/ 10275182 w 12191994"/>
              <a:gd name="connsiteY290" fmla="*/ 6061505 h 6375766"/>
              <a:gd name="connsiteX291" fmla="*/ 10298804 w 12191994"/>
              <a:gd name="connsiteY291" fmla="*/ 6061505 h 6375766"/>
              <a:gd name="connsiteX292" fmla="*/ 10362559 w 12191994"/>
              <a:gd name="connsiteY292" fmla="*/ 6125259 h 6375766"/>
              <a:gd name="connsiteX293" fmla="*/ 10380275 w 12191994"/>
              <a:gd name="connsiteY293" fmla="*/ 6143039 h 6375766"/>
              <a:gd name="connsiteX294" fmla="*/ 10444029 w 12191994"/>
              <a:gd name="connsiteY294" fmla="*/ 6206793 h 6375766"/>
              <a:gd name="connsiteX295" fmla="*/ 10444029 w 12191994"/>
              <a:gd name="connsiteY295" fmla="*/ 6230478 h 6375766"/>
              <a:gd name="connsiteX296" fmla="*/ 10380275 w 12191994"/>
              <a:gd name="connsiteY296" fmla="*/ 6294232 h 6375766"/>
              <a:gd name="connsiteX297" fmla="*/ 10362559 w 12191994"/>
              <a:gd name="connsiteY297" fmla="*/ 6312013 h 6375766"/>
              <a:gd name="connsiteX298" fmla="*/ 10298804 w 12191994"/>
              <a:gd name="connsiteY298" fmla="*/ 6375766 h 6375766"/>
              <a:gd name="connsiteX299" fmla="*/ 10275182 w 12191994"/>
              <a:gd name="connsiteY299" fmla="*/ 6375766 h 6375766"/>
              <a:gd name="connsiteX300" fmla="*/ 10211428 w 12191994"/>
              <a:gd name="connsiteY300" fmla="*/ 6312013 h 6375766"/>
              <a:gd name="connsiteX301" fmla="*/ 10193712 w 12191994"/>
              <a:gd name="connsiteY301" fmla="*/ 6294232 h 6375766"/>
              <a:gd name="connsiteX302" fmla="*/ 10129958 w 12191994"/>
              <a:gd name="connsiteY302" fmla="*/ 6230478 h 6375766"/>
              <a:gd name="connsiteX303" fmla="*/ 10129958 w 12191994"/>
              <a:gd name="connsiteY303" fmla="*/ 6206793 h 6375766"/>
              <a:gd name="connsiteX304" fmla="*/ 10193712 w 12191994"/>
              <a:gd name="connsiteY304" fmla="*/ 6143039 h 6375766"/>
              <a:gd name="connsiteX305" fmla="*/ 10211428 w 12191994"/>
              <a:gd name="connsiteY305" fmla="*/ 6125259 h 6375766"/>
              <a:gd name="connsiteX306" fmla="*/ 10275182 w 12191994"/>
              <a:gd name="connsiteY306" fmla="*/ 6061505 h 6375766"/>
              <a:gd name="connsiteX307" fmla="*/ 9513182 w 12191994"/>
              <a:gd name="connsiteY307" fmla="*/ 6061505 h 6375766"/>
              <a:gd name="connsiteX308" fmla="*/ 9536804 w 12191994"/>
              <a:gd name="connsiteY308" fmla="*/ 6061505 h 6375766"/>
              <a:gd name="connsiteX309" fmla="*/ 9600559 w 12191994"/>
              <a:gd name="connsiteY309" fmla="*/ 6125259 h 6375766"/>
              <a:gd name="connsiteX310" fmla="*/ 9618275 w 12191994"/>
              <a:gd name="connsiteY310" fmla="*/ 6143039 h 6375766"/>
              <a:gd name="connsiteX311" fmla="*/ 9682029 w 12191994"/>
              <a:gd name="connsiteY311" fmla="*/ 6206793 h 6375766"/>
              <a:gd name="connsiteX312" fmla="*/ 9682029 w 12191994"/>
              <a:gd name="connsiteY312" fmla="*/ 6230478 h 6375766"/>
              <a:gd name="connsiteX313" fmla="*/ 9618275 w 12191994"/>
              <a:gd name="connsiteY313" fmla="*/ 6294232 h 6375766"/>
              <a:gd name="connsiteX314" fmla="*/ 9600559 w 12191994"/>
              <a:gd name="connsiteY314" fmla="*/ 6312013 h 6375766"/>
              <a:gd name="connsiteX315" fmla="*/ 9536804 w 12191994"/>
              <a:gd name="connsiteY315" fmla="*/ 6375766 h 6375766"/>
              <a:gd name="connsiteX316" fmla="*/ 9513182 w 12191994"/>
              <a:gd name="connsiteY316" fmla="*/ 6375766 h 6375766"/>
              <a:gd name="connsiteX317" fmla="*/ 9449428 w 12191994"/>
              <a:gd name="connsiteY317" fmla="*/ 6312013 h 6375766"/>
              <a:gd name="connsiteX318" fmla="*/ 9431712 w 12191994"/>
              <a:gd name="connsiteY318" fmla="*/ 6294232 h 6375766"/>
              <a:gd name="connsiteX319" fmla="*/ 9367958 w 12191994"/>
              <a:gd name="connsiteY319" fmla="*/ 6230478 h 6375766"/>
              <a:gd name="connsiteX320" fmla="*/ 9367958 w 12191994"/>
              <a:gd name="connsiteY320" fmla="*/ 6206793 h 6375766"/>
              <a:gd name="connsiteX321" fmla="*/ 9431712 w 12191994"/>
              <a:gd name="connsiteY321" fmla="*/ 6143039 h 6375766"/>
              <a:gd name="connsiteX322" fmla="*/ 9449428 w 12191994"/>
              <a:gd name="connsiteY322" fmla="*/ 6125259 h 6375766"/>
              <a:gd name="connsiteX323" fmla="*/ 9513182 w 12191994"/>
              <a:gd name="connsiteY323" fmla="*/ 6061505 h 6375766"/>
              <a:gd name="connsiteX324" fmla="*/ 8751182 w 12191994"/>
              <a:gd name="connsiteY324" fmla="*/ 6061505 h 6375766"/>
              <a:gd name="connsiteX325" fmla="*/ 8774804 w 12191994"/>
              <a:gd name="connsiteY325" fmla="*/ 6061505 h 6375766"/>
              <a:gd name="connsiteX326" fmla="*/ 8838559 w 12191994"/>
              <a:gd name="connsiteY326" fmla="*/ 6125259 h 6375766"/>
              <a:gd name="connsiteX327" fmla="*/ 8856275 w 12191994"/>
              <a:gd name="connsiteY327" fmla="*/ 6143039 h 6375766"/>
              <a:gd name="connsiteX328" fmla="*/ 8920029 w 12191994"/>
              <a:gd name="connsiteY328" fmla="*/ 6206793 h 6375766"/>
              <a:gd name="connsiteX329" fmla="*/ 8920029 w 12191994"/>
              <a:gd name="connsiteY329" fmla="*/ 6230478 h 6375766"/>
              <a:gd name="connsiteX330" fmla="*/ 8856275 w 12191994"/>
              <a:gd name="connsiteY330" fmla="*/ 6294232 h 6375766"/>
              <a:gd name="connsiteX331" fmla="*/ 8838559 w 12191994"/>
              <a:gd name="connsiteY331" fmla="*/ 6312013 h 6375766"/>
              <a:gd name="connsiteX332" fmla="*/ 8774804 w 12191994"/>
              <a:gd name="connsiteY332" fmla="*/ 6375766 h 6375766"/>
              <a:gd name="connsiteX333" fmla="*/ 8751182 w 12191994"/>
              <a:gd name="connsiteY333" fmla="*/ 6375766 h 6375766"/>
              <a:gd name="connsiteX334" fmla="*/ 8687428 w 12191994"/>
              <a:gd name="connsiteY334" fmla="*/ 6312013 h 6375766"/>
              <a:gd name="connsiteX335" fmla="*/ 8669712 w 12191994"/>
              <a:gd name="connsiteY335" fmla="*/ 6294232 h 6375766"/>
              <a:gd name="connsiteX336" fmla="*/ 8605958 w 12191994"/>
              <a:gd name="connsiteY336" fmla="*/ 6230478 h 6375766"/>
              <a:gd name="connsiteX337" fmla="*/ 8605958 w 12191994"/>
              <a:gd name="connsiteY337" fmla="*/ 6206793 h 6375766"/>
              <a:gd name="connsiteX338" fmla="*/ 8669712 w 12191994"/>
              <a:gd name="connsiteY338" fmla="*/ 6143039 h 6375766"/>
              <a:gd name="connsiteX339" fmla="*/ 8687428 w 12191994"/>
              <a:gd name="connsiteY339" fmla="*/ 6125259 h 6375766"/>
              <a:gd name="connsiteX340" fmla="*/ 8751182 w 12191994"/>
              <a:gd name="connsiteY340" fmla="*/ 6061505 h 6375766"/>
              <a:gd name="connsiteX341" fmla="*/ 7989182 w 12191994"/>
              <a:gd name="connsiteY341" fmla="*/ 6061505 h 6375766"/>
              <a:gd name="connsiteX342" fmla="*/ 8012804 w 12191994"/>
              <a:gd name="connsiteY342" fmla="*/ 6061505 h 6375766"/>
              <a:gd name="connsiteX343" fmla="*/ 8076559 w 12191994"/>
              <a:gd name="connsiteY343" fmla="*/ 6125259 h 6375766"/>
              <a:gd name="connsiteX344" fmla="*/ 8094275 w 12191994"/>
              <a:gd name="connsiteY344" fmla="*/ 6143039 h 6375766"/>
              <a:gd name="connsiteX345" fmla="*/ 8158029 w 12191994"/>
              <a:gd name="connsiteY345" fmla="*/ 6206793 h 6375766"/>
              <a:gd name="connsiteX346" fmla="*/ 8158029 w 12191994"/>
              <a:gd name="connsiteY346" fmla="*/ 6230478 h 6375766"/>
              <a:gd name="connsiteX347" fmla="*/ 8094275 w 12191994"/>
              <a:gd name="connsiteY347" fmla="*/ 6294232 h 6375766"/>
              <a:gd name="connsiteX348" fmla="*/ 8076559 w 12191994"/>
              <a:gd name="connsiteY348" fmla="*/ 6312013 h 6375766"/>
              <a:gd name="connsiteX349" fmla="*/ 8012804 w 12191994"/>
              <a:gd name="connsiteY349" fmla="*/ 6375766 h 6375766"/>
              <a:gd name="connsiteX350" fmla="*/ 7989182 w 12191994"/>
              <a:gd name="connsiteY350" fmla="*/ 6375766 h 6375766"/>
              <a:gd name="connsiteX351" fmla="*/ 7925428 w 12191994"/>
              <a:gd name="connsiteY351" fmla="*/ 6312013 h 6375766"/>
              <a:gd name="connsiteX352" fmla="*/ 7907712 w 12191994"/>
              <a:gd name="connsiteY352" fmla="*/ 6294232 h 6375766"/>
              <a:gd name="connsiteX353" fmla="*/ 7843958 w 12191994"/>
              <a:gd name="connsiteY353" fmla="*/ 6230478 h 6375766"/>
              <a:gd name="connsiteX354" fmla="*/ 7843958 w 12191994"/>
              <a:gd name="connsiteY354" fmla="*/ 6206793 h 6375766"/>
              <a:gd name="connsiteX355" fmla="*/ 7907712 w 12191994"/>
              <a:gd name="connsiteY355" fmla="*/ 6143039 h 6375766"/>
              <a:gd name="connsiteX356" fmla="*/ 7925428 w 12191994"/>
              <a:gd name="connsiteY356" fmla="*/ 6125259 h 6375766"/>
              <a:gd name="connsiteX357" fmla="*/ 7989182 w 12191994"/>
              <a:gd name="connsiteY357" fmla="*/ 6061505 h 6375766"/>
              <a:gd name="connsiteX358" fmla="*/ 7227182 w 12191994"/>
              <a:gd name="connsiteY358" fmla="*/ 6061505 h 6375766"/>
              <a:gd name="connsiteX359" fmla="*/ 7250804 w 12191994"/>
              <a:gd name="connsiteY359" fmla="*/ 6061505 h 6375766"/>
              <a:gd name="connsiteX360" fmla="*/ 7314559 w 12191994"/>
              <a:gd name="connsiteY360" fmla="*/ 6125259 h 6375766"/>
              <a:gd name="connsiteX361" fmla="*/ 7332275 w 12191994"/>
              <a:gd name="connsiteY361" fmla="*/ 6143039 h 6375766"/>
              <a:gd name="connsiteX362" fmla="*/ 7396029 w 12191994"/>
              <a:gd name="connsiteY362" fmla="*/ 6206793 h 6375766"/>
              <a:gd name="connsiteX363" fmla="*/ 7396029 w 12191994"/>
              <a:gd name="connsiteY363" fmla="*/ 6230478 h 6375766"/>
              <a:gd name="connsiteX364" fmla="*/ 7332275 w 12191994"/>
              <a:gd name="connsiteY364" fmla="*/ 6294232 h 6375766"/>
              <a:gd name="connsiteX365" fmla="*/ 7314559 w 12191994"/>
              <a:gd name="connsiteY365" fmla="*/ 6312013 h 6375766"/>
              <a:gd name="connsiteX366" fmla="*/ 7250804 w 12191994"/>
              <a:gd name="connsiteY366" fmla="*/ 6375766 h 6375766"/>
              <a:gd name="connsiteX367" fmla="*/ 7227182 w 12191994"/>
              <a:gd name="connsiteY367" fmla="*/ 6375766 h 6375766"/>
              <a:gd name="connsiteX368" fmla="*/ 7163428 w 12191994"/>
              <a:gd name="connsiteY368" fmla="*/ 6312013 h 6375766"/>
              <a:gd name="connsiteX369" fmla="*/ 7145712 w 12191994"/>
              <a:gd name="connsiteY369" fmla="*/ 6294232 h 6375766"/>
              <a:gd name="connsiteX370" fmla="*/ 7081958 w 12191994"/>
              <a:gd name="connsiteY370" fmla="*/ 6230478 h 6375766"/>
              <a:gd name="connsiteX371" fmla="*/ 7081958 w 12191994"/>
              <a:gd name="connsiteY371" fmla="*/ 6206793 h 6375766"/>
              <a:gd name="connsiteX372" fmla="*/ 7145712 w 12191994"/>
              <a:gd name="connsiteY372" fmla="*/ 6143039 h 6375766"/>
              <a:gd name="connsiteX373" fmla="*/ 7163428 w 12191994"/>
              <a:gd name="connsiteY373" fmla="*/ 6125259 h 6375766"/>
              <a:gd name="connsiteX374" fmla="*/ 7227182 w 12191994"/>
              <a:gd name="connsiteY374" fmla="*/ 6061505 h 6375766"/>
              <a:gd name="connsiteX375" fmla="*/ 6465182 w 12191994"/>
              <a:gd name="connsiteY375" fmla="*/ 6061505 h 6375766"/>
              <a:gd name="connsiteX376" fmla="*/ 6488804 w 12191994"/>
              <a:gd name="connsiteY376" fmla="*/ 6061505 h 6375766"/>
              <a:gd name="connsiteX377" fmla="*/ 6552559 w 12191994"/>
              <a:gd name="connsiteY377" fmla="*/ 6125259 h 6375766"/>
              <a:gd name="connsiteX378" fmla="*/ 6570275 w 12191994"/>
              <a:gd name="connsiteY378" fmla="*/ 6143039 h 6375766"/>
              <a:gd name="connsiteX379" fmla="*/ 6634029 w 12191994"/>
              <a:gd name="connsiteY379" fmla="*/ 6206793 h 6375766"/>
              <a:gd name="connsiteX380" fmla="*/ 6634029 w 12191994"/>
              <a:gd name="connsiteY380" fmla="*/ 6230478 h 6375766"/>
              <a:gd name="connsiteX381" fmla="*/ 6570275 w 12191994"/>
              <a:gd name="connsiteY381" fmla="*/ 6294232 h 6375766"/>
              <a:gd name="connsiteX382" fmla="*/ 6552559 w 12191994"/>
              <a:gd name="connsiteY382" fmla="*/ 6312013 h 6375766"/>
              <a:gd name="connsiteX383" fmla="*/ 6488804 w 12191994"/>
              <a:gd name="connsiteY383" fmla="*/ 6375766 h 6375766"/>
              <a:gd name="connsiteX384" fmla="*/ 6465182 w 12191994"/>
              <a:gd name="connsiteY384" fmla="*/ 6375766 h 6375766"/>
              <a:gd name="connsiteX385" fmla="*/ 6401428 w 12191994"/>
              <a:gd name="connsiteY385" fmla="*/ 6312013 h 6375766"/>
              <a:gd name="connsiteX386" fmla="*/ 6383712 w 12191994"/>
              <a:gd name="connsiteY386" fmla="*/ 6294232 h 6375766"/>
              <a:gd name="connsiteX387" fmla="*/ 6319958 w 12191994"/>
              <a:gd name="connsiteY387" fmla="*/ 6230478 h 6375766"/>
              <a:gd name="connsiteX388" fmla="*/ 6319958 w 12191994"/>
              <a:gd name="connsiteY388" fmla="*/ 6206793 h 6375766"/>
              <a:gd name="connsiteX389" fmla="*/ 6383712 w 12191994"/>
              <a:gd name="connsiteY389" fmla="*/ 6143039 h 6375766"/>
              <a:gd name="connsiteX390" fmla="*/ 6401428 w 12191994"/>
              <a:gd name="connsiteY390" fmla="*/ 6125259 h 6375766"/>
              <a:gd name="connsiteX391" fmla="*/ 6465182 w 12191994"/>
              <a:gd name="connsiteY391" fmla="*/ 6061505 h 6375766"/>
              <a:gd name="connsiteX392" fmla="*/ 5703182 w 12191994"/>
              <a:gd name="connsiteY392" fmla="*/ 6061505 h 6375766"/>
              <a:gd name="connsiteX393" fmla="*/ 5726804 w 12191994"/>
              <a:gd name="connsiteY393" fmla="*/ 6061505 h 6375766"/>
              <a:gd name="connsiteX394" fmla="*/ 5790560 w 12191994"/>
              <a:gd name="connsiteY394" fmla="*/ 6125259 h 6375766"/>
              <a:gd name="connsiteX395" fmla="*/ 5808275 w 12191994"/>
              <a:gd name="connsiteY395" fmla="*/ 6143039 h 6375766"/>
              <a:gd name="connsiteX396" fmla="*/ 5872029 w 12191994"/>
              <a:gd name="connsiteY396" fmla="*/ 6206793 h 6375766"/>
              <a:gd name="connsiteX397" fmla="*/ 5872029 w 12191994"/>
              <a:gd name="connsiteY397" fmla="*/ 6230478 h 6375766"/>
              <a:gd name="connsiteX398" fmla="*/ 5808275 w 12191994"/>
              <a:gd name="connsiteY398" fmla="*/ 6294232 h 6375766"/>
              <a:gd name="connsiteX399" fmla="*/ 5790560 w 12191994"/>
              <a:gd name="connsiteY399" fmla="*/ 6312013 h 6375766"/>
              <a:gd name="connsiteX400" fmla="*/ 5726804 w 12191994"/>
              <a:gd name="connsiteY400" fmla="*/ 6375766 h 6375766"/>
              <a:gd name="connsiteX401" fmla="*/ 5703182 w 12191994"/>
              <a:gd name="connsiteY401" fmla="*/ 6375766 h 6375766"/>
              <a:gd name="connsiteX402" fmla="*/ 5639428 w 12191994"/>
              <a:gd name="connsiteY402" fmla="*/ 6312013 h 6375766"/>
              <a:gd name="connsiteX403" fmla="*/ 5621713 w 12191994"/>
              <a:gd name="connsiteY403" fmla="*/ 6294232 h 6375766"/>
              <a:gd name="connsiteX404" fmla="*/ 5557958 w 12191994"/>
              <a:gd name="connsiteY404" fmla="*/ 6230478 h 6375766"/>
              <a:gd name="connsiteX405" fmla="*/ 5557958 w 12191994"/>
              <a:gd name="connsiteY405" fmla="*/ 6206793 h 6375766"/>
              <a:gd name="connsiteX406" fmla="*/ 5621713 w 12191994"/>
              <a:gd name="connsiteY406" fmla="*/ 6143039 h 6375766"/>
              <a:gd name="connsiteX407" fmla="*/ 5639428 w 12191994"/>
              <a:gd name="connsiteY407" fmla="*/ 6125259 h 6375766"/>
              <a:gd name="connsiteX408" fmla="*/ 5703182 w 12191994"/>
              <a:gd name="connsiteY408" fmla="*/ 6061505 h 6375766"/>
              <a:gd name="connsiteX409" fmla="*/ 4941182 w 12191994"/>
              <a:gd name="connsiteY409" fmla="*/ 6061505 h 6375766"/>
              <a:gd name="connsiteX410" fmla="*/ 4964805 w 12191994"/>
              <a:gd name="connsiteY410" fmla="*/ 6061505 h 6375766"/>
              <a:gd name="connsiteX411" fmla="*/ 5028559 w 12191994"/>
              <a:gd name="connsiteY411" fmla="*/ 6125259 h 6375766"/>
              <a:gd name="connsiteX412" fmla="*/ 5046276 w 12191994"/>
              <a:gd name="connsiteY412" fmla="*/ 6143039 h 6375766"/>
              <a:gd name="connsiteX413" fmla="*/ 5110029 w 12191994"/>
              <a:gd name="connsiteY413" fmla="*/ 6206793 h 6375766"/>
              <a:gd name="connsiteX414" fmla="*/ 5110029 w 12191994"/>
              <a:gd name="connsiteY414" fmla="*/ 6230478 h 6375766"/>
              <a:gd name="connsiteX415" fmla="*/ 5046276 w 12191994"/>
              <a:gd name="connsiteY415" fmla="*/ 6294232 h 6375766"/>
              <a:gd name="connsiteX416" fmla="*/ 5028559 w 12191994"/>
              <a:gd name="connsiteY416" fmla="*/ 6312013 h 6375766"/>
              <a:gd name="connsiteX417" fmla="*/ 4964805 w 12191994"/>
              <a:gd name="connsiteY417" fmla="*/ 6375766 h 6375766"/>
              <a:gd name="connsiteX418" fmla="*/ 4941182 w 12191994"/>
              <a:gd name="connsiteY418" fmla="*/ 6375766 h 6375766"/>
              <a:gd name="connsiteX419" fmla="*/ 4877429 w 12191994"/>
              <a:gd name="connsiteY419" fmla="*/ 6312013 h 6375766"/>
              <a:gd name="connsiteX420" fmla="*/ 4859712 w 12191994"/>
              <a:gd name="connsiteY420" fmla="*/ 6294232 h 6375766"/>
              <a:gd name="connsiteX421" fmla="*/ 4795958 w 12191994"/>
              <a:gd name="connsiteY421" fmla="*/ 6230478 h 6375766"/>
              <a:gd name="connsiteX422" fmla="*/ 4795958 w 12191994"/>
              <a:gd name="connsiteY422" fmla="*/ 6206793 h 6375766"/>
              <a:gd name="connsiteX423" fmla="*/ 4859712 w 12191994"/>
              <a:gd name="connsiteY423" fmla="*/ 6143039 h 6375766"/>
              <a:gd name="connsiteX424" fmla="*/ 4877429 w 12191994"/>
              <a:gd name="connsiteY424" fmla="*/ 6125259 h 6375766"/>
              <a:gd name="connsiteX425" fmla="*/ 4941182 w 12191994"/>
              <a:gd name="connsiteY425" fmla="*/ 6061505 h 6375766"/>
              <a:gd name="connsiteX426" fmla="*/ 4179184 w 12191994"/>
              <a:gd name="connsiteY426" fmla="*/ 6061505 h 6375766"/>
              <a:gd name="connsiteX427" fmla="*/ 4202805 w 12191994"/>
              <a:gd name="connsiteY427" fmla="*/ 6061505 h 6375766"/>
              <a:gd name="connsiteX428" fmla="*/ 4266559 w 12191994"/>
              <a:gd name="connsiteY428" fmla="*/ 6125259 h 6375766"/>
              <a:gd name="connsiteX429" fmla="*/ 4284276 w 12191994"/>
              <a:gd name="connsiteY429" fmla="*/ 6143039 h 6375766"/>
              <a:gd name="connsiteX430" fmla="*/ 4348029 w 12191994"/>
              <a:gd name="connsiteY430" fmla="*/ 6206793 h 6375766"/>
              <a:gd name="connsiteX431" fmla="*/ 4348029 w 12191994"/>
              <a:gd name="connsiteY431" fmla="*/ 6230478 h 6375766"/>
              <a:gd name="connsiteX432" fmla="*/ 4284276 w 12191994"/>
              <a:gd name="connsiteY432" fmla="*/ 6294232 h 6375766"/>
              <a:gd name="connsiteX433" fmla="*/ 4266559 w 12191994"/>
              <a:gd name="connsiteY433" fmla="*/ 6312013 h 6375766"/>
              <a:gd name="connsiteX434" fmla="*/ 4202805 w 12191994"/>
              <a:gd name="connsiteY434" fmla="*/ 6375766 h 6375766"/>
              <a:gd name="connsiteX435" fmla="*/ 4179184 w 12191994"/>
              <a:gd name="connsiteY435" fmla="*/ 6375766 h 6375766"/>
              <a:gd name="connsiteX436" fmla="*/ 4115430 w 12191994"/>
              <a:gd name="connsiteY436" fmla="*/ 6312013 h 6375766"/>
              <a:gd name="connsiteX437" fmla="*/ 4097713 w 12191994"/>
              <a:gd name="connsiteY437" fmla="*/ 6294232 h 6375766"/>
              <a:gd name="connsiteX438" fmla="*/ 4033959 w 12191994"/>
              <a:gd name="connsiteY438" fmla="*/ 6230478 h 6375766"/>
              <a:gd name="connsiteX439" fmla="*/ 4033959 w 12191994"/>
              <a:gd name="connsiteY439" fmla="*/ 6206793 h 6375766"/>
              <a:gd name="connsiteX440" fmla="*/ 4097713 w 12191994"/>
              <a:gd name="connsiteY440" fmla="*/ 6143039 h 6375766"/>
              <a:gd name="connsiteX441" fmla="*/ 4115430 w 12191994"/>
              <a:gd name="connsiteY441" fmla="*/ 6125259 h 6375766"/>
              <a:gd name="connsiteX442" fmla="*/ 4179184 w 12191994"/>
              <a:gd name="connsiteY442" fmla="*/ 6061505 h 6375766"/>
              <a:gd name="connsiteX443" fmla="*/ 3417184 w 12191994"/>
              <a:gd name="connsiteY443" fmla="*/ 6061505 h 6375766"/>
              <a:gd name="connsiteX444" fmla="*/ 3440806 w 12191994"/>
              <a:gd name="connsiteY444" fmla="*/ 6061505 h 6375766"/>
              <a:gd name="connsiteX445" fmla="*/ 3504561 w 12191994"/>
              <a:gd name="connsiteY445" fmla="*/ 6125259 h 6375766"/>
              <a:gd name="connsiteX446" fmla="*/ 3522277 w 12191994"/>
              <a:gd name="connsiteY446" fmla="*/ 6143039 h 6375766"/>
              <a:gd name="connsiteX447" fmla="*/ 3586032 w 12191994"/>
              <a:gd name="connsiteY447" fmla="*/ 6206793 h 6375766"/>
              <a:gd name="connsiteX448" fmla="*/ 3586032 w 12191994"/>
              <a:gd name="connsiteY448" fmla="*/ 6230478 h 6375766"/>
              <a:gd name="connsiteX449" fmla="*/ 3522277 w 12191994"/>
              <a:gd name="connsiteY449" fmla="*/ 6294232 h 6375766"/>
              <a:gd name="connsiteX450" fmla="*/ 3504561 w 12191994"/>
              <a:gd name="connsiteY450" fmla="*/ 6312013 h 6375766"/>
              <a:gd name="connsiteX451" fmla="*/ 3440806 w 12191994"/>
              <a:gd name="connsiteY451" fmla="*/ 6375766 h 6375766"/>
              <a:gd name="connsiteX452" fmla="*/ 3417184 w 12191994"/>
              <a:gd name="connsiteY452" fmla="*/ 6375766 h 6375766"/>
              <a:gd name="connsiteX453" fmla="*/ 3353430 w 12191994"/>
              <a:gd name="connsiteY453" fmla="*/ 6312013 h 6375766"/>
              <a:gd name="connsiteX454" fmla="*/ 3335714 w 12191994"/>
              <a:gd name="connsiteY454" fmla="*/ 6294232 h 6375766"/>
              <a:gd name="connsiteX455" fmla="*/ 3271960 w 12191994"/>
              <a:gd name="connsiteY455" fmla="*/ 6230478 h 6375766"/>
              <a:gd name="connsiteX456" fmla="*/ 3271960 w 12191994"/>
              <a:gd name="connsiteY456" fmla="*/ 6206793 h 6375766"/>
              <a:gd name="connsiteX457" fmla="*/ 3335714 w 12191994"/>
              <a:gd name="connsiteY457" fmla="*/ 6143039 h 6375766"/>
              <a:gd name="connsiteX458" fmla="*/ 3353430 w 12191994"/>
              <a:gd name="connsiteY458" fmla="*/ 6125259 h 6375766"/>
              <a:gd name="connsiteX459" fmla="*/ 3417184 w 12191994"/>
              <a:gd name="connsiteY459" fmla="*/ 6061505 h 6375766"/>
              <a:gd name="connsiteX460" fmla="*/ 2655185 w 12191994"/>
              <a:gd name="connsiteY460" fmla="*/ 6061505 h 6375766"/>
              <a:gd name="connsiteX461" fmla="*/ 2678806 w 12191994"/>
              <a:gd name="connsiteY461" fmla="*/ 6061505 h 6375766"/>
              <a:gd name="connsiteX462" fmla="*/ 2742561 w 12191994"/>
              <a:gd name="connsiteY462" fmla="*/ 6125259 h 6375766"/>
              <a:gd name="connsiteX463" fmla="*/ 2760277 w 12191994"/>
              <a:gd name="connsiteY463" fmla="*/ 6143039 h 6375766"/>
              <a:gd name="connsiteX464" fmla="*/ 2824031 w 12191994"/>
              <a:gd name="connsiteY464" fmla="*/ 6206793 h 6375766"/>
              <a:gd name="connsiteX465" fmla="*/ 2824031 w 12191994"/>
              <a:gd name="connsiteY465" fmla="*/ 6230478 h 6375766"/>
              <a:gd name="connsiteX466" fmla="*/ 2760277 w 12191994"/>
              <a:gd name="connsiteY466" fmla="*/ 6294232 h 6375766"/>
              <a:gd name="connsiteX467" fmla="*/ 2742561 w 12191994"/>
              <a:gd name="connsiteY467" fmla="*/ 6312013 h 6375766"/>
              <a:gd name="connsiteX468" fmla="*/ 2678806 w 12191994"/>
              <a:gd name="connsiteY468" fmla="*/ 6375766 h 6375766"/>
              <a:gd name="connsiteX469" fmla="*/ 2655185 w 12191994"/>
              <a:gd name="connsiteY469" fmla="*/ 6375766 h 6375766"/>
              <a:gd name="connsiteX470" fmla="*/ 2591431 w 12191994"/>
              <a:gd name="connsiteY470" fmla="*/ 6312013 h 6375766"/>
              <a:gd name="connsiteX471" fmla="*/ 2573714 w 12191994"/>
              <a:gd name="connsiteY471" fmla="*/ 6294232 h 6375766"/>
              <a:gd name="connsiteX472" fmla="*/ 2509960 w 12191994"/>
              <a:gd name="connsiteY472" fmla="*/ 6230478 h 6375766"/>
              <a:gd name="connsiteX473" fmla="*/ 2509960 w 12191994"/>
              <a:gd name="connsiteY473" fmla="*/ 6206793 h 6375766"/>
              <a:gd name="connsiteX474" fmla="*/ 2573714 w 12191994"/>
              <a:gd name="connsiteY474" fmla="*/ 6143039 h 6375766"/>
              <a:gd name="connsiteX475" fmla="*/ 2591431 w 12191994"/>
              <a:gd name="connsiteY475" fmla="*/ 6125259 h 6375766"/>
              <a:gd name="connsiteX476" fmla="*/ 2655185 w 12191994"/>
              <a:gd name="connsiteY476" fmla="*/ 6061505 h 6375766"/>
              <a:gd name="connsiteX477" fmla="*/ 1893185 w 12191994"/>
              <a:gd name="connsiteY477" fmla="*/ 6061505 h 6375766"/>
              <a:gd name="connsiteX478" fmla="*/ 1916806 w 12191994"/>
              <a:gd name="connsiteY478" fmla="*/ 6061505 h 6375766"/>
              <a:gd name="connsiteX479" fmla="*/ 1980561 w 12191994"/>
              <a:gd name="connsiteY479" fmla="*/ 6125259 h 6375766"/>
              <a:gd name="connsiteX480" fmla="*/ 1998277 w 12191994"/>
              <a:gd name="connsiteY480" fmla="*/ 6143039 h 6375766"/>
              <a:gd name="connsiteX481" fmla="*/ 2062031 w 12191994"/>
              <a:gd name="connsiteY481" fmla="*/ 6206793 h 6375766"/>
              <a:gd name="connsiteX482" fmla="*/ 2062031 w 12191994"/>
              <a:gd name="connsiteY482" fmla="*/ 6230478 h 6375766"/>
              <a:gd name="connsiteX483" fmla="*/ 1998277 w 12191994"/>
              <a:gd name="connsiteY483" fmla="*/ 6294232 h 6375766"/>
              <a:gd name="connsiteX484" fmla="*/ 1980561 w 12191994"/>
              <a:gd name="connsiteY484" fmla="*/ 6312013 h 6375766"/>
              <a:gd name="connsiteX485" fmla="*/ 1916806 w 12191994"/>
              <a:gd name="connsiteY485" fmla="*/ 6375766 h 6375766"/>
              <a:gd name="connsiteX486" fmla="*/ 1893185 w 12191994"/>
              <a:gd name="connsiteY486" fmla="*/ 6375766 h 6375766"/>
              <a:gd name="connsiteX487" fmla="*/ 1829431 w 12191994"/>
              <a:gd name="connsiteY487" fmla="*/ 6312013 h 6375766"/>
              <a:gd name="connsiteX488" fmla="*/ 1811714 w 12191994"/>
              <a:gd name="connsiteY488" fmla="*/ 6294232 h 6375766"/>
              <a:gd name="connsiteX489" fmla="*/ 1747960 w 12191994"/>
              <a:gd name="connsiteY489" fmla="*/ 6230478 h 6375766"/>
              <a:gd name="connsiteX490" fmla="*/ 1747960 w 12191994"/>
              <a:gd name="connsiteY490" fmla="*/ 6206793 h 6375766"/>
              <a:gd name="connsiteX491" fmla="*/ 1811714 w 12191994"/>
              <a:gd name="connsiteY491" fmla="*/ 6143039 h 6375766"/>
              <a:gd name="connsiteX492" fmla="*/ 1829431 w 12191994"/>
              <a:gd name="connsiteY492" fmla="*/ 6125259 h 6375766"/>
              <a:gd name="connsiteX493" fmla="*/ 1893185 w 12191994"/>
              <a:gd name="connsiteY493" fmla="*/ 6061505 h 6375766"/>
              <a:gd name="connsiteX494" fmla="*/ 1131184 w 12191994"/>
              <a:gd name="connsiteY494" fmla="*/ 6061505 h 6375766"/>
              <a:gd name="connsiteX495" fmla="*/ 1154806 w 12191994"/>
              <a:gd name="connsiteY495" fmla="*/ 6061505 h 6375766"/>
              <a:gd name="connsiteX496" fmla="*/ 1218560 w 12191994"/>
              <a:gd name="connsiteY496" fmla="*/ 6125259 h 6375766"/>
              <a:gd name="connsiteX497" fmla="*/ 1236277 w 12191994"/>
              <a:gd name="connsiteY497" fmla="*/ 6143039 h 6375766"/>
              <a:gd name="connsiteX498" fmla="*/ 1300031 w 12191994"/>
              <a:gd name="connsiteY498" fmla="*/ 6206793 h 6375766"/>
              <a:gd name="connsiteX499" fmla="*/ 1300031 w 12191994"/>
              <a:gd name="connsiteY499" fmla="*/ 6230478 h 6375766"/>
              <a:gd name="connsiteX500" fmla="*/ 1236277 w 12191994"/>
              <a:gd name="connsiteY500" fmla="*/ 6294232 h 6375766"/>
              <a:gd name="connsiteX501" fmla="*/ 1218560 w 12191994"/>
              <a:gd name="connsiteY501" fmla="*/ 6312013 h 6375766"/>
              <a:gd name="connsiteX502" fmla="*/ 1154806 w 12191994"/>
              <a:gd name="connsiteY502" fmla="*/ 6375766 h 6375766"/>
              <a:gd name="connsiteX503" fmla="*/ 1131184 w 12191994"/>
              <a:gd name="connsiteY503" fmla="*/ 6375766 h 6375766"/>
              <a:gd name="connsiteX504" fmla="*/ 1067431 w 12191994"/>
              <a:gd name="connsiteY504" fmla="*/ 6312013 h 6375766"/>
              <a:gd name="connsiteX505" fmla="*/ 1049714 w 12191994"/>
              <a:gd name="connsiteY505" fmla="*/ 6294232 h 6375766"/>
              <a:gd name="connsiteX506" fmla="*/ 985960 w 12191994"/>
              <a:gd name="connsiteY506" fmla="*/ 6230478 h 6375766"/>
              <a:gd name="connsiteX507" fmla="*/ 985960 w 12191994"/>
              <a:gd name="connsiteY507" fmla="*/ 6206793 h 6375766"/>
              <a:gd name="connsiteX508" fmla="*/ 1049714 w 12191994"/>
              <a:gd name="connsiteY508" fmla="*/ 6143039 h 6375766"/>
              <a:gd name="connsiteX509" fmla="*/ 1067431 w 12191994"/>
              <a:gd name="connsiteY509" fmla="*/ 6125259 h 6375766"/>
              <a:gd name="connsiteX510" fmla="*/ 1131184 w 12191994"/>
              <a:gd name="connsiteY510" fmla="*/ 6061505 h 6375766"/>
              <a:gd name="connsiteX511" fmla="*/ 369186 w 12191994"/>
              <a:gd name="connsiteY511" fmla="*/ 6061505 h 6375766"/>
              <a:gd name="connsiteX512" fmla="*/ 392808 w 12191994"/>
              <a:gd name="connsiteY512" fmla="*/ 6061505 h 6375766"/>
              <a:gd name="connsiteX513" fmla="*/ 456562 w 12191994"/>
              <a:gd name="connsiteY513" fmla="*/ 6125259 h 6375766"/>
              <a:gd name="connsiteX514" fmla="*/ 474278 w 12191994"/>
              <a:gd name="connsiteY514" fmla="*/ 6143039 h 6375766"/>
              <a:gd name="connsiteX515" fmla="*/ 538032 w 12191994"/>
              <a:gd name="connsiteY515" fmla="*/ 6206793 h 6375766"/>
              <a:gd name="connsiteX516" fmla="*/ 538032 w 12191994"/>
              <a:gd name="connsiteY516" fmla="*/ 6230478 h 6375766"/>
              <a:gd name="connsiteX517" fmla="*/ 474278 w 12191994"/>
              <a:gd name="connsiteY517" fmla="*/ 6294232 h 6375766"/>
              <a:gd name="connsiteX518" fmla="*/ 456562 w 12191994"/>
              <a:gd name="connsiteY518" fmla="*/ 6312013 h 6375766"/>
              <a:gd name="connsiteX519" fmla="*/ 392808 w 12191994"/>
              <a:gd name="connsiteY519" fmla="*/ 6375766 h 6375766"/>
              <a:gd name="connsiteX520" fmla="*/ 369186 w 12191994"/>
              <a:gd name="connsiteY520" fmla="*/ 6375766 h 6375766"/>
              <a:gd name="connsiteX521" fmla="*/ 305431 w 12191994"/>
              <a:gd name="connsiteY521" fmla="*/ 6312013 h 6375766"/>
              <a:gd name="connsiteX522" fmla="*/ 287715 w 12191994"/>
              <a:gd name="connsiteY522" fmla="*/ 6294232 h 6375766"/>
              <a:gd name="connsiteX523" fmla="*/ 223961 w 12191994"/>
              <a:gd name="connsiteY523" fmla="*/ 6230478 h 6375766"/>
              <a:gd name="connsiteX524" fmla="*/ 223961 w 12191994"/>
              <a:gd name="connsiteY524" fmla="*/ 6206793 h 6375766"/>
              <a:gd name="connsiteX525" fmla="*/ 287715 w 12191994"/>
              <a:gd name="connsiteY525" fmla="*/ 6143039 h 6375766"/>
              <a:gd name="connsiteX526" fmla="*/ 305431 w 12191994"/>
              <a:gd name="connsiteY526" fmla="*/ 6125259 h 6375766"/>
              <a:gd name="connsiteX527" fmla="*/ 369186 w 12191994"/>
              <a:gd name="connsiteY527" fmla="*/ 6061505 h 6375766"/>
              <a:gd name="connsiteX528" fmla="*/ 11418119 w 12191994"/>
              <a:gd name="connsiteY528" fmla="*/ 5424981 h 6375766"/>
              <a:gd name="connsiteX529" fmla="*/ 11391323 w 12191994"/>
              <a:gd name="connsiteY529" fmla="*/ 5451778 h 6375766"/>
              <a:gd name="connsiteX530" fmla="*/ 11336649 w 12191994"/>
              <a:gd name="connsiteY530" fmla="*/ 5506388 h 6375766"/>
              <a:gd name="connsiteX531" fmla="*/ 11309788 w 12191994"/>
              <a:gd name="connsiteY531" fmla="*/ 5533248 h 6375766"/>
              <a:gd name="connsiteX532" fmla="*/ 11309788 w 12191994"/>
              <a:gd name="connsiteY532" fmla="*/ 5556934 h 6375766"/>
              <a:gd name="connsiteX533" fmla="*/ 11336649 w 12191994"/>
              <a:gd name="connsiteY533" fmla="*/ 5583795 h 6375766"/>
              <a:gd name="connsiteX534" fmla="*/ 11391323 w 12191994"/>
              <a:gd name="connsiteY534" fmla="*/ 5638404 h 6375766"/>
              <a:gd name="connsiteX535" fmla="*/ 11418119 w 12191994"/>
              <a:gd name="connsiteY535" fmla="*/ 5665201 h 6375766"/>
              <a:gd name="connsiteX536" fmla="*/ 11441805 w 12191994"/>
              <a:gd name="connsiteY536" fmla="*/ 5665201 h 6375766"/>
              <a:gd name="connsiteX537" fmla="*/ 11468602 w 12191994"/>
              <a:gd name="connsiteY537" fmla="*/ 5638404 h 6375766"/>
              <a:gd name="connsiteX538" fmla="*/ 11523275 w 12191994"/>
              <a:gd name="connsiteY538" fmla="*/ 5583795 h 6375766"/>
              <a:gd name="connsiteX539" fmla="*/ 11550073 w 12191994"/>
              <a:gd name="connsiteY539" fmla="*/ 5556934 h 6375766"/>
              <a:gd name="connsiteX540" fmla="*/ 11550073 w 12191994"/>
              <a:gd name="connsiteY540" fmla="*/ 5533248 h 6375766"/>
              <a:gd name="connsiteX541" fmla="*/ 11523275 w 12191994"/>
              <a:gd name="connsiteY541" fmla="*/ 5506388 h 6375766"/>
              <a:gd name="connsiteX542" fmla="*/ 11468602 w 12191994"/>
              <a:gd name="connsiteY542" fmla="*/ 5451778 h 6375766"/>
              <a:gd name="connsiteX543" fmla="*/ 11441805 w 12191994"/>
              <a:gd name="connsiteY543" fmla="*/ 5424981 h 6375766"/>
              <a:gd name="connsiteX544" fmla="*/ 10656182 w 12191994"/>
              <a:gd name="connsiteY544" fmla="*/ 5424981 h 6375766"/>
              <a:gd name="connsiteX545" fmla="*/ 10629322 w 12191994"/>
              <a:gd name="connsiteY545" fmla="*/ 5451778 h 6375766"/>
              <a:gd name="connsiteX546" fmla="*/ 10574712 w 12191994"/>
              <a:gd name="connsiteY546" fmla="*/ 5506388 h 6375766"/>
              <a:gd name="connsiteX547" fmla="*/ 10547851 w 12191994"/>
              <a:gd name="connsiteY547" fmla="*/ 5533248 h 6375766"/>
              <a:gd name="connsiteX548" fmla="*/ 10547851 w 12191994"/>
              <a:gd name="connsiteY548" fmla="*/ 5556934 h 6375766"/>
              <a:gd name="connsiteX549" fmla="*/ 10574712 w 12191994"/>
              <a:gd name="connsiteY549" fmla="*/ 5583795 h 6375766"/>
              <a:gd name="connsiteX550" fmla="*/ 10629322 w 12191994"/>
              <a:gd name="connsiteY550" fmla="*/ 5638404 h 6375766"/>
              <a:gd name="connsiteX551" fmla="*/ 10656182 w 12191994"/>
              <a:gd name="connsiteY551" fmla="*/ 5665201 h 6375766"/>
              <a:gd name="connsiteX552" fmla="*/ 10679804 w 12191994"/>
              <a:gd name="connsiteY552" fmla="*/ 5665201 h 6375766"/>
              <a:gd name="connsiteX553" fmla="*/ 10706665 w 12191994"/>
              <a:gd name="connsiteY553" fmla="*/ 5638404 h 6375766"/>
              <a:gd name="connsiteX554" fmla="*/ 10761338 w 12191994"/>
              <a:gd name="connsiteY554" fmla="*/ 5583795 h 6375766"/>
              <a:gd name="connsiteX555" fmla="*/ 10788136 w 12191994"/>
              <a:gd name="connsiteY555" fmla="*/ 5556934 h 6375766"/>
              <a:gd name="connsiteX556" fmla="*/ 10788136 w 12191994"/>
              <a:gd name="connsiteY556" fmla="*/ 5533248 h 6375766"/>
              <a:gd name="connsiteX557" fmla="*/ 10761338 w 12191994"/>
              <a:gd name="connsiteY557" fmla="*/ 5506388 h 6375766"/>
              <a:gd name="connsiteX558" fmla="*/ 10706665 w 12191994"/>
              <a:gd name="connsiteY558" fmla="*/ 5451778 h 6375766"/>
              <a:gd name="connsiteX559" fmla="*/ 10679804 w 12191994"/>
              <a:gd name="connsiteY559" fmla="*/ 5424981 h 6375766"/>
              <a:gd name="connsiteX560" fmla="*/ 9894183 w 12191994"/>
              <a:gd name="connsiteY560" fmla="*/ 5424981 h 6375766"/>
              <a:gd name="connsiteX561" fmla="*/ 9867323 w 12191994"/>
              <a:gd name="connsiteY561" fmla="*/ 5451778 h 6375766"/>
              <a:gd name="connsiteX562" fmla="*/ 9812649 w 12191994"/>
              <a:gd name="connsiteY562" fmla="*/ 5506388 h 6375766"/>
              <a:gd name="connsiteX563" fmla="*/ 9785852 w 12191994"/>
              <a:gd name="connsiteY563" fmla="*/ 5533248 h 6375766"/>
              <a:gd name="connsiteX564" fmla="*/ 9785852 w 12191994"/>
              <a:gd name="connsiteY564" fmla="*/ 5556934 h 6375766"/>
              <a:gd name="connsiteX565" fmla="*/ 9812649 w 12191994"/>
              <a:gd name="connsiteY565" fmla="*/ 5583795 h 6375766"/>
              <a:gd name="connsiteX566" fmla="*/ 9867323 w 12191994"/>
              <a:gd name="connsiteY566" fmla="*/ 5638404 h 6375766"/>
              <a:gd name="connsiteX567" fmla="*/ 9894183 w 12191994"/>
              <a:gd name="connsiteY567" fmla="*/ 5665201 h 6375766"/>
              <a:gd name="connsiteX568" fmla="*/ 9917805 w 12191994"/>
              <a:gd name="connsiteY568" fmla="*/ 5665201 h 6375766"/>
              <a:gd name="connsiteX569" fmla="*/ 9944665 w 12191994"/>
              <a:gd name="connsiteY569" fmla="*/ 5638404 h 6375766"/>
              <a:gd name="connsiteX570" fmla="*/ 9999275 w 12191994"/>
              <a:gd name="connsiteY570" fmla="*/ 5583795 h 6375766"/>
              <a:gd name="connsiteX571" fmla="*/ 10026136 w 12191994"/>
              <a:gd name="connsiteY571" fmla="*/ 5556934 h 6375766"/>
              <a:gd name="connsiteX572" fmla="*/ 10026136 w 12191994"/>
              <a:gd name="connsiteY572" fmla="*/ 5533248 h 6375766"/>
              <a:gd name="connsiteX573" fmla="*/ 9999275 w 12191994"/>
              <a:gd name="connsiteY573" fmla="*/ 5506388 h 6375766"/>
              <a:gd name="connsiteX574" fmla="*/ 9944665 w 12191994"/>
              <a:gd name="connsiteY574" fmla="*/ 5451778 h 6375766"/>
              <a:gd name="connsiteX575" fmla="*/ 9917805 w 12191994"/>
              <a:gd name="connsiteY575" fmla="*/ 5424981 h 6375766"/>
              <a:gd name="connsiteX576" fmla="*/ 9132119 w 12191994"/>
              <a:gd name="connsiteY576" fmla="*/ 5424981 h 6375766"/>
              <a:gd name="connsiteX577" fmla="*/ 9105323 w 12191994"/>
              <a:gd name="connsiteY577" fmla="*/ 5451778 h 6375766"/>
              <a:gd name="connsiteX578" fmla="*/ 9050649 w 12191994"/>
              <a:gd name="connsiteY578" fmla="*/ 5506388 h 6375766"/>
              <a:gd name="connsiteX579" fmla="*/ 9023852 w 12191994"/>
              <a:gd name="connsiteY579" fmla="*/ 5533248 h 6375766"/>
              <a:gd name="connsiteX580" fmla="*/ 9023852 w 12191994"/>
              <a:gd name="connsiteY580" fmla="*/ 5556934 h 6375766"/>
              <a:gd name="connsiteX581" fmla="*/ 9050649 w 12191994"/>
              <a:gd name="connsiteY581" fmla="*/ 5583795 h 6375766"/>
              <a:gd name="connsiteX582" fmla="*/ 9105323 w 12191994"/>
              <a:gd name="connsiteY582" fmla="*/ 5638404 h 6375766"/>
              <a:gd name="connsiteX583" fmla="*/ 9132119 w 12191994"/>
              <a:gd name="connsiteY583" fmla="*/ 5665201 h 6375766"/>
              <a:gd name="connsiteX584" fmla="*/ 9155805 w 12191994"/>
              <a:gd name="connsiteY584" fmla="*/ 5665201 h 6375766"/>
              <a:gd name="connsiteX585" fmla="*/ 9182602 w 12191994"/>
              <a:gd name="connsiteY585" fmla="*/ 5638404 h 6375766"/>
              <a:gd name="connsiteX586" fmla="*/ 9237275 w 12191994"/>
              <a:gd name="connsiteY586" fmla="*/ 5583795 h 6375766"/>
              <a:gd name="connsiteX587" fmla="*/ 9264136 w 12191994"/>
              <a:gd name="connsiteY587" fmla="*/ 5556934 h 6375766"/>
              <a:gd name="connsiteX588" fmla="*/ 9264136 w 12191994"/>
              <a:gd name="connsiteY588" fmla="*/ 5533248 h 6375766"/>
              <a:gd name="connsiteX589" fmla="*/ 9237275 w 12191994"/>
              <a:gd name="connsiteY589" fmla="*/ 5506388 h 6375766"/>
              <a:gd name="connsiteX590" fmla="*/ 9182602 w 12191994"/>
              <a:gd name="connsiteY590" fmla="*/ 5451778 h 6375766"/>
              <a:gd name="connsiteX591" fmla="*/ 9155805 w 12191994"/>
              <a:gd name="connsiteY591" fmla="*/ 5424981 h 6375766"/>
              <a:gd name="connsiteX592" fmla="*/ 8370119 w 12191994"/>
              <a:gd name="connsiteY592" fmla="*/ 5424981 h 6375766"/>
              <a:gd name="connsiteX593" fmla="*/ 8343323 w 12191994"/>
              <a:gd name="connsiteY593" fmla="*/ 5451778 h 6375766"/>
              <a:gd name="connsiteX594" fmla="*/ 8288649 w 12191994"/>
              <a:gd name="connsiteY594" fmla="*/ 5506388 h 6375766"/>
              <a:gd name="connsiteX595" fmla="*/ 8261788 w 12191994"/>
              <a:gd name="connsiteY595" fmla="*/ 5533248 h 6375766"/>
              <a:gd name="connsiteX596" fmla="*/ 8261788 w 12191994"/>
              <a:gd name="connsiteY596" fmla="*/ 5556934 h 6375766"/>
              <a:gd name="connsiteX597" fmla="*/ 8288649 w 12191994"/>
              <a:gd name="connsiteY597" fmla="*/ 5583795 h 6375766"/>
              <a:gd name="connsiteX598" fmla="*/ 8343323 w 12191994"/>
              <a:gd name="connsiteY598" fmla="*/ 5638404 h 6375766"/>
              <a:gd name="connsiteX599" fmla="*/ 8370119 w 12191994"/>
              <a:gd name="connsiteY599" fmla="*/ 5665201 h 6375766"/>
              <a:gd name="connsiteX600" fmla="*/ 8393805 w 12191994"/>
              <a:gd name="connsiteY600" fmla="*/ 5665201 h 6375766"/>
              <a:gd name="connsiteX601" fmla="*/ 8420602 w 12191994"/>
              <a:gd name="connsiteY601" fmla="*/ 5638404 h 6375766"/>
              <a:gd name="connsiteX602" fmla="*/ 8475275 w 12191994"/>
              <a:gd name="connsiteY602" fmla="*/ 5583795 h 6375766"/>
              <a:gd name="connsiteX603" fmla="*/ 8502073 w 12191994"/>
              <a:gd name="connsiteY603" fmla="*/ 5556934 h 6375766"/>
              <a:gd name="connsiteX604" fmla="*/ 8502073 w 12191994"/>
              <a:gd name="connsiteY604" fmla="*/ 5533248 h 6375766"/>
              <a:gd name="connsiteX605" fmla="*/ 8475275 w 12191994"/>
              <a:gd name="connsiteY605" fmla="*/ 5506388 h 6375766"/>
              <a:gd name="connsiteX606" fmla="*/ 8420602 w 12191994"/>
              <a:gd name="connsiteY606" fmla="*/ 5451778 h 6375766"/>
              <a:gd name="connsiteX607" fmla="*/ 8393805 w 12191994"/>
              <a:gd name="connsiteY607" fmla="*/ 5424981 h 6375766"/>
              <a:gd name="connsiteX608" fmla="*/ 7608182 w 12191994"/>
              <a:gd name="connsiteY608" fmla="*/ 5424981 h 6375766"/>
              <a:gd name="connsiteX609" fmla="*/ 7581322 w 12191994"/>
              <a:gd name="connsiteY609" fmla="*/ 5451778 h 6375766"/>
              <a:gd name="connsiteX610" fmla="*/ 7526712 w 12191994"/>
              <a:gd name="connsiteY610" fmla="*/ 5506388 h 6375766"/>
              <a:gd name="connsiteX611" fmla="*/ 7499851 w 12191994"/>
              <a:gd name="connsiteY611" fmla="*/ 5533248 h 6375766"/>
              <a:gd name="connsiteX612" fmla="*/ 7499851 w 12191994"/>
              <a:gd name="connsiteY612" fmla="*/ 5556934 h 6375766"/>
              <a:gd name="connsiteX613" fmla="*/ 7526712 w 12191994"/>
              <a:gd name="connsiteY613" fmla="*/ 5583795 h 6375766"/>
              <a:gd name="connsiteX614" fmla="*/ 7581322 w 12191994"/>
              <a:gd name="connsiteY614" fmla="*/ 5638404 h 6375766"/>
              <a:gd name="connsiteX615" fmla="*/ 7608182 w 12191994"/>
              <a:gd name="connsiteY615" fmla="*/ 5665201 h 6375766"/>
              <a:gd name="connsiteX616" fmla="*/ 7631804 w 12191994"/>
              <a:gd name="connsiteY616" fmla="*/ 5665201 h 6375766"/>
              <a:gd name="connsiteX617" fmla="*/ 7658665 w 12191994"/>
              <a:gd name="connsiteY617" fmla="*/ 5638404 h 6375766"/>
              <a:gd name="connsiteX618" fmla="*/ 7713338 w 12191994"/>
              <a:gd name="connsiteY618" fmla="*/ 5583795 h 6375766"/>
              <a:gd name="connsiteX619" fmla="*/ 7740136 w 12191994"/>
              <a:gd name="connsiteY619" fmla="*/ 5556934 h 6375766"/>
              <a:gd name="connsiteX620" fmla="*/ 7740136 w 12191994"/>
              <a:gd name="connsiteY620" fmla="*/ 5533248 h 6375766"/>
              <a:gd name="connsiteX621" fmla="*/ 7713338 w 12191994"/>
              <a:gd name="connsiteY621" fmla="*/ 5506388 h 6375766"/>
              <a:gd name="connsiteX622" fmla="*/ 7658665 w 12191994"/>
              <a:gd name="connsiteY622" fmla="*/ 5451778 h 6375766"/>
              <a:gd name="connsiteX623" fmla="*/ 7631804 w 12191994"/>
              <a:gd name="connsiteY623" fmla="*/ 5424981 h 6375766"/>
              <a:gd name="connsiteX624" fmla="*/ 6846182 w 12191994"/>
              <a:gd name="connsiteY624" fmla="*/ 5424981 h 6375766"/>
              <a:gd name="connsiteX625" fmla="*/ 6819322 w 12191994"/>
              <a:gd name="connsiteY625" fmla="*/ 5451778 h 6375766"/>
              <a:gd name="connsiteX626" fmla="*/ 6764649 w 12191994"/>
              <a:gd name="connsiteY626" fmla="*/ 5506388 h 6375766"/>
              <a:gd name="connsiteX627" fmla="*/ 6737851 w 12191994"/>
              <a:gd name="connsiteY627" fmla="*/ 5533248 h 6375766"/>
              <a:gd name="connsiteX628" fmla="*/ 6737851 w 12191994"/>
              <a:gd name="connsiteY628" fmla="*/ 5556934 h 6375766"/>
              <a:gd name="connsiteX629" fmla="*/ 6764649 w 12191994"/>
              <a:gd name="connsiteY629" fmla="*/ 5583795 h 6375766"/>
              <a:gd name="connsiteX630" fmla="*/ 6819322 w 12191994"/>
              <a:gd name="connsiteY630" fmla="*/ 5638404 h 6375766"/>
              <a:gd name="connsiteX631" fmla="*/ 6846182 w 12191994"/>
              <a:gd name="connsiteY631" fmla="*/ 5665201 h 6375766"/>
              <a:gd name="connsiteX632" fmla="*/ 6869804 w 12191994"/>
              <a:gd name="connsiteY632" fmla="*/ 5665201 h 6375766"/>
              <a:gd name="connsiteX633" fmla="*/ 6896665 w 12191994"/>
              <a:gd name="connsiteY633" fmla="*/ 5638404 h 6375766"/>
              <a:gd name="connsiteX634" fmla="*/ 6951275 w 12191994"/>
              <a:gd name="connsiteY634" fmla="*/ 5583795 h 6375766"/>
              <a:gd name="connsiteX635" fmla="*/ 6978136 w 12191994"/>
              <a:gd name="connsiteY635" fmla="*/ 5556934 h 6375766"/>
              <a:gd name="connsiteX636" fmla="*/ 6978136 w 12191994"/>
              <a:gd name="connsiteY636" fmla="*/ 5533248 h 6375766"/>
              <a:gd name="connsiteX637" fmla="*/ 6951275 w 12191994"/>
              <a:gd name="connsiteY637" fmla="*/ 5506388 h 6375766"/>
              <a:gd name="connsiteX638" fmla="*/ 6896665 w 12191994"/>
              <a:gd name="connsiteY638" fmla="*/ 5451778 h 6375766"/>
              <a:gd name="connsiteX639" fmla="*/ 6869804 w 12191994"/>
              <a:gd name="connsiteY639" fmla="*/ 5424981 h 6375766"/>
              <a:gd name="connsiteX640" fmla="*/ 6084183 w 12191994"/>
              <a:gd name="connsiteY640" fmla="*/ 5424981 h 6375766"/>
              <a:gd name="connsiteX641" fmla="*/ 6057322 w 12191994"/>
              <a:gd name="connsiteY641" fmla="*/ 5451778 h 6375766"/>
              <a:gd name="connsiteX642" fmla="*/ 6002649 w 12191994"/>
              <a:gd name="connsiteY642" fmla="*/ 5506388 h 6375766"/>
              <a:gd name="connsiteX643" fmla="*/ 5975852 w 12191994"/>
              <a:gd name="connsiteY643" fmla="*/ 5533248 h 6375766"/>
              <a:gd name="connsiteX644" fmla="*/ 5975852 w 12191994"/>
              <a:gd name="connsiteY644" fmla="*/ 5556934 h 6375766"/>
              <a:gd name="connsiteX645" fmla="*/ 6002649 w 12191994"/>
              <a:gd name="connsiteY645" fmla="*/ 5583795 h 6375766"/>
              <a:gd name="connsiteX646" fmla="*/ 6057322 w 12191994"/>
              <a:gd name="connsiteY646" fmla="*/ 5638404 h 6375766"/>
              <a:gd name="connsiteX647" fmla="*/ 6084183 w 12191994"/>
              <a:gd name="connsiteY647" fmla="*/ 5665201 h 6375766"/>
              <a:gd name="connsiteX648" fmla="*/ 6107805 w 12191994"/>
              <a:gd name="connsiteY648" fmla="*/ 5665201 h 6375766"/>
              <a:gd name="connsiteX649" fmla="*/ 6134602 w 12191994"/>
              <a:gd name="connsiteY649" fmla="*/ 5638404 h 6375766"/>
              <a:gd name="connsiteX650" fmla="*/ 6189275 w 12191994"/>
              <a:gd name="connsiteY650" fmla="*/ 5583795 h 6375766"/>
              <a:gd name="connsiteX651" fmla="*/ 6216136 w 12191994"/>
              <a:gd name="connsiteY651" fmla="*/ 5556934 h 6375766"/>
              <a:gd name="connsiteX652" fmla="*/ 6216136 w 12191994"/>
              <a:gd name="connsiteY652" fmla="*/ 5533248 h 6375766"/>
              <a:gd name="connsiteX653" fmla="*/ 6189275 w 12191994"/>
              <a:gd name="connsiteY653" fmla="*/ 5506388 h 6375766"/>
              <a:gd name="connsiteX654" fmla="*/ 6134602 w 12191994"/>
              <a:gd name="connsiteY654" fmla="*/ 5451778 h 6375766"/>
              <a:gd name="connsiteX655" fmla="*/ 6107805 w 12191994"/>
              <a:gd name="connsiteY655" fmla="*/ 5424981 h 6375766"/>
              <a:gd name="connsiteX656" fmla="*/ 5322121 w 12191994"/>
              <a:gd name="connsiteY656" fmla="*/ 5424981 h 6375766"/>
              <a:gd name="connsiteX657" fmla="*/ 5295325 w 12191994"/>
              <a:gd name="connsiteY657" fmla="*/ 5451778 h 6375766"/>
              <a:gd name="connsiteX658" fmla="*/ 5240650 w 12191994"/>
              <a:gd name="connsiteY658" fmla="*/ 5506388 h 6375766"/>
              <a:gd name="connsiteX659" fmla="*/ 5213788 w 12191994"/>
              <a:gd name="connsiteY659" fmla="*/ 5533248 h 6375766"/>
              <a:gd name="connsiteX660" fmla="*/ 5213788 w 12191994"/>
              <a:gd name="connsiteY660" fmla="*/ 5556934 h 6375766"/>
              <a:gd name="connsiteX661" fmla="*/ 5240650 w 12191994"/>
              <a:gd name="connsiteY661" fmla="*/ 5583795 h 6375766"/>
              <a:gd name="connsiteX662" fmla="*/ 5295325 w 12191994"/>
              <a:gd name="connsiteY662" fmla="*/ 5638404 h 6375766"/>
              <a:gd name="connsiteX663" fmla="*/ 5322121 w 12191994"/>
              <a:gd name="connsiteY663" fmla="*/ 5665201 h 6375766"/>
              <a:gd name="connsiteX664" fmla="*/ 5345807 w 12191994"/>
              <a:gd name="connsiteY664" fmla="*/ 5665201 h 6375766"/>
              <a:gd name="connsiteX665" fmla="*/ 5372604 w 12191994"/>
              <a:gd name="connsiteY665" fmla="*/ 5638404 h 6375766"/>
              <a:gd name="connsiteX666" fmla="*/ 5427278 w 12191994"/>
              <a:gd name="connsiteY666" fmla="*/ 5583795 h 6375766"/>
              <a:gd name="connsiteX667" fmla="*/ 5454139 w 12191994"/>
              <a:gd name="connsiteY667" fmla="*/ 5556934 h 6375766"/>
              <a:gd name="connsiteX668" fmla="*/ 5454139 w 12191994"/>
              <a:gd name="connsiteY668" fmla="*/ 5533248 h 6375766"/>
              <a:gd name="connsiteX669" fmla="*/ 5427278 w 12191994"/>
              <a:gd name="connsiteY669" fmla="*/ 5506388 h 6375766"/>
              <a:gd name="connsiteX670" fmla="*/ 5372604 w 12191994"/>
              <a:gd name="connsiteY670" fmla="*/ 5451778 h 6375766"/>
              <a:gd name="connsiteX671" fmla="*/ 5345807 w 12191994"/>
              <a:gd name="connsiteY671" fmla="*/ 5424981 h 6375766"/>
              <a:gd name="connsiteX672" fmla="*/ 4560184 w 12191994"/>
              <a:gd name="connsiteY672" fmla="*/ 5424981 h 6375766"/>
              <a:gd name="connsiteX673" fmla="*/ 4533387 w 12191994"/>
              <a:gd name="connsiteY673" fmla="*/ 5451778 h 6375766"/>
              <a:gd name="connsiteX674" fmla="*/ 4478713 w 12191994"/>
              <a:gd name="connsiteY674" fmla="*/ 5506388 h 6375766"/>
              <a:gd name="connsiteX675" fmla="*/ 4451852 w 12191994"/>
              <a:gd name="connsiteY675" fmla="*/ 5533248 h 6375766"/>
              <a:gd name="connsiteX676" fmla="*/ 4451852 w 12191994"/>
              <a:gd name="connsiteY676" fmla="*/ 5556934 h 6375766"/>
              <a:gd name="connsiteX677" fmla="*/ 4478713 w 12191994"/>
              <a:gd name="connsiteY677" fmla="*/ 5583795 h 6375766"/>
              <a:gd name="connsiteX678" fmla="*/ 4533387 w 12191994"/>
              <a:gd name="connsiteY678" fmla="*/ 5638404 h 6375766"/>
              <a:gd name="connsiteX679" fmla="*/ 4560184 w 12191994"/>
              <a:gd name="connsiteY679" fmla="*/ 5665201 h 6375766"/>
              <a:gd name="connsiteX680" fmla="*/ 4583806 w 12191994"/>
              <a:gd name="connsiteY680" fmla="*/ 5665201 h 6375766"/>
              <a:gd name="connsiteX681" fmla="*/ 4610667 w 12191994"/>
              <a:gd name="connsiteY681" fmla="*/ 5638404 h 6375766"/>
              <a:gd name="connsiteX682" fmla="*/ 4665340 w 12191994"/>
              <a:gd name="connsiteY682" fmla="*/ 5583795 h 6375766"/>
              <a:gd name="connsiteX683" fmla="*/ 4692137 w 12191994"/>
              <a:gd name="connsiteY683" fmla="*/ 5556934 h 6375766"/>
              <a:gd name="connsiteX684" fmla="*/ 4692137 w 12191994"/>
              <a:gd name="connsiteY684" fmla="*/ 5533248 h 6375766"/>
              <a:gd name="connsiteX685" fmla="*/ 4665340 w 12191994"/>
              <a:gd name="connsiteY685" fmla="*/ 5506388 h 6375766"/>
              <a:gd name="connsiteX686" fmla="*/ 4610667 w 12191994"/>
              <a:gd name="connsiteY686" fmla="*/ 5451778 h 6375766"/>
              <a:gd name="connsiteX687" fmla="*/ 4583806 w 12191994"/>
              <a:gd name="connsiteY687" fmla="*/ 5424981 h 6375766"/>
              <a:gd name="connsiteX688" fmla="*/ 3798185 w 12191994"/>
              <a:gd name="connsiteY688" fmla="*/ 5424981 h 6375766"/>
              <a:gd name="connsiteX689" fmla="*/ 3771327 w 12191994"/>
              <a:gd name="connsiteY689" fmla="*/ 5451778 h 6375766"/>
              <a:gd name="connsiteX690" fmla="*/ 3716716 w 12191994"/>
              <a:gd name="connsiteY690" fmla="*/ 5506388 h 6375766"/>
              <a:gd name="connsiteX691" fmla="*/ 3689855 w 12191994"/>
              <a:gd name="connsiteY691" fmla="*/ 5533248 h 6375766"/>
              <a:gd name="connsiteX692" fmla="*/ 3689855 w 12191994"/>
              <a:gd name="connsiteY692" fmla="*/ 5556934 h 6375766"/>
              <a:gd name="connsiteX693" fmla="*/ 3716716 w 12191994"/>
              <a:gd name="connsiteY693" fmla="*/ 5583795 h 6375766"/>
              <a:gd name="connsiteX694" fmla="*/ 3771327 w 12191994"/>
              <a:gd name="connsiteY694" fmla="*/ 5638404 h 6375766"/>
              <a:gd name="connsiteX695" fmla="*/ 3798185 w 12191994"/>
              <a:gd name="connsiteY695" fmla="*/ 5665201 h 6375766"/>
              <a:gd name="connsiteX696" fmla="*/ 3821808 w 12191994"/>
              <a:gd name="connsiteY696" fmla="*/ 5665201 h 6375766"/>
              <a:gd name="connsiteX697" fmla="*/ 3848669 w 12191994"/>
              <a:gd name="connsiteY697" fmla="*/ 5638404 h 6375766"/>
              <a:gd name="connsiteX698" fmla="*/ 3903279 w 12191994"/>
              <a:gd name="connsiteY698" fmla="*/ 5583795 h 6375766"/>
              <a:gd name="connsiteX699" fmla="*/ 3930139 w 12191994"/>
              <a:gd name="connsiteY699" fmla="*/ 5556934 h 6375766"/>
              <a:gd name="connsiteX700" fmla="*/ 3930139 w 12191994"/>
              <a:gd name="connsiteY700" fmla="*/ 5533248 h 6375766"/>
              <a:gd name="connsiteX701" fmla="*/ 3903279 w 12191994"/>
              <a:gd name="connsiteY701" fmla="*/ 5506388 h 6375766"/>
              <a:gd name="connsiteX702" fmla="*/ 3848669 w 12191994"/>
              <a:gd name="connsiteY702" fmla="*/ 5451778 h 6375766"/>
              <a:gd name="connsiteX703" fmla="*/ 3821808 w 12191994"/>
              <a:gd name="connsiteY703" fmla="*/ 5424981 h 6375766"/>
              <a:gd name="connsiteX704" fmla="*/ 3036189 w 12191994"/>
              <a:gd name="connsiteY704" fmla="*/ 5424981 h 6375766"/>
              <a:gd name="connsiteX705" fmla="*/ 3009328 w 12191994"/>
              <a:gd name="connsiteY705" fmla="*/ 5451778 h 6375766"/>
              <a:gd name="connsiteX706" fmla="*/ 2954654 w 12191994"/>
              <a:gd name="connsiteY706" fmla="*/ 5506388 h 6375766"/>
              <a:gd name="connsiteX707" fmla="*/ 2927857 w 12191994"/>
              <a:gd name="connsiteY707" fmla="*/ 5533248 h 6375766"/>
              <a:gd name="connsiteX708" fmla="*/ 2927857 w 12191994"/>
              <a:gd name="connsiteY708" fmla="*/ 5556934 h 6375766"/>
              <a:gd name="connsiteX709" fmla="*/ 2954654 w 12191994"/>
              <a:gd name="connsiteY709" fmla="*/ 5583795 h 6375766"/>
              <a:gd name="connsiteX710" fmla="*/ 3009328 w 12191994"/>
              <a:gd name="connsiteY710" fmla="*/ 5638404 h 6375766"/>
              <a:gd name="connsiteX711" fmla="*/ 3036189 w 12191994"/>
              <a:gd name="connsiteY711" fmla="*/ 5665201 h 6375766"/>
              <a:gd name="connsiteX712" fmla="*/ 3059810 w 12191994"/>
              <a:gd name="connsiteY712" fmla="*/ 5665201 h 6375766"/>
              <a:gd name="connsiteX713" fmla="*/ 3086670 w 12191994"/>
              <a:gd name="connsiteY713" fmla="*/ 5638404 h 6375766"/>
              <a:gd name="connsiteX714" fmla="*/ 3141280 w 12191994"/>
              <a:gd name="connsiteY714" fmla="*/ 5583795 h 6375766"/>
              <a:gd name="connsiteX715" fmla="*/ 3168141 w 12191994"/>
              <a:gd name="connsiteY715" fmla="*/ 5556934 h 6375766"/>
              <a:gd name="connsiteX716" fmla="*/ 3168141 w 12191994"/>
              <a:gd name="connsiteY716" fmla="*/ 5533248 h 6375766"/>
              <a:gd name="connsiteX717" fmla="*/ 3141280 w 12191994"/>
              <a:gd name="connsiteY717" fmla="*/ 5506388 h 6375766"/>
              <a:gd name="connsiteX718" fmla="*/ 3086670 w 12191994"/>
              <a:gd name="connsiteY718" fmla="*/ 5451778 h 6375766"/>
              <a:gd name="connsiteX719" fmla="*/ 3059810 w 12191994"/>
              <a:gd name="connsiteY719" fmla="*/ 5424981 h 6375766"/>
              <a:gd name="connsiteX720" fmla="*/ 2274125 w 12191994"/>
              <a:gd name="connsiteY720" fmla="*/ 5424981 h 6375766"/>
              <a:gd name="connsiteX721" fmla="*/ 2247328 w 12191994"/>
              <a:gd name="connsiteY721" fmla="*/ 5451778 h 6375766"/>
              <a:gd name="connsiteX722" fmla="*/ 2192655 w 12191994"/>
              <a:gd name="connsiteY722" fmla="*/ 5506388 h 6375766"/>
              <a:gd name="connsiteX723" fmla="*/ 2165858 w 12191994"/>
              <a:gd name="connsiteY723" fmla="*/ 5533248 h 6375766"/>
              <a:gd name="connsiteX724" fmla="*/ 2165858 w 12191994"/>
              <a:gd name="connsiteY724" fmla="*/ 5556934 h 6375766"/>
              <a:gd name="connsiteX725" fmla="*/ 2192655 w 12191994"/>
              <a:gd name="connsiteY725" fmla="*/ 5583795 h 6375766"/>
              <a:gd name="connsiteX726" fmla="*/ 2247328 w 12191994"/>
              <a:gd name="connsiteY726" fmla="*/ 5638404 h 6375766"/>
              <a:gd name="connsiteX727" fmla="*/ 2274125 w 12191994"/>
              <a:gd name="connsiteY727" fmla="*/ 5665201 h 6375766"/>
              <a:gd name="connsiteX728" fmla="*/ 2297811 w 12191994"/>
              <a:gd name="connsiteY728" fmla="*/ 5665201 h 6375766"/>
              <a:gd name="connsiteX729" fmla="*/ 2324608 w 12191994"/>
              <a:gd name="connsiteY729" fmla="*/ 5638404 h 6375766"/>
              <a:gd name="connsiteX730" fmla="*/ 2379281 w 12191994"/>
              <a:gd name="connsiteY730" fmla="*/ 5583795 h 6375766"/>
              <a:gd name="connsiteX731" fmla="*/ 2406142 w 12191994"/>
              <a:gd name="connsiteY731" fmla="*/ 5556934 h 6375766"/>
              <a:gd name="connsiteX732" fmla="*/ 2406142 w 12191994"/>
              <a:gd name="connsiteY732" fmla="*/ 5533248 h 6375766"/>
              <a:gd name="connsiteX733" fmla="*/ 2379281 w 12191994"/>
              <a:gd name="connsiteY733" fmla="*/ 5506388 h 6375766"/>
              <a:gd name="connsiteX734" fmla="*/ 2324608 w 12191994"/>
              <a:gd name="connsiteY734" fmla="*/ 5451778 h 6375766"/>
              <a:gd name="connsiteX735" fmla="*/ 2297811 w 12191994"/>
              <a:gd name="connsiteY735" fmla="*/ 5424981 h 6375766"/>
              <a:gd name="connsiteX736" fmla="*/ 1512187 w 12191994"/>
              <a:gd name="connsiteY736" fmla="*/ 5424981 h 6375766"/>
              <a:gd name="connsiteX737" fmla="*/ 1485390 w 12191994"/>
              <a:gd name="connsiteY737" fmla="*/ 5451778 h 6375766"/>
              <a:gd name="connsiteX738" fmla="*/ 1430717 w 12191994"/>
              <a:gd name="connsiteY738" fmla="*/ 5506388 h 6375766"/>
              <a:gd name="connsiteX739" fmla="*/ 1403856 w 12191994"/>
              <a:gd name="connsiteY739" fmla="*/ 5533248 h 6375766"/>
              <a:gd name="connsiteX740" fmla="*/ 1403856 w 12191994"/>
              <a:gd name="connsiteY740" fmla="*/ 5556934 h 6375766"/>
              <a:gd name="connsiteX741" fmla="*/ 1430717 w 12191994"/>
              <a:gd name="connsiteY741" fmla="*/ 5583795 h 6375766"/>
              <a:gd name="connsiteX742" fmla="*/ 1485390 w 12191994"/>
              <a:gd name="connsiteY742" fmla="*/ 5638404 h 6375766"/>
              <a:gd name="connsiteX743" fmla="*/ 1512187 w 12191994"/>
              <a:gd name="connsiteY743" fmla="*/ 5665201 h 6375766"/>
              <a:gd name="connsiteX744" fmla="*/ 1535873 w 12191994"/>
              <a:gd name="connsiteY744" fmla="*/ 5665201 h 6375766"/>
              <a:gd name="connsiteX745" fmla="*/ 1562670 w 12191994"/>
              <a:gd name="connsiteY745" fmla="*/ 5638404 h 6375766"/>
              <a:gd name="connsiteX746" fmla="*/ 1617343 w 12191994"/>
              <a:gd name="connsiteY746" fmla="*/ 5583795 h 6375766"/>
              <a:gd name="connsiteX747" fmla="*/ 1644141 w 12191994"/>
              <a:gd name="connsiteY747" fmla="*/ 5556934 h 6375766"/>
              <a:gd name="connsiteX748" fmla="*/ 1644141 w 12191994"/>
              <a:gd name="connsiteY748" fmla="*/ 5533248 h 6375766"/>
              <a:gd name="connsiteX749" fmla="*/ 1617343 w 12191994"/>
              <a:gd name="connsiteY749" fmla="*/ 5506388 h 6375766"/>
              <a:gd name="connsiteX750" fmla="*/ 1562670 w 12191994"/>
              <a:gd name="connsiteY750" fmla="*/ 5451778 h 6375766"/>
              <a:gd name="connsiteX751" fmla="*/ 1535873 w 12191994"/>
              <a:gd name="connsiteY751" fmla="*/ 5424981 h 6375766"/>
              <a:gd name="connsiteX752" fmla="*/ 750188 w 12191994"/>
              <a:gd name="connsiteY752" fmla="*/ 5424981 h 6375766"/>
              <a:gd name="connsiteX753" fmla="*/ 723327 w 12191994"/>
              <a:gd name="connsiteY753" fmla="*/ 5451778 h 6375766"/>
              <a:gd name="connsiteX754" fmla="*/ 668717 w 12191994"/>
              <a:gd name="connsiteY754" fmla="*/ 5506388 h 6375766"/>
              <a:gd name="connsiteX755" fmla="*/ 641857 w 12191994"/>
              <a:gd name="connsiteY755" fmla="*/ 5533248 h 6375766"/>
              <a:gd name="connsiteX756" fmla="*/ 641857 w 12191994"/>
              <a:gd name="connsiteY756" fmla="*/ 5556934 h 6375766"/>
              <a:gd name="connsiteX757" fmla="*/ 668717 w 12191994"/>
              <a:gd name="connsiteY757" fmla="*/ 5583795 h 6375766"/>
              <a:gd name="connsiteX758" fmla="*/ 723327 w 12191994"/>
              <a:gd name="connsiteY758" fmla="*/ 5638404 h 6375766"/>
              <a:gd name="connsiteX759" fmla="*/ 750188 w 12191994"/>
              <a:gd name="connsiteY759" fmla="*/ 5665201 h 6375766"/>
              <a:gd name="connsiteX760" fmla="*/ 773810 w 12191994"/>
              <a:gd name="connsiteY760" fmla="*/ 5665201 h 6375766"/>
              <a:gd name="connsiteX761" fmla="*/ 800670 w 12191994"/>
              <a:gd name="connsiteY761" fmla="*/ 5638404 h 6375766"/>
              <a:gd name="connsiteX762" fmla="*/ 855344 w 12191994"/>
              <a:gd name="connsiteY762" fmla="*/ 5583795 h 6375766"/>
              <a:gd name="connsiteX763" fmla="*/ 882141 w 12191994"/>
              <a:gd name="connsiteY763" fmla="*/ 5556934 h 6375766"/>
              <a:gd name="connsiteX764" fmla="*/ 882141 w 12191994"/>
              <a:gd name="connsiteY764" fmla="*/ 5533248 h 6375766"/>
              <a:gd name="connsiteX765" fmla="*/ 855344 w 12191994"/>
              <a:gd name="connsiteY765" fmla="*/ 5506388 h 6375766"/>
              <a:gd name="connsiteX766" fmla="*/ 800670 w 12191994"/>
              <a:gd name="connsiteY766" fmla="*/ 5451778 h 6375766"/>
              <a:gd name="connsiteX767" fmla="*/ 773810 w 12191994"/>
              <a:gd name="connsiteY767" fmla="*/ 5424981 h 6375766"/>
              <a:gd name="connsiteX768" fmla="*/ 12180119 w 12191994"/>
              <a:gd name="connsiteY768" fmla="*/ 5388024 h 6375766"/>
              <a:gd name="connsiteX769" fmla="*/ 12191994 w 12191994"/>
              <a:gd name="connsiteY769" fmla="*/ 5388024 h 6375766"/>
              <a:gd name="connsiteX770" fmla="*/ 12191994 w 12191994"/>
              <a:gd name="connsiteY770" fmla="*/ 5424981 h 6375766"/>
              <a:gd name="connsiteX771" fmla="*/ 12180119 w 12191994"/>
              <a:gd name="connsiteY771" fmla="*/ 5424981 h 6375766"/>
              <a:gd name="connsiteX772" fmla="*/ 12153323 w 12191994"/>
              <a:gd name="connsiteY772" fmla="*/ 5451778 h 6375766"/>
              <a:gd name="connsiteX773" fmla="*/ 12098649 w 12191994"/>
              <a:gd name="connsiteY773" fmla="*/ 5506388 h 6375766"/>
              <a:gd name="connsiteX774" fmla="*/ 12071852 w 12191994"/>
              <a:gd name="connsiteY774" fmla="*/ 5533248 h 6375766"/>
              <a:gd name="connsiteX775" fmla="*/ 12071852 w 12191994"/>
              <a:gd name="connsiteY775" fmla="*/ 5556934 h 6375766"/>
              <a:gd name="connsiteX776" fmla="*/ 12098649 w 12191994"/>
              <a:gd name="connsiteY776" fmla="*/ 5583795 h 6375766"/>
              <a:gd name="connsiteX777" fmla="*/ 12153323 w 12191994"/>
              <a:gd name="connsiteY777" fmla="*/ 5638404 h 6375766"/>
              <a:gd name="connsiteX778" fmla="*/ 12180119 w 12191994"/>
              <a:gd name="connsiteY778" fmla="*/ 5665201 h 6375766"/>
              <a:gd name="connsiteX779" fmla="*/ 12191994 w 12191994"/>
              <a:gd name="connsiteY779" fmla="*/ 5665201 h 6375766"/>
              <a:gd name="connsiteX780" fmla="*/ 12191994 w 12191994"/>
              <a:gd name="connsiteY780" fmla="*/ 5702158 h 6375766"/>
              <a:gd name="connsiteX781" fmla="*/ 12180119 w 12191994"/>
              <a:gd name="connsiteY781" fmla="*/ 5702158 h 6375766"/>
              <a:gd name="connsiteX782" fmla="*/ 12116365 w 12191994"/>
              <a:gd name="connsiteY782" fmla="*/ 5638404 h 6375766"/>
              <a:gd name="connsiteX783" fmla="*/ 12098649 w 12191994"/>
              <a:gd name="connsiteY783" fmla="*/ 5620688 h 6375766"/>
              <a:gd name="connsiteX784" fmla="*/ 12034895 w 12191994"/>
              <a:gd name="connsiteY784" fmla="*/ 5556934 h 6375766"/>
              <a:gd name="connsiteX785" fmla="*/ 12034895 w 12191994"/>
              <a:gd name="connsiteY785" fmla="*/ 5533248 h 6375766"/>
              <a:gd name="connsiteX786" fmla="*/ 12098649 w 12191994"/>
              <a:gd name="connsiteY786" fmla="*/ 5469495 h 6375766"/>
              <a:gd name="connsiteX787" fmla="*/ 12116365 w 12191994"/>
              <a:gd name="connsiteY787" fmla="*/ 5451778 h 6375766"/>
              <a:gd name="connsiteX788" fmla="*/ 12180119 w 12191994"/>
              <a:gd name="connsiteY788" fmla="*/ 5388024 h 6375766"/>
              <a:gd name="connsiteX789" fmla="*/ 11418119 w 12191994"/>
              <a:gd name="connsiteY789" fmla="*/ 5388024 h 6375766"/>
              <a:gd name="connsiteX790" fmla="*/ 11441805 w 12191994"/>
              <a:gd name="connsiteY790" fmla="*/ 5388024 h 6375766"/>
              <a:gd name="connsiteX791" fmla="*/ 11505559 w 12191994"/>
              <a:gd name="connsiteY791" fmla="*/ 5451778 h 6375766"/>
              <a:gd name="connsiteX792" fmla="*/ 11523275 w 12191994"/>
              <a:gd name="connsiteY792" fmla="*/ 5469495 h 6375766"/>
              <a:gd name="connsiteX793" fmla="*/ 11587029 w 12191994"/>
              <a:gd name="connsiteY793" fmla="*/ 5533248 h 6375766"/>
              <a:gd name="connsiteX794" fmla="*/ 11587029 w 12191994"/>
              <a:gd name="connsiteY794" fmla="*/ 5556934 h 6375766"/>
              <a:gd name="connsiteX795" fmla="*/ 11523275 w 12191994"/>
              <a:gd name="connsiteY795" fmla="*/ 5620688 h 6375766"/>
              <a:gd name="connsiteX796" fmla="*/ 11505559 w 12191994"/>
              <a:gd name="connsiteY796" fmla="*/ 5638404 h 6375766"/>
              <a:gd name="connsiteX797" fmla="*/ 11441805 w 12191994"/>
              <a:gd name="connsiteY797" fmla="*/ 5702158 h 6375766"/>
              <a:gd name="connsiteX798" fmla="*/ 11418119 w 12191994"/>
              <a:gd name="connsiteY798" fmla="*/ 5702158 h 6375766"/>
              <a:gd name="connsiteX799" fmla="*/ 11354365 w 12191994"/>
              <a:gd name="connsiteY799" fmla="*/ 5638404 h 6375766"/>
              <a:gd name="connsiteX800" fmla="*/ 11336649 w 12191994"/>
              <a:gd name="connsiteY800" fmla="*/ 5620688 h 6375766"/>
              <a:gd name="connsiteX801" fmla="*/ 11272895 w 12191994"/>
              <a:gd name="connsiteY801" fmla="*/ 5556934 h 6375766"/>
              <a:gd name="connsiteX802" fmla="*/ 11272895 w 12191994"/>
              <a:gd name="connsiteY802" fmla="*/ 5533248 h 6375766"/>
              <a:gd name="connsiteX803" fmla="*/ 11336649 w 12191994"/>
              <a:gd name="connsiteY803" fmla="*/ 5469495 h 6375766"/>
              <a:gd name="connsiteX804" fmla="*/ 11354365 w 12191994"/>
              <a:gd name="connsiteY804" fmla="*/ 5451778 h 6375766"/>
              <a:gd name="connsiteX805" fmla="*/ 11418119 w 12191994"/>
              <a:gd name="connsiteY805" fmla="*/ 5388024 h 6375766"/>
              <a:gd name="connsiteX806" fmla="*/ 10656182 w 12191994"/>
              <a:gd name="connsiteY806" fmla="*/ 5388024 h 6375766"/>
              <a:gd name="connsiteX807" fmla="*/ 10679804 w 12191994"/>
              <a:gd name="connsiteY807" fmla="*/ 5388024 h 6375766"/>
              <a:gd name="connsiteX808" fmla="*/ 10743622 w 12191994"/>
              <a:gd name="connsiteY808" fmla="*/ 5451778 h 6375766"/>
              <a:gd name="connsiteX809" fmla="*/ 10761338 w 12191994"/>
              <a:gd name="connsiteY809" fmla="*/ 5469495 h 6375766"/>
              <a:gd name="connsiteX810" fmla="*/ 10825092 w 12191994"/>
              <a:gd name="connsiteY810" fmla="*/ 5533248 h 6375766"/>
              <a:gd name="connsiteX811" fmla="*/ 10825092 w 12191994"/>
              <a:gd name="connsiteY811" fmla="*/ 5556934 h 6375766"/>
              <a:gd name="connsiteX812" fmla="*/ 10761338 w 12191994"/>
              <a:gd name="connsiteY812" fmla="*/ 5620688 h 6375766"/>
              <a:gd name="connsiteX813" fmla="*/ 10743622 w 12191994"/>
              <a:gd name="connsiteY813" fmla="*/ 5638404 h 6375766"/>
              <a:gd name="connsiteX814" fmla="*/ 10679804 w 12191994"/>
              <a:gd name="connsiteY814" fmla="*/ 5702158 h 6375766"/>
              <a:gd name="connsiteX815" fmla="*/ 10656182 w 12191994"/>
              <a:gd name="connsiteY815" fmla="*/ 5702158 h 6375766"/>
              <a:gd name="connsiteX816" fmla="*/ 10592365 w 12191994"/>
              <a:gd name="connsiteY816" fmla="*/ 5638404 h 6375766"/>
              <a:gd name="connsiteX817" fmla="*/ 10574712 w 12191994"/>
              <a:gd name="connsiteY817" fmla="*/ 5620688 h 6375766"/>
              <a:gd name="connsiteX818" fmla="*/ 10510958 w 12191994"/>
              <a:gd name="connsiteY818" fmla="*/ 5556934 h 6375766"/>
              <a:gd name="connsiteX819" fmla="*/ 10510958 w 12191994"/>
              <a:gd name="connsiteY819" fmla="*/ 5533248 h 6375766"/>
              <a:gd name="connsiteX820" fmla="*/ 10574712 w 12191994"/>
              <a:gd name="connsiteY820" fmla="*/ 5469495 h 6375766"/>
              <a:gd name="connsiteX821" fmla="*/ 10592365 w 12191994"/>
              <a:gd name="connsiteY821" fmla="*/ 5451778 h 6375766"/>
              <a:gd name="connsiteX822" fmla="*/ 10656182 w 12191994"/>
              <a:gd name="connsiteY822" fmla="*/ 5388024 h 6375766"/>
              <a:gd name="connsiteX823" fmla="*/ 9894183 w 12191994"/>
              <a:gd name="connsiteY823" fmla="*/ 5388024 h 6375766"/>
              <a:gd name="connsiteX824" fmla="*/ 9917805 w 12191994"/>
              <a:gd name="connsiteY824" fmla="*/ 5388024 h 6375766"/>
              <a:gd name="connsiteX825" fmla="*/ 9981623 w 12191994"/>
              <a:gd name="connsiteY825" fmla="*/ 5451778 h 6375766"/>
              <a:gd name="connsiteX826" fmla="*/ 9999275 w 12191994"/>
              <a:gd name="connsiteY826" fmla="*/ 5469495 h 6375766"/>
              <a:gd name="connsiteX827" fmla="*/ 10063093 w 12191994"/>
              <a:gd name="connsiteY827" fmla="*/ 5533248 h 6375766"/>
              <a:gd name="connsiteX828" fmla="*/ 10063093 w 12191994"/>
              <a:gd name="connsiteY828" fmla="*/ 5556934 h 6375766"/>
              <a:gd name="connsiteX829" fmla="*/ 9999275 w 12191994"/>
              <a:gd name="connsiteY829" fmla="*/ 5620688 h 6375766"/>
              <a:gd name="connsiteX830" fmla="*/ 9981623 w 12191994"/>
              <a:gd name="connsiteY830" fmla="*/ 5638404 h 6375766"/>
              <a:gd name="connsiteX831" fmla="*/ 9917805 w 12191994"/>
              <a:gd name="connsiteY831" fmla="*/ 5702158 h 6375766"/>
              <a:gd name="connsiteX832" fmla="*/ 9894183 w 12191994"/>
              <a:gd name="connsiteY832" fmla="*/ 5702158 h 6375766"/>
              <a:gd name="connsiteX833" fmla="*/ 9830365 w 12191994"/>
              <a:gd name="connsiteY833" fmla="*/ 5638404 h 6375766"/>
              <a:gd name="connsiteX834" fmla="*/ 9812649 w 12191994"/>
              <a:gd name="connsiteY834" fmla="*/ 5620688 h 6375766"/>
              <a:gd name="connsiteX835" fmla="*/ 9748895 w 12191994"/>
              <a:gd name="connsiteY835" fmla="*/ 5556934 h 6375766"/>
              <a:gd name="connsiteX836" fmla="*/ 9748895 w 12191994"/>
              <a:gd name="connsiteY836" fmla="*/ 5533248 h 6375766"/>
              <a:gd name="connsiteX837" fmla="*/ 9812649 w 12191994"/>
              <a:gd name="connsiteY837" fmla="*/ 5469495 h 6375766"/>
              <a:gd name="connsiteX838" fmla="*/ 9830365 w 12191994"/>
              <a:gd name="connsiteY838" fmla="*/ 5451778 h 6375766"/>
              <a:gd name="connsiteX839" fmla="*/ 9894183 w 12191994"/>
              <a:gd name="connsiteY839" fmla="*/ 5388024 h 6375766"/>
              <a:gd name="connsiteX840" fmla="*/ 9132119 w 12191994"/>
              <a:gd name="connsiteY840" fmla="*/ 5388024 h 6375766"/>
              <a:gd name="connsiteX841" fmla="*/ 9155805 w 12191994"/>
              <a:gd name="connsiteY841" fmla="*/ 5388024 h 6375766"/>
              <a:gd name="connsiteX842" fmla="*/ 9219559 w 12191994"/>
              <a:gd name="connsiteY842" fmla="*/ 5451778 h 6375766"/>
              <a:gd name="connsiteX843" fmla="*/ 9237275 w 12191994"/>
              <a:gd name="connsiteY843" fmla="*/ 5469495 h 6375766"/>
              <a:gd name="connsiteX844" fmla="*/ 9301093 w 12191994"/>
              <a:gd name="connsiteY844" fmla="*/ 5533248 h 6375766"/>
              <a:gd name="connsiteX845" fmla="*/ 9301093 w 12191994"/>
              <a:gd name="connsiteY845" fmla="*/ 5556934 h 6375766"/>
              <a:gd name="connsiteX846" fmla="*/ 9237275 w 12191994"/>
              <a:gd name="connsiteY846" fmla="*/ 5620688 h 6375766"/>
              <a:gd name="connsiteX847" fmla="*/ 9219559 w 12191994"/>
              <a:gd name="connsiteY847" fmla="*/ 5638404 h 6375766"/>
              <a:gd name="connsiteX848" fmla="*/ 9155805 w 12191994"/>
              <a:gd name="connsiteY848" fmla="*/ 5702158 h 6375766"/>
              <a:gd name="connsiteX849" fmla="*/ 9132119 w 12191994"/>
              <a:gd name="connsiteY849" fmla="*/ 5702158 h 6375766"/>
              <a:gd name="connsiteX850" fmla="*/ 9068365 w 12191994"/>
              <a:gd name="connsiteY850" fmla="*/ 5638404 h 6375766"/>
              <a:gd name="connsiteX851" fmla="*/ 9050649 w 12191994"/>
              <a:gd name="connsiteY851" fmla="*/ 5620688 h 6375766"/>
              <a:gd name="connsiteX852" fmla="*/ 8986895 w 12191994"/>
              <a:gd name="connsiteY852" fmla="*/ 5556934 h 6375766"/>
              <a:gd name="connsiteX853" fmla="*/ 8986895 w 12191994"/>
              <a:gd name="connsiteY853" fmla="*/ 5533248 h 6375766"/>
              <a:gd name="connsiteX854" fmla="*/ 9050649 w 12191994"/>
              <a:gd name="connsiteY854" fmla="*/ 5469495 h 6375766"/>
              <a:gd name="connsiteX855" fmla="*/ 9068365 w 12191994"/>
              <a:gd name="connsiteY855" fmla="*/ 5451778 h 6375766"/>
              <a:gd name="connsiteX856" fmla="*/ 9132119 w 12191994"/>
              <a:gd name="connsiteY856" fmla="*/ 5388024 h 6375766"/>
              <a:gd name="connsiteX857" fmla="*/ 8370119 w 12191994"/>
              <a:gd name="connsiteY857" fmla="*/ 5388024 h 6375766"/>
              <a:gd name="connsiteX858" fmla="*/ 8393805 w 12191994"/>
              <a:gd name="connsiteY858" fmla="*/ 5388024 h 6375766"/>
              <a:gd name="connsiteX859" fmla="*/ 8457559 w 12191994"/>
              <a:gd name="connsiteY859" fmla="*/ 5451778 h 6375766"/>
              <a:gd name="connsiteX860" fmla="*/ 8475275 w 12191994"/>
              <a:gd name="connsiteY860" fmla="*/ 5469495 h 6375766"/>
              <a:gd name="connsiteX861" fmla="*/ 8539029 w 12191994"/>
              <a:gd name="connsiteY861" fmla="*/ 5533248 h 6375766"/>
              <a:gd name="connsiteX862" fmla="*/ 8539029 w 12191994"/>
              <a:gd name="connsiteY862" fmla="*/ 5556934 h 6375766"/>
              <a:gd name="connsiteX863" fmla="*/ 8475275 w 12191994"/>
              <a:gd name="connsiteY863" fmla="*/ 5620688 h 6375766"/>
              <a:gd name="connsiteX864" fmla="*/ 8457559 w 12191994"/>
              <a:gd name="connsiteY864" fmla="*/ 5638404 h 6375766"/>
              <a:gd name="connsiteX865" fmla="*/ 8393805 w 12191994"/>
              <a:gd name="connsiteY865" fmla="*/ 5702158 h 6375766"/>
              <a:gd name="connsiteX866" fmla="*/ 8370119 w 12191994"/>
              <a:gd name="connsiteY866" fmla="*/ 5702158 h 6375766"/>
              <a:gd name="connsiteX867" fmla="*/ 8306365 w 12191994"/>
              <a:gd name="connsiteY867" fmla="*/ 5638404 h 6375766"/>
              <a:gd name="connsiteX868" fmla="*/ 8288649 w 12191994"/>
              <a:gd name="connsiteY868" fmla="*/ 5620688 h 6375766"/>
              <a:gd name="connsiteX869" fmla="*/ 8224895 w 12191994"/>
              <a:gd name="connsiteY869" fmla="*/ 5556934 h 6375766"/>
              <a:gd name="connsiteX870" fmla="*/ 8224895 w 12191994"/>
              <a:gd name="connsiteY870" fmla="*/ 5533248 h 6375766"/>
              <a:gd name="connsiteX871" fmla="*/ 8288649 w 12191994"/>
              <a:gd name="connsiteY871" fmla="*/ 5469495 h 6375766"/>
              <a:gd name="connsiteX872" fmla="*/ 8306365 w 12191994"/>
              <a:gd name="connsiteY872" fmla="*/ 5451778 h 6375766"/>
              <a:gd name="connsiteX873" fmla="*/ 8370119 w 12191994"/>
              <a:gd name="connsiteY873" fmla="*/ 5388024 h 6375766"/>
              <a:gd name="connsiteX874" fmla="*/ 7608182 w 12191994"/>
              <a:gd name="connsiteY874" fmla="*/ 5388024 h 6375766"/>
              <a:gd name="connsiteX875" fmla="*/ 7631804 w 12191994"/>
              <a:gd name="connsiteY875" fmla="*/ 5388024 h 6375766"/>
              <a:gd name="connsiteX876" fmla="*/ 7695622 w 12191994"/>
              <a:gd name="connsiteY876" fmla="*/ 5451778 h 6375766"/>
              <a:gd name="connsiteX877" fmla="*/ 7713338 w 12191994"/>
              <a:gd name="connsiteY877" fmla="*/ 5469495 h 6375766"/>
              <a:gd name="connsiteX878" fmla="*/ 7777092 w 12191994"/>
              <a:gd name="connsiteY878" fmla="*/ 5533248 h 6375766"/>
              <a:gd name="connsiteX879" fmla="*/ 7777092 w 12191994"/>
              <a:gd name="connsiteY879" fmla="*/ 5556934 h 6375766"/>
              <a:gd name="connsiteX880" fmla="*/ 7713338 w 12191994"/>
              <a:gd name="connsiteY880" fmla="*/ 5620688 h 6375766"/>
              <a:gd name="connsiteX881" fmla="*/ 7695622 w 12191994"/>
              <a:gd name="connsiteY881" fmla="*/ 5638404 h 6375766"/>
              <a:gd name="connsiteX882" fmla="*/ 7631804 w 12191994"/>
              <a:gd name="connsiteY882" fmla="*/ 5702158 h 6375766"/>
              <a:gd name="connsiteX883" fmla="*/ 7608182 w 12191994"/>
              <a:gd name="connsiteY883" fmla="*/ 5702158 h 6375766"/>
              <a:gd name="connsiteX884" fmla="*/ 7544428 w 12191994"/>
              <a:gd name="connsiteY884" fmla="*/ 5638404 h 6375766"/>
              <a:gd name="connsiteX885" fmla="*/ 7526712 w 12191994"/>
              <a:gd name="connsiteY885" fmla="*/ 5620688 h 6375766"/>
              <a:gd name="connsiteX886" fmla="*/ 7462958 w 12191994"/>
              <a:gd name="connsiteY886" fmla="*/ 5556934 h 6375766"/>
              <a:gd name="connsiteX887" fmla="*/ 7462958 w 12191994"/>
              <a:gd name="connsiteY887" fmla="*/ 5533248 h 6375766"/>
              <a:gd name="connsiteX888" fmla="*/ 7526712 w 12191994"/>
              <a:gd name="connsiteY888" fmla="*/ 5469495 h 6375766"/>
              <a:gd name="connsiteX889" fmla="*/ 7544428 w 12191994"/>
              <a:gd name="connsiteY889" fmla="*/ 5451778 h 6375766"/>
              <a:gd name="connsiteX890" fmla="*/ 7608182 w 12191994"/>
              <a:gd name="connsiteY890" fmla="*/ 5388024 h 6375766"/>
              <a:gd name="connsiteX891" fmla="*/ 6846182 w 12191994"/>
              <a:gd name="connsiteY891" fmla="*/ 5388024 h 6375766"/>
              <a:gd name="connsiteX892" fmla="*/ 6869804 w 12191994"/>
              <a:gd name="connsiteY892" fmla="*/ 5388024 h 6375766"/>
              <a:gd name="connsiteX893" fmla="*/ 6933622 w 12191994"/>
              <a:gd name="connsiteY893" fmla="*/ 5451778 h 6375766"/>
              <a:gd name="connsiteX894" fmla="*/ 6951275 w 12191994"/>
              <a:gd name="connsiteY894" fmla="*/ 5469495 h 6375766"/>
              <a:gd name="connsiteX895" fmla="*/ 7015092 w 12191994"/>
              <a:gd name="connsiteY895" fmla="*/ 5533248 h 6375766"/>
              <a:gd name="connsiteX896" fmla="*/ 7015092 w 12191994"/>
              <a:gd name="connsiteY896" fmla="*/ 5556934 h 6375766"/>
              <a:gd name="connsiteX897" fmla="*/ 6951275 w 12191994"/>
              <a:gd name="connsiteY897" fmla="*/ 5620688 h 6375766"/>
              <a:gd name="connsiteX898" fmla="*/ 6933622 w 12191994"/>
              <a:gd name="connsiteY898" fmla="*/ 5638404 h 6375766"/>
              <a:gd name="connsiteX899" fmla="*/ 6869804 w 12191994"/>
              <a:gd name="connsiteY899" fmla="*/ 5702158 h 6375766"/>
              <a:gd name="connsiteX900" fmla="*/ 6846182 w 12191994"/>
              <a:gd name="connsiteY900" fmla="*/ 5702158 h 6375766"/>
              <a:gd name="connsiteX901" fmla="*/ 6782365 w 12191994"/>
              <a:gd name="connsiteY901" fmla="*/ 5638404 h 6375766"/>
              <a:gd name="connsiteX902" fmla="*/ 6764649 w 12191994"/>
              <a:gd name="connsiteY902" fmla="*/ 5620688 h 6375766"/>
              <a:gd name="connsiteX903" fmla="*/ 6700958 w 12191994"/>
              <a:gd name="connsiteY903" fmla="*/ 5556934 h 6375766"/>
              <a:gd name="connsiteX904" fmla="*/ 6700958 w 12191994"/>
              <a:gd name="connsiteY904" fmla="*/ 5533248 h 6375766"/>
              <a:gd name="connsiteX905" fmla="*/ 6764649 w 12191994"/>
              <a:gd name="connsiteY905" fmla="*/ 5469495 h 6375766"/>
              <a:gd name="connsiteX906" fmla="*/ 6782365 w 12191994"/>
              <a:gd name="connsiteY906" fmla="*/ 5451778 h 6375766"/>
              <a:gd name="connsiteX907" fmla="*/ 6846182 w 12191994"/>
              <a:gd name="connsiteY907" fmla="*/ 5388024 h 6375766"/>
              <a:gd name="connsiteX908" fmla="*/ 6084183 w 12191994"/>
              <a:gd name="connsiteY908" fmla="*/ 5388024 h 6375766"/>
              <a:gd name="connsiteX909" fmla="*/ 6107805 w 12191994"/>
              <a:gd name="connsiteY909" fmla="*/ 5388024 h 6375766"/>
              <a:gd name="connsiteX910" fmla="*/ 6171559 w 12191994"/>
              <a:gd name="connsiteY910" fmla="*/ 5451778 h 6375766"/>
              <a:gd name="connsiteX911" fmla="*/ 6189275 w 12191994"/>
              <a:gd name="connsiteY911" fmla="*/ 5469495 h 6375766"/>
              <a:gd name="connsiteX912" fmla="*/ 6253093 w 12191994"/>
              <a:gd name="connsiteY912" fmla="*/ 5533248 h 6375766"/>
              <a:gd name="connsiteX913" fmla="*/ 6253093 w 12191994"/>
              <a:gd name="connsiteY913" fmla="*/ 5556934 h 6375766"/>
              <a:gd name="connsiteX914" fmla="*/ 6189275 w 12191994"/>
              <a:gd name="connsiteY914" fmla="*/ 5620688 h 6375766"/>
              <a:gd name="connsiteX915" fmla="*/ 6171559 w 12191994"/>
              <a:gd name="connsiteY915" fmla="*/ 5638404 h 6375766"/>
              <a:gd name="connsiteX916" fmla="*/ 6107805 w 12191994"/>
              <a:gd name="connsiteY916" fmla="*/ 5702158 h 6375766"/>
              <a:gd name="connsiteX917" fmla="*/ 6084183 w 12191994"/>
              <a:gd name="connsiteY917" fmla="*/ 5702158 h 6375766"/>
              <a:gd name="connsiteX918" fmla="*/ 6020366 w 12191994"/>
              <a:gd name="connsiteY918" fmla="*/ 5638404 h 6375766"/>
              <a:gd name="connsiteX919" fmla="*/ 6002649 w 12191994"/>
              <a:gd name="connsiteY919" fmla="*/ 5620688 h 6375766"/>
              <a:gd name="connsiteX920" fmla="*/ 5938895 w 12191994"/>
              <a:gd name="connsiteY920" fmla="*/ 5556934 h 6375766"/>
              <a:gd name="connsiteX921" fmla="*/ 5938895 w 12191994"/>
              <a:gd name="connsiteY921" fmla="*/ 5533248 h 6375766"/>
              <a:gd name="connsiteX922" fmla="*/ 6002649 w 12191994"/>
              <a:gd name="connsiteY922" fmla="*/ 5469495 h 6375766"/>
              <a:gd name="connsiteX923" fmla="*/ 6020366 w 12191994"/>
              <a:gd name="connsiteY923" fmla="*/ 5451778 h 6375766"/>
              <a:gd name="connsiteX924" fmla="*/ 6084183 w 12191994"/>
              <a:gd name="connsiteY924" fmla="*/ 5388024 h 6375766"/>
              <a:gd name="connsiteX925" fmla="*/ 5322121 w 12191994"/>
              <a:gd name="connsiteY925" fmla="*/ 5388024 h 6375766"/>
              <a:gd name="connsiteX926" fmla="*/ 5345807 w 12191994"/>
              <a:gd name="connsiteY926" fmla="*/ 5388024 h 6375766"/>
              <a:gd name="connsiteX927" fmla="*/ 5409561 w 12191994"/>
              <a:gd name="connsiteY927" fmla="*/ 5451778 h 6375766"/>
              <a:gd name="connsiteX928" fmla="*/ 5427278 w 12191994"/>
              <a:gd name="connsiteY928" fmla="*/ 5469495 h 6375766"/>
              <a:gd name="connsiteX929" fmla="*/ 5491031 w 12191994"/>
              <a:gd name="connsiteY929" fmla="*/ 5533248 h 6375766"/>
              <a:gd name="connsiteX930" fmla="*/ 5491031 w 12191994"/>
              <a:gd name="connsiteY930" fmla="*/ 5556934 h 6375766"/>
              <a:gd name="connsiteX931" fmla="*/ 5427278 w 12191994"/>
              <a:gd name="connsiteY931" fmla="*/ 5620688 h 6375766"/>
              <a:gd name="connsiteX932" fmla="*/ 5409561 w 12191994"/>
              <a:gd name="connsiteY932" fmla="*/ 5638404 h 6375766"/>
              <a:gd name="connsiteX933" fmla="*/ 5345807 w 12191994"/>
              <a:gd name="connsiteY933" fmla="*/ 5702158 h 6375766"/>
              <a:gd name="connsiteX934" fmla="*/ 5322121 w 12191994"/>
              <a:gd name="connsiteY934" fmla="*/ 5702158 h 6375766"/>
              <a:gd name="connsiteX935" fmla="*/ 5258369 w 12191994"/>
              <a:gd name="connsiteY935" fmla="*/ 5638404 h 6375766"/>
              <a:gd name="connsiteX936" fmla="*/ 5240650 w 12191994"/>
              <a:gd name="connsiteY936" fmla="*/ 5620688 h 6375766"/>
              <a:gd name="connsiteX937" fmla="*/ 5176897 w 12191994"/>
              <a:gd name="connsiteY937" fmla="*/ 5556934 h 6375766"/>
              <a:gd name="connsiteX938" fmla="*/ 5176897 w 12191994"/>
              <a:gd name="connsiteY938" fmla="*/ 5533248 h 6375766"/>
              <a:gd name="connsiteX939" fmla="*/ 5240650 w 12191994"/>
              <a:gd name="connsiteY939" fmla="*/ 5469495 h 6375766"/>
              <a:gd name="connsiteX940" fmla="*/ 5258369 w 12191994"/>
              <a:gd name="connsiteY940" fmla="*/ 5451778 h 6375766"/>
              <a:gd name="connsiteX941" fmla="*/ 5322121 w 12191994"/>
              <a:gd name="connsiteY941" fmla="*/ 5388024 h 6375766"/>
              <a:gd name="connsiteX942" fmla="*/ 4560184 w 12191994"/>
              <a:gd name="connsiteY942" fmla="*/ 5388024 h 6375766"/>
              <a:gd name="connsiteX943" fmla="*/ 4583806 w 12191994"/>
              <a:gd name="connsiteY943" fmla="*/ 5388024 h 6375766"/>
              <a:gd name="connsiteX944" fmla="*/ 4647624 w 12191994"/>
              <a:gd name="connsiteY944" fmla="*/ 5451778 h 6375766"/>
              <a:gd name="connsiteX945" fmla="*/ 4665340 w 12191994"/>
              <a:gd name="connsiteY945" fmla="*/ 5469495 h 6375766"/>
              <a:gd name="connsiteX946" fmla="*/ 4729094 w 12191994"/>
              <a:gd name="connsiteY946" fmla="*/ 5533248 h 6375766"/>
              <a:gd name="connsiteX947" fmla="*/ 4729094 w 12191994"/>
              <a:gd name="connsiteY947" fmla="*/ 5556934 h 6375766"/>
              <a:gd name="connsiteX948" fmla="*/ 4665340 w 12191994"/>
              <a:gd name="connsiteY948" fmla="*/ 5620688 h 6375766"/>
              <a:gd name="connsiteX949" fmla="*/ 4647624 w 12191994"/>
              <a:gd name="connsiteY949" fmla="*/ 5638404 h 6375766"/>
              <a:gd name="connsiteX950" fmla="*/ 4583806 w 12191994"/>
              <a:gd name="connsiteY950" fmla="*/ 5702158 h 6375766"/>
              <a:gd name="connsiteX951" fmla="*/ 4560184 w 12191994"/>
              <a:gd name="connsiteY951" fmla="*/ 5702158 h 6375766"/>
              <a:gd name="connsiteX952" fmla="*/ 4496430 w 12191994"/>
              <a:gd name="connsiteY952" fmla="*/ 5638404 h 6375766"/>
              <a:gd name="connsiteX953" fmla="*/ 4478713 w 12191994"/>
              <a:gd name="connsiteY953" fmla="*/ 5620688 h 6375766"/>
              <a:gd name="connsiteX954" fmla="*/ 4414959 w 12191994"/>
              <a:gd name="connsiteY954" fmla="*/ 5556934 h 6375766"/>
              <a:gd name="connsiteX955" fmla="*/ 4414959 w 12191994"/>
              <a:gd name="connsiteY955" fmla="*/ 5533248 h 6375766"/>
              <a:gd name="connsiteX956" fmla="*/ 4478713 w 12191994"/>
              <a:gd name="connsiteY956" fmla="*/ 5469495 h 6375766"/>
              <a:gd name="connsiteX957" fmla="*/ 4496430 w 12191994"/>
              <a:gd name="connsiteY957" fmla="*/ 5451778 h 6375766"/>
              <a:gd name="connsiteX958" fmla="*/ 4560184 w 12191994"/>
              <a:gd name="connsiteY958" fmla="*/ 5388024 h 6375766"/>
              <a:gd name="connsiteX959" fmla="*/ 3798185 w 12191994"/>
              <a:gd name="connsiteY959" fmla="*/ 5388024 h 6375766"/>
              <a:gd name="connsiteX960" fmla="*/ 3821808 w 12191994"/>
              <a:gd name="connsiteY960" fmla="*/ 5388024 h 6375766"/>
              <a:gd name="connsiteX961" fmla="*/ 3885626 w 12191994"/>
              <a:gd name="connsiteY961" fmla="*/ 5451778 h 6375766"/>
              <a:gd name="connsiteX962" fmla="*/ 3903279 w 12191994"/>
              <a:gd name="connsiteY962" fmla="*/ 5469495 h 6375766"/>
              <a:gd name="connsiteX963" fmla="*/ 3967096 w 12191994"/>
              <a:gd name="connsiteY963" fmla="*/ 5533248 h 6375766"/>
              <a:gd name="connsiteX964" fmla="*/ 3967096 w 12191994"/>
              <a:gd name="connsiteY964" fmla="*/ 5556934 h 6375766"/>
              <a:gd name="connsiteX965" fmla="*/ 3903279 w 12191994"/>
              <a:gd name="connsiteY965" fmla="*/ 5620688 h 6375766"/>
              <a:gd name="connsiteX966" fmla="*/ 3885626 w 12191994"/>
              <a:gd name="connsiteY966" fmla="*/ 5638404 h 6375766"/>
              <a:gd name="connsiteX967" fmla="*/ 3821808 w 12191994"/>
              <a:gd name="connsiteY967" fmla="*/ 5702158 h 6375766"/>
              <a:gd name="connsiteX968" fmla="*/ 3798185 w 12191994"/>
              <a:gd name="connsiteY968" fmla="*/ 5702158 h 6375766"/>
              <a:gd name="connsiteX969" fmla="*/ 3734368 w 12191994"/>
              <a:gd name="connsiteY969" fmla="*/ 5638404 h 6375766"/>
              <a:gd name="connsiteX970" fmla="*/ 3716716 w 12191994"/>
              <a:gd name="connsiteY970" fmla="*/ 5620688 h 6375766"/>
              <a:gd name="connsiteX971" fmla="*/ 3652964 w 12191994"/>
              <a:gd name="connsiteY971" fmla="*/ 5556934 h 6375766"/>
              <a:gd name="connsiteX972" fmla="*/ 3652964 w 12191994"/>
              <a:gd name="connsiteY972" fmla="*/ 5533248 h 6375766"/>
              <a:gd name="connsiteX973" fmla="*/ 3716716 w 12191994"/>
              <a:gd name="connsiteY973" fmla="*/ 5469495 h 6375766"/>
              <a:gd name="connsiteX974" fmla="*/ 3734368 w 12191994"/>
              <a:gd name="connsiteY974" fmla="*/ 5451778 h 6375766"/>
              <a:gd name="connsiteX975" fmla="*/ 3798185 w 12191994"/>
              <a:gd name="connsiteY975" fmla="*/ 5388024 h 6375766"/>
              <a:gd name="connsiteX976" fmla="*/ 3036189 w 12191994"/>
              <a:gd name="connsiteY976" fmla="*/ 5388024 h 6375766"/>
              <a:gd name="connsiteX977" fmla="*/ 3059810 w 12191994"/>
              <a:gd name="connsiteY977" fmla="*/ 5388024 h 6375766"/>
              <a:gd name="connsiteX978" fmla="*/ 3123564 w 12191994"/>
              <a:gd name="connsiteY978" fmla="*/ 5451778 h 6375766"/>
              <a:gd name="connsiteX979" fmla="*/ 3141280 w 12191994"/>
              <a:gd name="connsiteY979" fmla="*/ 5469495 h 6375766"/>
              <a:gd name="connsiteX980" fmla="*/ 3205098 w 12191994"/>
              <a:gd name="connsiteY980" fmla="*/ 5533248 h 6375766"/>
              <a:gd name="connsiteX981" fmla="*/ 3205098 w 12191994"/>
              <a:gd name="connsiteY981" fmla="*/ 5556934 h 6375766"/>
              <a:gd name="connsiteX982" fmla="*/ 3141280 w 12191994"/>
              <a:gd name="connsiteY982" fmla="*/ 5620688 h 6375766"/>
              <a:gd name="connsiteX983" fmla="*/ 3123564 w 12191994"/>
              <a:gd name="connsiteY983" fmla="*/ 5638404 h 6375766"/>
              <a:gd name="connsiteX984" fmla="*/ 3059810 w 12191994"/>
              <a:gd name="connsiteY984" fmla="*/ 5702158 h 6375766"/>
              <a:gd name="connsiteX985" fmla="*/ 3036189 w 12191994"/>
              <a:gd name="connsiteY985" fmla="*/ 5702158 h 6375766"/>
              <a:gd name="connsiteX986" fmla="*/ 2972370 w 12191994"/>
              <a:gd name="connsiteY986" fmla="*/ 5638404 h 6375766"/>
              <a:gd name="connsiteX987" fmla="*/ 2954654 w 12191994"/>
              <a:gd name="connsiteY987" fmla="*/ 5620688 h 6375766"/>
              <a:gd name="connsiteX988" fmla="*/ 2890900 w 12191994"/>
              <a:gd name="connsiteY988" fmla="*/ 5556934 h 6375766"/>
              <a:gd name="connsiteX989" fmla="*/ 2890900 w 12191994"/>
              <a:gd name="connsiteY989" fmla="*/ 5533248 h 6375766"/>
              <a:gd name="connsiteX990" fmla="*/ 2954654 w 12191994"/>
              <a:gd name="connsiteY990" fmla="*/ 5469495 h 6375766"/>
              <a:gd name="connsiteX991" fmla="*/ 2972370 w 12191994"/>
              <a:gd name="connsiteY991" fmla="*/ 5451778 h 6375766"/>
              <a:gd name="connsiteX992" fmla="*/ 3036189 w 12191994"/>
              <a:gd name="connsiteY992" fmla="*/ 5388024 h 6375766"/>
              <a:gd name="connsiteX993" fmla="*/ 2274125 w 12191994"/>
              <a:gd name="connsiteY993" fmla="*/ 5388024 h 6375766"/>
              <a:gd name="connsiteX994" fmla="*/ 2297811 w 12191994"/>
              <a:gd name="connsiteY994" fmla="*/ 5388024 h 6375766"/>
              <a:gd name="connsiteX995" fmla="*/ 2361565 w 12191994"/>
              <a:gd name="connsiteY995" fmla="*/ 5451778 h 6375766"/>
              <a:gd name="connsiteX996" fmla="*/ 2379281 w 12191994"/>
              <a:gd name="connsiteY996" fmla="*/ 5469495 h 6375766"/>
              <a:gd name="connsiteX997" fmla="*/ 2443099 w 12191994"/>
              <a:gd name="connsiteY997" fmla="*/ 5533248 h 6375766"/>
              <a:gd name="connsiteX998" fmla="*/ 2443099 w 12191994"/>
              <a:gd name="connsiteY998" fmla="*/ 5556934 h 6375766"/>
              <a:gd name="connsiteX999" fmla="*/ 2379281 w 12191994"/>
              <a:gd name="connsiteY999" fmla="*/ 5620688 h 6375766"/>
              <a:gd name="connsiteX1000" fmla="*/ 2361565 w 12191994"/>
              <a:gd name="connsiteY1000" fmla="*/ 5638404 h 6375766"/>
              <a:gd name="connsiteX1001" fmla="*/ 2297811 w 12191994"/>
              <a:gd name="connsiteY1001" fmla="*/ 5702158 h 6375766"/>
              <a:gd name="connsiteX1002" fmla="*/ 2274125 w 12191994"/>
              <a:gd name="connsiteY1002" fmla="*/ 5702158 h 6375766"/>
              <a:gd name="connsiteX1003" fmla="*/ 2210371 w 12191994"/>
              <a:gd name="connsiteY1003" fmla="*/ 5638404 h 6375766"/>
              <a:gd name="connsiteX1004" fmla="*/ 2192655 w 12191994"/>
              <a:gd name="connsiteY1004" fmla="*/ 5620688 h 6375766"/>
              <a:gd name="connsiteX1005" fmla="*/ 2128901 w 12191994"/>
              <a:gd name="connsiteY1005" fmla="*/ 5556934 h 6375766"/>
              <a:gd name="connsiteX1006" fmla="*/ 2128901 w 12191994"/>
              <a:gd name="connsiteY1006" fmla="*/ 5533248 h 6375766"/>
              <a:gd name="connsiteX1007" fmla="*/ 2192655 w 12191994"/>
              <a:gd name="connsiteY1007" fmla="*/ 5469495 h 6375766"/>
              <a:gd name="connsiteX1008" fmla="*/ 2210371 w 12191994"/>
              <a:gd name="connsiteY1008" fmla="*/ 5451778 h 6375766"/>
              <a:gd name="connsiteX1009" fmla="*/ 2274125 w 12191994"/>
              <a:gd name="connsiteY1009" fmla="*/ 5388024 h 6375766"/>
              <a:gd name="connsiteX1010" fmla="*/ 1512187 w 12191994"/>
              <a:gd name="connsiteY1010" fmla="*/ 5388024 h 6375766"/>
              <a:gd name="connsiteX1011" fmla="*/ 1535873 w 12191994"/>
              <a:gd name="connsiteY1011" fmla="*/ 5388024 h 6375766"/>
              <a:gd name="connsiteX1012" fmla="*/ 1599627 w 12191994"/>
              <a:gd name="connsiteY1012" fmla="*/ 5451778 h 6375766"/>
              <a:gd name="connsiteX1013" fmla="*/ 1617343 w 12191994"/>
              <a:gd name="connsiteY1013" fmla="*/ 5469495 h 6375766"/>
              <a:gd name="connsiteX1014" fmla="*/ 1681097 w 12191994"/>
              <a:gd name="connsiteY1014" fmla="*/ 5533248 h 6375766"/>
              <a:gd name="connsiteX1015" fmla="*/ 1681097 w 12191994"/>
              <a:gd name="connsiteY1015" fmla="*/ 5556934 h 6375766"/>
              <a:gd name="connsiteX1016" fmla="*/ 1617343 w 12191994"/>
              <a:gd name="connsiteY1016" fmla="*/ 5620688 h 6375766"/>
              <a:gd name="connsiteX1017" fmla="*/ 1599627 w 12191994"/>
              <a:gd name="connsiteY1017" fmla="*/ 5638404 h 6375766"/>
              <a:gd name="connsiteX1018" fmla="*/ 1535873 w 12191994"/>
              <a:gd name="connsiteY1018" fmla="*/ 5702158 h 6375766"/>
              <a:gd name="connsiteX1019" fmla="*/ 1512187 w 12191994"/>
              <a:gd name="connsiteY1019" fmla="*/ 5702158 h 6375766"/>
              <a:gd name="connsiteX1020" fmla="*/ 1448434 w 12191994"/>
              <a:gd name="connsiteY1020" fmla="*/ 5638404 h 6375766"/>
              <a:gd name="connsiteX1021" fmla="*/ 1430717 w 12191994"/>
              <a:gd name="connsiteY1021" fmla="*/ 5620688 h 6375766"/>
              <a:gd name="connsiteX1022" fmla="*/ 1366963 w 12191994"/>
              <a:gd name="connsiteY1022" fmla="*/ 5556934 h 6375766"/>
              <a:gd name="connsiteX1023" fmla="*/ 1366963 w 12191994"/>
              <a:gd name="connsiteY1023" fmla="*/ 5533248 h 6375766"/>
              <a:gd name="connsiteX1024" fmla="*/ 1430717 w 12191994"/>
              <a:gd name="connsiteY1024" fmla="*/ 5469495 h 6375766"/>
              <a:gd name="connsiteX1025" fmla="*/ 1448434 w 12191994"/>
              <a:gd name="connsiteY1025" fmla="*/ 5451778 h 6375766"/>
              <a:gd name="connsiteX1026" fmla="*/ 1512187 w 12191994"/>
              <a:gd name="connsiteY1026" fmla="*/ 5388024 h 6375766"/>
              <a:gd name="connsiteX1027" fmla="*/ 750188 w 12191994"/>
              <a:gd name="connsiteY1027" fmla="*/ 5388024 h 6375766"/>
              <a:gd name="connsiteX1028" fmla="*/ 773810 w 12191994"/>
              <a:gd name="connsiteY1028" fmla="*/ 5388024 h 6375766"/>
              <a:gd name="connsiteX1029" fmla="*/ 837627 w 12191994"/>
              <a:gd name="connsiteY1029" fmla="*/ 5451778 h 6375766"/>
              <a:gd name="connsiteX1030" fmla="*/ 855344 w 12191994"/>
              <a:gd name="connsiteY1030" fmla="*/ 5469495 h 6375766"/>
              <a:gd name="connsiteX1031" fmla="*/ 919098 w 12191994"/>
              <a:gd name="connsiteY1031" fmla="*/ 5533248 h 6375766"/>
              <a:gd name="connsiteX1032" fmla="*/ 919098 w 12191994"/>
              <a:gd name="connsiteY1032" fmla="*/ 5556934 h 6375766"/>
              <a:gd name="connsiteX1033" fmla="*/ 855344 w 12191994"/>
              <a:gd name="connsiteY1033" fmla="*/ 5620688 h 6375766"/>
              <a:gd name="connsiteX1034" fmla="*/ 837627 w 12191994"/>
              <a:gd name="connsiteY1034" fmla="*/ 5638404 h 6375766"/>
              <a:gd name="connsiteX1035" fmla="*/ 773810 w 12191994"/>
              <a:gd name="connsiteY1035" fmla="*/ 5702158 h 6375766"/>
              <a:gd name="connsiteX1036" fmla="*/ 750188 w 12191994"/>
              <a:gd name="connsiteY1036" fmla="*/ 5702158 h 6375766"/>
              <a:gd name="connsiteX1037" fmla="*/ 686370 w 12191994"/>
              <a:gd name="connsiteY1037" fmla="*/ 5638404 h 6375766"/>
              <a:gd name="connsiteX1038" fmla="*/ 668717 w 12191994"/>
              <a:gd name="connsiteY1038" fmla="*/ 5620688 h 6375766"/>
              <a:gd name="connsiteX1039" fmla="*/ 604963 w 12191994"/>
              <a:gd name="connsiteY1039" fmla="*/ 5556934 h 6375766"/>
              <a:gd name="connsiteX1040" fmla="*/ 604963 w 12191994"/>
              <a:gd name="connsiteY1040" fmla="*/ 5533248 h 6375766"/>
              <a:gd name="connsiteX1041" fmla="*/ 668717 w 12191994"/>
              <a:gd name="connsiteY1041" fmla="*/ 5469495 h 6375766"/>
              <a:gd name="connsiteX1042" fmla="*/ 686370 w 12191994"/>
              <a:gd name="connsiteY1042" fmla="*/ 5451778 h 6375766"/>
              <a:gd name="connsiteX1043" fmla="*/ 750188 w 12191994"/>
              <a:gd name="connsiteY1043" fmla="*/ 5388024 h 6375766"/>
              <a:gd name="connsiteX1044" fmla="*/ 0 w 12191994"/>
              <a:gd name="connsiteY1044" fmla="*/ 5388024 h 6375766"/>
              <a:gd name="connsiteX1045" fmla="*/ 11811 w 12191994"/>
              <a:gd name="connsiteY1045" fmla="*/ 5388024 h 6375766"/>
              <a:gd name="connsiteX1046" fmla="*/ 75629 w 12191994"/>
              <a:gd name="connsiteY1046" fmla="*/ 5451778 h 6375766"/>
              <a:gd name="connsiteX1047" fmla="*/ 93282 w 12191994"/>
              <a:gd name="connsiteY1047" fmla="*/ 5469495 h 6375766"/>
              <a:gd name="connsiteX1048" fmla="*/ 157099 w 12191994"/>
              <a:gd name="connsiteY1048" fmla="*/ 5533248 h 6375766"/>
              <a:gd name="connsiteX1049" fmla="*/ 157099 w 12191994"/>
              <a:gd name="connsiteY1049" fmla="*/ 5556934 h 6375766"/>
              <a:gd name="connsiteX1050" fmla="*/ 93282 w 12191994"/>
              <a:gd name="connsiteY1050" fmla="*/ 5620688 h 6375766"/>
              <a:gd name="connsiteX1051" fmla="*/ 75629 w 12191994"/>
              <a:gd name="connsiteY1051" fmla="*/ 5638404 h 6375766"/>
              <a:gd name="connsiteX1052" fmla="*/ 11811 w 12191994"/>
              <a:gd name="connsiteY1052" fmla="*/ 5702158 h 6375766"/>
              <a:gd name="connsiteX1053" fmla="*/ 0 w 12191994"/>
              <a:gd name="connsiteY1053" fmla="*/ 5702158 h 6375766"/>
              <a:gd name="connsiteX1054" fmla="*/ 0 w 12191994"/>
              <a:gd name="connsiteY1054" fmla="*/ 5665201 h 6375766"/>
              <a:gd name="connsiteX1055" fmla="*/ 11811 w 12191994"/>
              <a:gd name="connsiteY1055" fmla="*/ 5665201 h 6375766"/>
              <a:gd name="connsiteX1056" fmla="*/ 38672 w 12191994"/>
              <a:gd name="connsiteY1056" fmla="*/ 5638404 h 6375766"/>
              <a:gd name="connsiteX1057" fmla="*/ 93282 w 12191994"/>
              <a:gd name="connsiteY1057" fmla="*/ 5583795 h 6375766"/>
              <a:gd name="connsiteX1058" fmla="*/ 120142 w 12191994"/>
              <a:gd name="connsiteY1058" fmla="*/ 5556934 h 6375766"/>
              <a:gd name="connsiteX1059" fmla="*/ 120142 w 12191994"/>
              <a:gd name="connsiteY1059" fmla="*/ 5533248 h 6375766"/>
              <a:gd name="connsiteX1060" fmla="*/ 93282 w 12191994"/>
              <a:gd name="connsiteY1060" fmla="*/ 5506388 h 6375766"/>
              <a:gd name="connsiteX1061" fmla="*/ 38672 w 12191994"/>
              <a:gd name="connsiteY1061" fmla="*/ 5451778 h 6375766"/>
              <a:gd name="connsiteX1062" fmla="*/ 11811 w 12191994"/>
              <a:gd name="connsiteY1062" fmla="*/ 5424981 h 6375766"/>
              <a:gd name="connsiteX1063" fmla="*/ 0 w 12191994"/>
              <a:gd name="connsiteY1063" fmla="*/ 5424981 h 6375766"/>
              <a:gd name="connsiteX1064" fmla="*/ 11799119 w 12191994"/>
              <a:gd name="connsiteY1064" fmla="*/ 4751437 h 6375766"/>
              <a:gd name="connsiteX1065" fmla="*/ 11772259 w 12191994"/>
              <a:gd name="connsiteY1065" fmla="*/ 4778234 h 6375766"/>
              <a:gd name="connsiteX1066" fmla="*/ 11717585 w 12191994"/>
              <a:gd name="connsiteY1066" fmla="*/ 4832908 h 6375766"/>
              <a:gd name="connsiteX1067" fmla="*/ 11690725 w 12191994"/>
              <a:gd name="connsiteY1067" fmla="*/ 4859768 h 6375766"/>
              <a:gd name="connsiteX1068" fmla="*/ 11690725 w 12191994"/>
              <a:gd name="connsiteY1068" fmla="*/ 4883453 h 6375766"/>
              <a:gd name="connsiteX1069" fmla="*/ 11717585 w 12191994"/>
              <a:gd name="connsiteY1069" fmla="*/ 4910314 h 6375766"/>
              <a:gd name="connsiteX1070" fmla="*/ 11772259 w 12191994"/>
              <a:gd name="connsiteY1070" fmla="*/ 4964988 h 6375766"/>
              <a:gd name="connsiteX1071" fmla="*/ 11799119 w 12191994"/>
              <a:gd name="connsiteY1071" fmla="*/ 4991784 h 6375766"/>
              <a:gd name="connsiteX1072" fmla="*/ 11822741 w 12191994"/>
              <a:gd name="connsiteY1072" fmla="*/ 4991784 h 6375766"/>
              <a:gd name="connsiteX1073" fmla="*/ 11849601 w 12191994"/>
              <a:gd name="connsiteY1073" fmla="*/ 4964988 h 6375766"/>
              <a:gd name="connsiteX1074" fmla="*/ 11904275 w 12191994"/>
              <a:gd name="connsiteY1074" fmla="*/ 4910314 h 6375766"/>
              <a:gd name="connsiteX1075" fmla="*/ 11931136 w 12191994"/>
              <a:gd name="connsiteY1075" fmla="*/ 4883453 h 6375766"/>
              <a:gd name="connsiteX1076" fmla="*/ 11931136 w 12191994"/>
              <a:gd name="connsiteY1076" fmla="*/ 4859768 h 6375766"/>
              <a:gd name="connsiteX1077" fmla="*/ 11904275 w 12191994"/>
              <a:gd name="connsiteY1077" fmla="*/ 4832908 h 6375766"/>
              <a:gd name="connsiteX1078" fmla="*/ 11849601 w 12191994"/>
              <a:gd name="connsiteY1078" fmla="*/ 4778234 h 6375766"/>
              <a:gd name="connsiteX1079" fmla="*/ 11822741 w 12191994"/>
              <a:gd name="connsiteY1079" fmla="*/ 4751437 h 6375766"/>
              <a:gd name="connsiteX1080" fmla="*/ 11037119 w 12191994"/>
              <a:gd name="connsiteY1080" fmla="*/ 4751437 h 6375766"/>
              <a:gd name="connsiteX1081" fmla="*/ 11010259 w 12191994"/>
              <a:gd name="connsiteY1081" fmla="*/ 4778234 h 6375766"/>
              <a:gd name="connsiteX1082" fmla="*/ 10955585 w 12191994"/>
              <a:gd name="connsiteY1082" fmla="*/ 4832908 h 6375766"/>
              <a:gd name="connsiteX1083" fmla="*/ 10928725 w 12191994"/>
              <a:gd name="connsiteY1083" fmla="*/ 4859768 h 6375766"/>
              <a:gd name="connsiteX1084" fmla="*/ 10928725 w 12191994"/>
              <a:gd name="connsiteY1084" fmla="*/ 4883453 h 6375766"/>
              <a:gd name="connsiteX1085" fmla="*/ 10955585 w 12191994"/>
              <a:gd name="connsiteY1085" fmla="*/ 4910314 h 6375766"/>
              <a:gd name="connsiteX1086" fmla="*/ 11010259 w 12191994"/>
              <a:gd name="connsiteY1086" fmla="*/ 4964988 h 6375766"/>
              <a:gd name="connsiteX1087" fmla="*/ 11037119 w 12191994"/>
              <a:gd name="connsiteY1087" fmla="*/ 4991784 h 6375766"/>
              <a:gd name="connsiteX1088" fmla="*/ 11060741 w 12191994"/>
              <a:gd name="connsiteY1088" fmla="*/ 4991784 h 6375766"/>
              <a:gd name="connsiteX1089" fmla="*/ 11087601 w 12191994"/>
              <a:gd name="connsiteY1089" fmla="*/ 4964988 h 6375766"/>
              <a:gd name="connsiteX1090" fmla="*/ 11142275 w 12191994"/>
              <a:gd name="connsiteY1090" fmla="*/ 4910314 h 6375766"/>
              <a:gd name="connsiteX1091" fmla="*/ 11169136 w 12191994"/>
              <a:gd name="connsiteY1091" fmla="*/ 4883453 h 6375766"/>
              <a:gd name="connsiteX1092" fmla="*/ 11169136 w 12191994"/>
              <a:gd name="connsiteY1092" fmla="*/ 4859768 h 6375766"/>
              <a:gd name="connsiteX1093" fmla="*/ 11142275 w 12191994"/>
              <a:gd name="connsiteY1093" fmla="*/ 4832908 h 6375766"/>
              <a:gd name="connsiteX1094" fmla="*/ 11087601 w 12191994"/>
              <a:gd name="connsiteY1094" fmla="*/ 4778234 h 6375766"/>
              <a:gd name="connsiteX1095" fmla="*/ 11060741 w 12191994"/>
              <a:gd name="connsiteY1095" fmla="*/ 4751437 h 6375766"/>
              <a:gd name="connsiteX1096" fmla="*/ 10275119 w 12191994"/>
              <a:gd name="connsiteY1096" fmla="*/ 4751437 h 6375766"/>
              <a:gd name="connsiteX1097" fmla="*/ 10248259 w 12191994"/>
              <a:gd name="connsiteY1097" fmla="*/ 4778234 h 6375766"/>
              <a:gd name="connsiteX1098" fmla="*/ 10193585 w 12191994"/>
              <a:gd name="connsiteY1098" fmla="*/ 4832908 h 6375766"/>
              <a:gd name="connsiteX1099" fmla="*/ 10166725 w 12191994"/>
              <a:gd name="connsiteY1099" fmla="*/ 4859768 h 6375766"/>
              <a:gd name="connsiteX1100" fmla="*/ 10166725 w 12191994"/>
              <a:gd name="connsiteY1100" fmla="*/ 4883453 h 6375766"/>
              <a:gd name="connsiteX1101" fmla="*/ 10193585 w 12191994"/>
              <a:gd name="connsiteY1101" fmla="*/ 4910314 h 6375766"/>
              <a:gd name="connsiteX1102" fmla="*/ 10248259 w 12191994"/>
              <a:gd name="connsiteY1102" fmla="*/ 4964988 h 6375766"/>
              <a:gd name="connsiteX1103" fmla="*/ 10275119 w 12191994"/>
              <a:gd name="connsiteY1103" fmla="*/ 4991784 h 6375766"/>
              <a:gd name="connsiteX1104" fmla="*/ 10298741 w 12191994"/>
              <a:gd name="connsiteY1104" fmla="*/ 4991784 h 6375766"/>
              <a:gd name="connsiteX1105" fmla="*/ 10325601 w 12191994"/>
              <a:gd name="connsiteY1105" fmla="*/ 4964988 h 6375766"/>
              <a:gd name="connsiteX1106" fmla="*/ 10380275 w 12191994"/>
              <a:gd name="connsiteY1106" fmla="*/ 4910314 h 6375766"/>
              <a:gd name="connsiteX1107" fmla="*/ 10407136 w 12191994"/>
              <a:gd name="connsiteY1107" fmla="*/ 4883453 h 6375766"/>
              <a:gd name="connsiteX1108" fmla="*/ 10407136 w 12191994"/>
              <a:gd name="connsiteY1108" fmla="*/ 4859768 h 6375766"/>
              <a:gd name="connsiteX1109" fmla="*/ 10380275 w 12191994"/>
              <a:gd name="connsiteY1109" fmla="*/ 4832908 h 6375766"/>
              <a:gd name="connsiteX1110" fmla="*/ 10325601 w 12191994"/>
              <a:gd name="connsiteY1110" fmla="*/ 4778234 h 6375766"/>
              <a:gd name="connsiteX1111" fmla="*/ 10298741 w 12191994"/>
              <a:gd name="connsiteY1111" fmla="*/ 4751437 h 6375766"/>
              <a:gd name="connsiteX1112" fmla="*/ 9513119 w 12191994"/>
              <a:gd name="connsiteY1112" fmla="*/ 4751437 h 6375766"/>
              <a:gd name="connsiteX1113" fmla="*/ 9486259 w 12191994"/>
              <a:gd name="connsiteY1113" fmla="*/ 4778234 h 6375766"/>
              <a:gd name="connsiteX1114" fmla="*/ 9431585 w 12191994"/>
              <a:gd name="connsiteY1114" fmla="*/ 4832908 h 6375766"/>
              <a:gd name="connsiteX1115" fmla="*/ 9404725 w 12191994"/>
              <a:gd name="connsiteY1115" fmla="*/ 4859768 h 6375766"/>
              <a:gd name="connsiteX1116" fmla="*/ 9404725 w 12191994"/>
              <a:gd name="connsiteY1116" fmla="*/ 4883453 h 6375766"/>
              <a:gd name="connsiteX1117" fmla="*/ 9431585 w 12191994"/>
              <a:gd name="connsiteY1117" fmla="*/ 4910314 h 6375766"/>
              <a:gd name="connsiteX1118" fmla="*/ 9486259 w 12191994"/>
              <a:gd name="connsiteY1118" fmla="*/ 4964988 h 6375766"/>
              <a:gd name="connsiteX1119" fmla="*/ 9513119 w 12191994"/>
              <a:gd name="connsiteY1119" fmla="*/ 4991784 h 6375766"/>
              <a:gd name="connsiteX1120" fmla="*/ 9536741 w 12191994"/>
              <a:gd name="connsiteY1120" fmla="*/ 4991784 h 6375766"/>
              <a:gd name="connsiteX1121" fmla="*/ 9563601 w 12191994"/>
              <a:gd name="connsiteY1121" fmla="*/ 4964988 h 6375766"/>
              <a:gd name="connsiteX1122" fmla="*/ 9618275 w 12191994"/>
              <a:gd name="connsiteY1122" fmla="*/ 4910314 h 6375766"/>
              <a:gd name="connsiteX1123" fmla="*/ 9645136 w 12191994"/>
              <a:gd name="connsiteY1123" fmla="*/ 4883453 h 6375766"/>
              <a:gd name="connsiteX1124" fmla="*/ 9645136 w 12191994"/>
              <a:gd name="connsiteY1124" fmla="*/ 4859768 h 6375766"/>
              <a:gd name="connsiteX1125" fmla="*/ 9618275 w 12191994"/>
              <a:gd name="connsiteY1125" fmla="*/ 4832908 h 6375766"/>
              <a:gd name="connsiteX1126" fmla="*/ 9563601 w 12191994"/>
              <a:gd name="connsiteY1126" fmla="*/ 4778234 h 6375766"/>
              <a:gd name="connsiteX1127" fmla="*/ 9536741 w 12191994"/>
              <a:gd name="connsiteY1127" fmla="*/ 4751437 h 6375766"/>
              <a:gd name="connsiteX1128" fmla="*/ 8751119 w 12191994"/>
              <a:gd name="connsiteY1128" fmla="*/ 4751437 h 6375766"/>
              <a:gd name="connsiteX1129" fmla="*/ 8724259 w 12191994"/>
              <a:gd name="connsiteY1129" fmla="*/ 4778234 h 6375766"/>
              <a:gd name="connsiteX1130" fmla="*/ 8669585 w 12191994"/>
              <a:gd name="connsiteY1130" fmla="*/ 4832908 h 6375766"/>
              <a:gd name="connsiteX1131" fmla="*/ 8642725 w 12191994"/>
              <a:gd name="connsiteY1131" fmla="*/ 4859768 h 6375766"/>
              <a:gd name="connsiteX1132" fmla="*/ 8642725 w 12191994"/>
              <a:gd name="connsiteY1132" fmla="*/ 4883453 h 6375766"/>
              <a:gd name="connsiteX1133" fmla="*/ 8669585 w 12191994"/>
              <a:gd name="connsiteY1133" fmla="*/ 4910314 h 6375766"/>
              <a:gd name="connsiteX1134" fmla="*/ 8724259 w 12191994"/>
              <a:gd name="connsiteY1134" fmla="*/ 4964988 h 6375766"/>
              <a:gd name="connsiteX1135" fmla="*/ 8751119 w 12191994"/>
              <a:gd name="connsiteY1135" fmla="*/ 4991784 h 6375766"/>
              <a:gd name="connsiteX1136" fmla="*/ 8774741 w 12191994"/>
              <a:gd name="connsiteY1136" fmla="*/ 4991784 h 6375766"/>
              <a:gd name="connsiteX1137" fmla="*/ 8801601 w 12191994"/>
              <a:gd name="connsiteY1137" fmla="*/ 4964988 h 6375766"/>
              <a:gd name="connsiteX1138" fmla="*/ 8856275 w 12191994"/>
              <a:gd name="connsiteY1138" fmla="*/ 4910314 h 6375766"/>
              <a:gd name="connsiteX1139" fmla="*/ 8883136 w 12191994"/>
              <a:gd name="connsiteY1139" fmla="*/ 4883453 h 6375766"/>
              <a:gd name="connsiteX1140" fmla="*/ 8883136 w 12191994"/>
              <a:gd name="connsiteY1140" fmla="*/ 4859768 h 6375766"/>
              <a:gd name="connsiteX1141" fmla="*/ 8856275 w 12191994"/>
              <a:gd name="connsiteY1141" fmla="*/ 4832908 h 6375766"/>
              <a:gd name="connsiteX1142" fmla="*/ 8801601 w 12191994"/>
              <a:gd name="connsiteY1142" fmla="*/ 4778234 h 6375766"/>
              <a:gd name="connsiteX1143" fmla="*/ 8774741 w 12191994"/>
              <a:gd name="connsiteY1143" fmla="*/ 4751437 h 6375766"/>
              <a:gd name="connsiteX1144" fmla="*/ 7989119 w 12191994"/>
              <a:gd name="connsiteY1144" fmla="*/ 4751437 h 6375766"/>
              <a:gd name="connsiteX1145" fmla="*/ 7962259 w 12191994"/>
              <a:gd name="connsiteY1145" fmla="*/ 4778234 h 6375766"/>
              <a:gd name="connsiteX1146" fmla="*/ 7907585 w 12191994"/>
              <a:gd name="connsiteY1146" fmla="*/ 4832908 h 6375766"/>
              <a:gd name="connsiteX1147" fmla="*/ 7880725 w 12191994"/>
              <a:gd name="connsiteY1147" fmla="*/ 4859768 h 6375766"/>
              <a:gd name="connsiteX1148" fmla="*/ 7880725 w 12191994"/>
              <a:gd name="connsiteY1148" fmla="*/ 4883453 h 6375766"/>
              <a:gd name="connsiteX1149" fmla="*/ 7907585 w 12191994"/>
              <a:gd name="connsiteY1149" fmla="*/ 4910314 h 6375766"/>
              <a:gd name="connsiteX1150" fmla="*/ 7962259 w 12191994"/>
              <a:gd name="connsiteY1150" fmla="*/ 4964988 h 6375766"/>
              <a:gd name="connsiteX1151" fmla="*/ 7989119 w 12191994"/>
              <a:gd name="connsiteY1151" fmla="*/ 4991784 h 6375766"/>
              <a:gd name="connsiteX1152" fmla="*/ 8012741 w 12191994"/>
              <a:gd name="connsiteY1152" fmla="*/ 4991784 h 6375766"/>
              <a:gd name="connsiteX1153" fmla="*/ 8039601 w 12191994"/>
              <a:gd name="connsiteY1153" fmla="*/ 4964988 h 6375766"/>
              <a:gd name="connsiteX1154" fmla="*/ 8094275 w 12191994"/>
              <a:gd name="connsiteY1154" fmla="*/ 4910314 h 6375766"/>
              <a:gd name="connsiteX1155" fmla="*/ 8121136 w 12191994"/>
              <a:gd name="connsiteY1155" fmla="*/ 4883453 h 6375766"/>
              <a:gd name="connsiteX1156" fmla="*/ 8121136 w 12191994"/>
              <a:gd name="connsiteY1156" fmla="*/ 4859768 h 6375766"/>
              <a:gd name="connsiteX1157" fmla="*/ 8094275 w 12191994"/>
              <a:gd name="connsiteY1157" fmla="*/ 4832908 h 6375766"/>
              <a:gd name="connsiteX1158" fmla="*/ 8039601 w 12191994"/>
              <a:gd name="connsiteY1158" fmla="*/ 4778234 h 6375766"/>
              <a:gd name="connsiteX1159" fmla="*/ 8012741 w 12191994"/>
              <a:gd name="connsiteY1159" fmla="*/ 4751437 h 6375766"/>
              <a:gd name="connsiteX1160" fmla="*/ 7227119 w 12191994"/>
              <a:gd name="connsiteY1160" fmla="*/ 4751437 h 6375766"/>
              <a:gd name="connsiteX1161" fmla="*/ 7200259 w 12191994"/>
              <a:gd name="connsiteY1161" fmla="*/ 4778234 h 6375766"/>
              <a:gd name="connsiteX1162" fmla="*/ 7145585 w 12191994"/>
              <a:gd name="connsiteY1162" fmla="*/ 4832908 h 6375766"/>
              <a:gd name="connsiteX1163" fmla="*/ 7118725 w 12191994"/>
              <a:gd name="connsiteY1163" fmla="*/ 4859768 h 6375766"/>
              <a:gd name="connsiteX1164" fmla="*/ 7118725 w 12191994"/>
              <a:gd name="connsiteY1164" fmla="*/ 4883453 h 6375766"/>
              <a:gd name="connsiteX1165" fmla="*/ 7145585 w 12191994"/>
              <a:gd name="connsiteY1165" fmla="*/ 4910314 h 6375766"/>
              <a:gd name="connsiteX1166" fmla="*/ 7200259 w 12191994"/>
              <a:gd name="connsiteY1166" fmla="*/ 4964988 h 6375766"/>
              <a:gd name="connsiteX1167" fmla="*/ 7227119 w 12191994"/>
              <a:gd name="connsiteY1167" fmla="*/ 4991784 h 6375766"/>
              <a:gd name="connsiteX1168" fmla="*/ 7250741 w 12191994"/>
              <a:gd name="connsiteY1168" fmla="*/ 4991784 h 6375766"/>
              <a:gd name="connsiteX1169" fmla="*/ 7277601 w 12191994"/>
              <a:gd name="connsiteY1169" fmla="*/ 4964988 h 6375766"/>
              <a:gd name="connsiteX1170" fmla="*/ 7332275 w 12191994"/>
              <a:gd name="connsiteY1170" fmla="*/ 4910314 h 6375766"/>
              <a:gd name="connsiteX1171" fmla="*/ 7359136 w 12191994"/>
              <a:gd name="connsiteY1171" fmla="*/ 4883453 h 6375766"/>
              <a:gd name="connsiteX1172" fmla="*/ 7359136 w 12191994"/>
              <a:gd name="connsiteY1172" fmla="*/ 4859768 h 6375766"/>
              <a:gd name="connsiteX1173" fmla="*/ 7332275 w 12191994"/>
              <a:gd name="connsiteY1173" fmla="*/ 4832908 h 6375766"/>
              <a:gd name="connsiteX1174" fmla="*/ 7277601 w 12191994"/>
              <a:gd name="connsiteY1174" fmla="*/ 4778234 h 6375766"/>
              <a:gd name="connsiteX1175" fmla="*/ 7250741 w 12191994"/>
              <a:gd name="connsiteY1175" fmla="*/ 4751437 h 6375766"/>
              <a:gd name="connsiteX1176" fmla="*/ 6465119 w 12191994"/>
              <a:gd name="connsiteY1176" fmla="*/ 4751437 h 6375766"/>
              <a:gd name="connsiteX1177" fmla="*/ 6438259 w 12191994"/>
              <a:gd name="connsiteY1177" fmla="*/ 4778234 h 6375766"/>
              <a:gd name="connsiteX1178" fmla="*/ 6383585 w 12191994"/>
              <a:gd name="connsiteY1178" fmla="*/ 4832908 h 6375766"/>
              <a:gd name="connsiteX1179" fmla="*/ 6356724 w 12191994"/>
              <a:gd name="connsiteY1179" fmla="*/ 4859768 h 6375766"/>
              <a:gd name="connsiteX1180" fmla="*/ 6356724 w 12191994"/>
              <a:gd name="connsiteY1180" fmla="*/ 4883453 h 6375766"/>
              <a:gd name="connsiteX1181" fmla="*/ 6383585 w 12191994"/>
              <a:gd name="connsiteY1181" fmla="*/ 4910314 h 6375766"/>
              <a:gd name="connsiteX1182" fmla="*/ 6438259 w 12191994"/>
              <a:gd name="connsiteY1182" fmla="*/ 4964988 h 6375766"/>
              <a:gd name="connsiteX1183" fmla="*/ 6465119 w 12191994"/>
              <a:gd name="connsiteY1183" fmla="*/ 4991784 h 6375766"/>
              <a:gd name="connsiteX1184" fmla="*/ 6488741 w 12191994"/>
              <a:gd name="connsiteY1184" fmla="*/ 4991784 h 6375766"/>
              <a:gd name="connsiteX1185" fmla="*/ 6515601 w 12191994"/>
              <a:gd name="connsiteY1185" fmla="*/ 4964988 h 6375766"/>
              <a:gd name="connsiteX1186" fmla="*/ 6570275 w 12191994"/>
              <a:gd name="connsiteY1186" fmla="*/ 4910314 h 6375766"/>
              <a:gd name="connsiteX1187" fmla="*/ 6597136 w 12191994"/>
              <a:gd name="connsiteY1187" fmla="*/ 4883453 h 6375766"/>
              <a:gd name="connsiteX1188" fmla="*/ 6597136 w 12191994"/>
              <a:gd name="connsiteY1188" fmla="*/ 4859768 h 6375766"/>
              <a:gd name="connsiteX1189" fmla="*/ 6570275 w 12191994"/>
              <a:gd name="connsiteY1189" fmla="*/ 4832908 h 6375766"/>
              <a:gd name="connsiteX1190" fmla="*/ 6515601 w 12191994"/>
              <a:gd name="connsiteY1190" fmla="*/ 4778234 h 6375766"/>
              <a:gd name="connsiteX1191" fmla="*/ 6488741 w 12191994"/>
              <a:gd name="connsiteY1191" fmla="*/ 4751437 h 6375766"/>
              <a:gd name="connsiteX1192" fmla="*/ 5703121 w 12191994"/>
              <a:gd name="connsiteY1192" fmla="*/ 4751437 h 6375766"/>
              <a:gd name="connsiteX1193" fmla="*/ 5676261 w 12191994"/>
              <a:gd name="connsiteY1193" fmla="*/ 4778234 h 6375766"/>
              <a:gd name="connsiteX1194" fmla="*/ 5621588 w 12191994"/>
              <a:gd name="connsiteY1194" fmla="*/ 4832908 h 6375766"/>
              <a:gd name="connsiteX1195" fmla="*/ 5594727 w 12191994"/>
              <a:gd name="connsiteY1195" fmla="*/ 4859768 h 6375766"/>
              <a:gd name="connsiteX1196" fmla="*/ 5594727 w 12191994"/>
              <a:gd name="connsiteY1196" fmla="*/ 4883453 h 6375766"/>
              <a:gd name="connsiteX1197" fmla="*/ 5621588 w 12191994"/>
              <a:gd name="connsiteY1197" fmla="*/ 4910314 h 6375766"/>
              <a:gd name="connsiteX1198" fmla="*/ 5676261 w 12191994"/>
              <a:gd name="connsiteY1198" fmla="*/ 4964988 h 6375766"/>
              <a:gd name="connsiteX1199" fmla="*/ 5703121 w 12191994"/>
              <a:gd name="connsiteY1199" fmla="*/ 4991784 h 6375766"/>
              <a:gd name="connsiteX1200" fmla="*/ 5726743 w 12191994"/>
              <a:gd name="connsiteY1200" fmla="*/ 4991784 h 6375766"/>
              <a:gd name="connsiteX1201" fmla="*/ 5753603 w 12191994"/>
              <a:gd name="connsiteY1201" fmla="*/ 4964988 h 6375766"/>
              <a:gd name="connsiteX1202" fmla="*/ 5808276 w 12191994"/>
              <a:gd name="connsiteY1202" fmla="*/ 4910314 h 6375766"/>
              <a:gd name="connsiteX1203" fmla="*/ 5835136 w 12191994"/>
              <a:gd name="connsiteY1203" fmla="*/ 4883453 h 6375766"/>
              <a:gd name="connsiteX1204" fmla="*/ 5835136 w 12191994"/>
              <a:gd name="connsiteY1204" fmla="*/ 4859768 h 6375766"/>
              <a:gd name="connsiteX1205" fmla="*/ 5808276 w 12191994"/>
              <a:gd name="connsiteY1205" fmla="*/ 4832908 h 6375766"/>
              <a:gd name="connsiteX1206" fmla="*/ 5753603 w 12191994"/>
              <a:gd name="connsiteY1206" fmla="*/ 4778234 h 6375766"/>
              <a:gd name="connsiteX1207" fmla="*/ 5726743 w 12191994"/>
              <a:gd name="connsiteY1207" fmla="*/ 4751437 h 6375766"/>
              <a:gd name="connsiteX1208" fmla="*/ 4941122 w 12191994"/>
              <a:gd name="connsiteY1208" fmla="*/ 4751437 h 6375766"/>
              <a:gd name="connsiteX1209" fmla="*/ 4914263 w 12191994"/>
              <a:gd name="connsiteY1209" fmla="*/ 4778234 h 6375766"/>
              <a:gd name="connsiteX1210" fmla="*/ 4859585 w 12191994"/>
              <a:gd name="connsiteY1210" fmla="*/ 4832908 h 6375766"/>
              <a:gd name="connsiteX1211" fmla="*/ 4832727 w 12191994"/>
              <a:gd name="connsiteY1211" fmla="*/ 4859768 h 6375766"/>
              <a:gd name="connsiteX1212" fmla="*/ 4832727 w 12191994"/>
              <a:gd name="connsiteY1212" fmla="*/ 4883453 h 6375766"/>
              <a:gd name="connsiteX1213" fmla="*/ 4859585 w 12191994"/>
              <a:gd name="connsiteY1213" fmla="*/ 4910314 h 6375766"/>
              <a:gd name="connsiteX1214" fmla="*/ 4914263 w 12191994"/>
              <a:gd name="connsiteY1214" fmla="*/ 4964988 h 6375766"/>
              <a:gd name="connsiteX1215" fmla="*/ 4941122 w 12191994"/>
              <a:gd name="connsiteY1215" fmla="*/ 4991784 h 6375766"/>
              <a:gd name="connsiteX1216" fmla="*/ 4964745 w 12191994"/>
              <a:gd name="connsiteY1216" fmla="*/ 4991784 h 6375766"/>
              <a:gd name="connsiteX1217" fmla="*/ 4991606 w 12191994"/>
              <a:gd name="connsiteY1217" fmla="*/ 4964988 h 6375766"/>
              <a:gd name="connsiteX1218" fmla="*/ 5046280 w 12191994"/>
              <a:gd name="connsiteY1218" fmla="*/ 4910314 h 6375766"/>
              <a:gd name="connsiteX1219" fmla="*/ 5073139 w 12191994"/>
              <a:gd name="connsiteY1219" fmla="*/ 4883453 h 6375766"/>
              <a:gd name="connsiteX1220" fmla="*/ 5073139 w 12191994"/>
              <a:gd name="connsiteY1220" fmla="*/ 4859768 h 6375766"/>
              <a:gd name="connsiteX1221" fmla="*/ 5046280 w 12191994"/>
              <a:gd name="connsiteY1221" fmla="*/ 4832908 h 6375766"/>
              <a:gd name="connsiteX1222" fmla="*/ 4991606 w 12191994"/>
              <a:gd name="connsiteY1222" fmla="*/ 4778234 h 6375766"/>
              <a:gd name="connsiteX1223" fmla="*/ 4964745 w 12191994"/>
              <a:gd name="connsiteY1223" fmla="*/ 4751437 h 6375766"/>
              <a:gd name="connsiteX1224" fmla="*/ 4179127 w 12191994"/>
              <a:gd name="connsiteY1224" fmla="*/ 4751437 h 6375766"/>
              <a:gd name="connsiteX1225" fmla="*/ 4152267 w 12191994"/>
              <a:gd name="connsiteY1225" fmla="*/ 4778234 h 6375766"/>
              <a:gd name="connsiteX1226" fmla="*/ 4097593 w 12191994"/>
              <a:gd name="connsiteY1226" fmla="*/ 4832908 h 6375766"/>
              <a:gd name="connsiteX1227" fmla="*/ 4070731 w 12191994"/>
              <a:gd name="connsiteY1227" fmla="*/ 4859768 h 6375766"/>
              <a:gd name="connsiteX1228" fmla="*/ 4070731 w 12191994"/>
              <a:gd name="connsiteY1228" fmla="*/ 4883453 h 6375766"/>
              <a:gd name="connsiteX1229" fmla="*/ 4097593 w 12191994"/>
              <a:gd name="connsiteY1229" fmla="*/ 4910314 h 6375766"/>
              <a:gd name="connsiteX1230" fmla="*/ 4152267 w 12191994"/>
              <a:gd name="connsiteY1230" fmla="*/ 4964988 h 6375766"/>
              <a:gd name="connsiteX1231" fmla="*/ 4179127 w 12191994"/>
              <a:gd name="connsiteY1231" fmla="*/ 4991784 h 6375766"/>
              <a:gd name="connsiteX1232" fmla="*/ 4202743 w 12191994"/>
              <a:gd name="connsiteY1232" fmla="*/ 4991784 h 6375766"/>
              <a:gd name="connsiteX1233" fmla="*/ 4229603 w 12191994"/>
              <a:gd name="connsiteY1233" fmla="*/ 4964988 h 6375766"/>
              <a:gd name="connsiteX1234" fmla="*/ 4284278 w 12191994"/>
              <a:gd name="connsiteY1234" fmla="*/ 4910314 h 6375766"/>
              <a:gd name="connsiteX1235" fmla="*/ 4311137 w 12191994"/>
              <a:gd name="connsiteY1235" fmla="*/ 4883453 h 6375766"/>
              <a:gd name="connsiteX1236" fmla="*/ 4311137 w 12191994"/>
              <a:gd name="connsiteY1236" fmla="*/ 4859768 h 6375766"/>
              <a:gd name="connsiteX1237" fmla="*/ 4284278 w 12191994"/>
              <a:gd name="connsiteY1237" fmla="*/ 4832908 h 6375766"/>
              <a:gd name="connsiteX1238" fmla="*/ 4229603 w 12191994"/>
              <a:gd name="connsiteY1238" fmla="*/ 4778234 h 6375766"/>
              <a:gd name="connsiteX1239" fmla="*/ 4202743 w 12191994"/>
              <a:gd name="connsiteY1239" fmla="*/ 4751437 h 6375766"/>
              <a:gd name="connsiteX1240" fmla="*/ 3417128 w 12191994"/>
              <a:gd name="connsiteY1240" fmla="*/ 4751437 h 6375766"/>
              <a:gd name="connsiteX1241" fmla="*/ 3390268 w 12191994"/>
              <a:gd name="connsiteY1241" fmla="*/ 4778234 h 6375766"/>
              <a:gd name="connsiteX1242" fmla="*/ 3335593 w 12191994"/>
              <a:gd name="connsiteY1242" fmla="*/ 4832908 h 6375766"/>
              <a:gd name="connsiteX1243" fmla="*/ 3308733 w 12191994"/>
              <a:gd name="connsiteY1243" fmla="*/ 4859768 h 6375766"/>
              <a:gd name="connsiteX1244" fmla="*/ 3308733 w 12191994"/>
              <a:gd name="connsiteY1244" fmla="*/ 4883453 h 6375766"/>
              <a:gd name="connsiteX1245" fmla="*/ 3335593 w 12191994"/>
              <a:gd name="connsiteY1245" fmla="*/ 4910314 h 6375766"/>
              <a:gd name="connsiteX1246" fmla="*/ 3390268 w 12191994"/>
              <a:gd name="connsiteY1246" fmla="*/ 4964988 h 6375766"/>
              <a:gd name="connsiteX1247" fmla="*/ 3417128 w 12191994"/>
              <a:gd name="connsiteY1247" fmla="*/ 4991784 h 6375766"/>
              <a:gd name="connsiteX1248" fmla="*/ 3440750 w 12191994"/>
              <a:gd name="connsiteY1248" fmla="*/ 4991784 h 6375766"/>
              <a:gd name="connsiteX1249" fmla="*/ 3467610 w 12191994"/>
              <a:gd name="connsiteY1249" fmla="*/ 4964988 h 6375766"/>
              <a:gd name="connsiteX1250" fmla="*/ 3522285 w 12191994"/>
              <a:gd name="connsiteY1250" fmla="*/ 4910314 h 6375766"/>
              <a:gd name="connsiteX1251" fmla="*/ 3549146 w 12191994"/>
              <a:gd name="connsiteY1251" fmla="*/ 4883453 h 6375766"/>
              <a:gd name="connsiteX1252" fmla="*/ 3549146 w 12191994"/>
              <a:gd name="connsiteY1252" fmla="*/ 4859768 h 6375766"/>
              <a:gd name="connsiteX1253" fmla="*/ 3522285 w 12191994"/>
              <a:gd name="connsiteY1253" fmla="*/ 4832908 h 6375766"/>
              <a:gd name="connsiteX1254" fmla="*/ 3467610 w 12191994"/>
              <a:gd name="connsiteY1254" fmla="*/ 4778234 h 6375766"/>
              <a:gd name="connsiteX1255" fmla="*/ 3440750 w 12191994"/>
              <a:gd name="connsiteY1255" fmla="*/ 4751437 h 6375766"/>
              <a:gd name="connsiteX1256" fmla="*/ 2655127 w 12191994"/>
              <a:gd name="connsiteY1256" fmla="*/ 4751437 h 6375766"/>
              <a:gd name="connsiteX1257" fmla="*/ 2628267 w 12191994"/>
              <a:gd name="connsiteY1257" fmla="*/ 4778234 h 6375766"/>
              <a:gd name="connsiteX1258" fmla="*/ 2573594 w 12191994"/>
              <a:gd name="connsiteY1258" fmla="*/ 4832908 h 6375766"/>
              <a:gd name="connsiteX1259" fmla="*/ 2546734 w 12191994"/>
              <a:gd name="connsiteY1259" fmla="*/ 4859768 h 6375766"/>
              <a:gd name="connsiteX1260" fmla="*/ 2546734 w 12191994"/>
              <a:gd name="connsiteY1260" fmla="*/ 4883453 h 6375766"/>
              <a:gd name="connsiteX1261" fmla="*/ 2573594 w 12191994"/>
              <a:gd name="connsiteY1261" fmla="*/ 4910314 h 6375766"/>
              <a:gd name="connsiteX1262" fmla="*/ 2628267 w 12191994"/>
              <a:gd name="connsiteY1262" fmla="*/ 4964988 h 6375766"/>
              <a:gd name="connsiteX1263" fmla="*/ 2655127 w 12191994"/>
              <a:gd name="connsiteY1263" fmla="*/ 4991784 h 6375766"/>
              <a:gd name="connsiteX1264" fmla="*/ 2678749 w 12191994"/>
              <a:gd name="connsiteY1264" fmla="*/ 4991784 h 6375766"/>
              <a:gd name="connsiteX1265" fmla="*/ 2705609 w 12191994"/>
              <a:gd name="connsiteY1265" fmla="*/ 4964988 h 6375766"/>
              <a:gd name="connsiteX1266" fmla="*/ 2760283 w 12191994"/>
              <a:gd name="connsiteY1266" fmla="*/ 4910314 h 6375766"/>
              <a:gd name="connsiteX1267" fmla="*/ 2787145 w 12191994"/>
              <a:gd name="connsiteY1267" fmla="*/ 4883453 h 6375766"/>
              <a:gd name="connsiteX1268" fmla="*/ 2787145 w 12191994"/>
              <a:gd name="connsiteY1268" fmla="*/ 4859768 h 6375766"/>
              <a:gd name="connsiteX1269" fmla="*/ 2760283 w 12191994"/>
              <a:gd name="connsiteY1269" fmla="*/ 4832908 h 6375766"/>
              <a:gd name="connsiteX1270" fmla="*/ 2705609 w 12191994"/>
              <a:gd name="connsiteY1270" fmla="*/ 4778234 h 6375766"/>
              <a:gd name="connsiteX1271" fmla="*/ 2678749 w 12191994"/>
              <a:gd name="connsiteY1271" fmla="*/ 4751437 h 6375766"/>
              <a:gd name="connsiteX1272" fmla="*/ 1893126 w 12191994"/>
              <a:gd name="connsiteY1272" fmla="*/ 4751437 h 6375766"/>
              <a:gd name="connsiteX1273" fmla="*/ 1866266 w 12191994"/>
              <a:gd name="connsiteY1273" fmla="*/ 4778234 h 6375766"/>
              <a:gd name="connsiteX1274" fmla="*/ 1811592 w 12191994"/>
              <a:gd name="connsiteY1274" fmla="*/ 4832908 h 6375766"/>
              <a:gd name="connsiteX1275" fmla="*/ 1784732 w 12191994"/>
              <a:gd name="connsiteY1275" fmla="*/ 4859768 h 6375766"/>
              <a:gd name="connsiteX1276" fmla="*/ 1784732 w 12191994"/>
              <a:gd name="connsiteY1276" fmla="*/ 4883453 h 6375766"/>
              <a:gd name="connsiteX1277" fmla="*/ 1811592 w 12191994"/>
              <a:gd name="connsiteY1277" fmla="*/ 4910314 h 6375766"/>
              <a:gd name="connsiteX1278" fmla="*/ 1866266 w 12191994"/>
              <a:gd name="connsiteY1278" fmla="*/ 4964988 h 6375766"/>
              <a:gd name="connsiteX1279" fmla="*/ 1893126 w 12191994"/>
              <a:gd name="connsiteY1279" fmla="*/ 4991784 h 6375766"/>
              <a:gd name="connsiteX1280" fmla="*/ 1916748 w 12191994"/>
              <a:gd name="connsiteY1280" fmla="*/ 4991784 h 6375766"/>
              <a:gd name="connsiteX1281" fmla="*/ 1943608 w 12191994"/>
              <a:gd name="connsiteY1281" fmla="*/ 4964988 h 6375766"/>
              <a:gd name="connsiteX1282" fmla="*/ 1998282 w 12191994"/>
              <a:gd name="connsiteY1282" fmla="*/ 4910314 h 6375766"/>
              <a:gd name="connsiteX1283" fmla="*/ 2025143 w 12191994"/>
              <a:gd name="connsiteY1283" fmla="*/ 4883453 h 6375766"/>
              <a:gd name="connsiteX1284" fmla="*/ 2025143 w 12191994"/>
              <a:gd name="connsiteY1284" fmla="*/ 4859768 h 6375766"/>
              <a:gd name="connsiteX1285" fmla="*/ 1998282 w 12191994"/>
              <a:gd name="connsiteY1285" fmla="*/ 4832908 h 6375766"/>
              <a:gd name="connsiteX1286" fmla="*/ 1943608 w 12191994"/>
              <a:gd name="connsiteY1286" fmla="*/ 4778234 h 6375766"/>
              <a:gd name="connsiteX1287" fmla="*/ 1916748 w 12191994"/>
              <a:gd name="connsiteY1287" fmla="*/ 4751437 h 6375766"/>
              <a:gd name="connsiteX1288" fmla="*/ 1131127 w 12191994"/>
              <a:gd name="connsiteY1288" fmla="*/ 4751437 h 6375766"/>
              <a:gd name="connsiteX1289" fmla="*/ 1104266 w 12191994"/>
              <a:gd name="connsiteY1289" fmla="*/ 4778234 h 6375766"/>
              <a:gd name="connsiteX1290" fmla="*/ 1049593 w 12191994"/>
              <a:gd name="connsiteY1290" fmla="*/ 4832908 h 6375766"/>
              <a:gd name="connsiteX1291" fmla="*/ 1022732 w 12191994"/>
              <a:gd name="connsiteY1291" fmla="*/ 4859768 h 6375766"/>
              <a:gd name="connsiteX1292" fmla="*/ 1022732 w 12191994"/>
              <a:gd name="connsiteY1292" fmla="*/ 4883453 h 6375766"/>
              <a:gd name="connsiteX1293" fmla="*/ 1049593 w 12191994"/>
              <a:gd name="connsiteY1293" fmla="*/ 4910314 h 6375766"/>
              <a:gd name="connsiteX1294" fmla="*/ 1104266 w 12191994"/>
              <a:gd name="connsiteY1294" fmla="*/ 4964988 h 6375766"/>
              <a:gd name="connsiteX1295" fmla="*/ 1131127 w 12191994"/>
              <a:gd name="connsiteY1295" fmla="*/ 4991784 h 6375766"/>
              <a:gd name="connsiteX1296" fmla="*/ 1154749 w 12191994"/>
              <a:gd name="connsiteY1296" fmla="*/ 4991784 h 6375766"/>
              <a:gd name="connsiteX1297" fmla="*/ 1181609 w 12191994"/>
              <a:gd name="connsiteY1297" fmla="*/ 4964988 h 6375766"/>
              <a:gd name="connsiteX1298" fmla="*/ 1236283 w 12191994"/>
              <a:gd name="connsiteY1298" fmla="*/ 4910314 h 6375766"/>
              <a:gd name="connsiteX1299" fmla="*/ 1263142 w 12191994"/>
              <a:gd name="connsiteY1299" fmla="*/ 4883453 h 6375766"/>
              <a:gd name="connsiteX1300" fmla="*/ 1263142 w 12191994"/>
              <a:gd name="connsiteY1300" fmla="*/ 4859768 h 6375766"/>
              <a:gd name="connsiteX1301" fmla="*/ 1236283 w 12191994"/>
              <a:gd name="connsiteY1301" fmla="*/ 4832908 h 6375766"/>
              <a:gd name="connsiteX1302" fmla="*/ 1181609 w 12191994"/>
              <a:gd name="connsiteY1302" fmla="*/ 4778234 h 6375766"/>
              <a:gd name="connsiteX1303" fmla="*/ 1154749 w 12191994"/>
              <a:gd name="connsiteY1303" fmla="*/ 4751437 h 6375766"/>
              <a:gd name="connsiteX1304" fmla="*/ 369128 w 12191994"/>
              <a:gd name="connsiteY1304" fmla="*/ 4751437 h 6375766"/>
              <a:gd name="connsiteX1305" fmla="*/ 342267 w 12191994"/>
              <a:gd name="connsiteY1305" fmla="*/ 4778234 h 6375766"/>
              <a:gd name="connsiteX1306" fmla="*/ 287593 w 12191994"/>
              <a:gd name="connsiteY1306" fmla="*/ 4832908 h 6375766"/>
              <a:gd name="connsiteX1307" fmla="*/ 260733 w 12191994"/>
              <a:gd name="connsiteY1307" fmla="*/ 4859768 h 6375766"/>
              <a:gd name="connsiteX1308" fmla="*/ 260733 w 12191994"/>
              <a:gd name="connsiteY1308" fmla="*/ 4883453 h 6375766"/>
              <a:gd name="connsiteX1309" fmla="*/ 287593 w 12191994"/>
              <a:gd name="connsiteY1309" fmla="*/ 4910314 h 6375766"/>
              <a:gd name="connsiteX1310" fmla="*/ 342267 w 12191994"/>
              <a:gd name="connsiteY1310" fmla="*/ 4964988 h 6375766"/>
              <a:gd name="connsiteX1311" fmla="*/ 369128 w 12191994"/>
              <a:gd name="connsiteY1311" fmla="*/ 4991784 h 6375766"/>
              <a:gd name="connsiteX1312" fmla="*/ 392749 w 12191994"/>
              <a:gd name="connsiteY1312" fmla="*/ 4991784 h 6375766"/>
              <a:gd name="connsiteX1313" fmla="*/ 419610 w 12191994"/>
              <a:gd name="connsiteY1313" fmla="*/ 4964988 h 6375766"/>
              <a:gd name="connsiteX1314" fmla="*/ 474283 w 12191994"/>
              <a:gd name="connsiteY1314" fmla="*/ 4910314 h 6375766"/>
              <a:gd name="connsiteX1315" fmla="*/ 501144 w 12191994"/>
              <a:gd name="connsiteY1315" fmla="*/ 4883453 h 6375766"/>
              <a:gd name="connsiteX1316" fmla="*/ 501144 w 12191994"/>
              <a:gd name="connsiteY1316" fmla="*/ 4859768 h 6375766"/>
              <a:gd name="connsiteX1317" fmla="*/ 474283 w 12191994"/>
              <a:gd name="connsiteY1317" fmla="*/ 4832908 h 6375766"/>
              <a:gd name="connsiteX1318" fmla="*/ 419610 w 12191994"/>
              <a:gd name="connsiteY1318" fmla="*/ 4778234 h 6375766"/>
              <a:gd name="connsiteX1319" fmla="*/ 392749 w 12191994"/>
              <a:gd name="connsiteY1319" fmla="*/ 4751437 h 6375766"/>
              <a:gd name="connsiteX1320" fmla="*/ 11799182 w 12191994"/>
              <a:gd name="connsiteY1320" fmla="*/ 4714480 h 6375766"/>
              <a:gd name="connsiteX1321" fmla="*/ 11822804 w 12191994"/>
              <a:gd name="connsiteY1321" fmla="*/ 4714480 h 6375766"/>
              <a:gd name="connsiteX1322" fmla="*/ 11886559 w 12191994"/>
              <a:gd name="connsiteY1322" fmla="*/ 4778234 h 6375766"/>
              <a:gd name="connsiteX1323" fmla="*/ 11904275 w 12191994"/>
              <a:gd name="connsiteY1323" fmla="*/ 4796014 h 6375766"/>
              <a:gd name="connsiteX1324" fmla="*/ 11968029 w 12191994"/>
              <a:gd name="connsiteY1324" fmla="*/ 4859768 h 6375766"/>
              <a:gd name="connsiteX1325" fmla="*/ 11968029 w 12191994"/>
              <a:gd name="connsiteY1325" fmla="*/ 4883453 h 6375766"/>
              <a:gd name="connsiteX1326" fmla="*/ 11904275 w 12191994"/>
              <a:gd name="connsiteY1326" fmla="*/ 4947208 h 6375766"/>
              <a:gd name="connsiteX1327" fmla="*/ 11886559 w 12191994"/>
              <a:gd name="connsiteY1327" fmla="*/ 4964988 h 6375766"/>
              <a:gd name="connsiteX1328" fmla="*/ 11822804 w 12191994"/>
              <a:gd name="connsiteY1328" fmla="*/ 5028741 h 6375766"/>
              <a:gd name="connsiteX1329" fmla="*/ 11799182 w 12191994"/>
              <a:gd name="connsiteY1329" fmla="*/ 5028741 h 6375766"/>
              <a:gd name="connsiteX1330" fmla="*/ 11735428 w 12191994"/>
              <a:gd name="connsiteY1330" fmla="*/ 4964988 h 6375766"/>
              <a:gd name="connsiteX1331" fmla="*/ 11717712 w 12191994"/>
              <a:gd name="connsiteY1331" fmla="*/ 4947208 h 6375766"/>
              <a:gd name="connsiteX1332" fmla="*/ 11653958 w 12191994"/>
              <a:gd name="connsiteY1332" fmla="*/ 4883453 h 6375766"/>
              <a:gd name="connsiteX1333" fmla="*/ 11653958 w 12191994"/>
              <a:gd name="connsiteY1333" fmla="*/ 4859768 h 6375766"/>
              <a:gd name="connsiteX1334" fmla="*/ 11717712 w 12191994"/>
              <a:gd name="connsiteY1334" fmla="*/ 4796014 h 6375766"/>
              <a:gd name="connsiteX1335" fmla="*/ 11735428 w 12191994"/>
              <a:gd name="connsiteY1335" fmla="*/ 4778234 h 6375766"/>
              <a:gd name="connsiteX1336" fmla="*/ 11799182 w 12191994"/>
              <a:gd name="connsiteY1336" fmla="*/ 4714480 h 6375766"/>
              <a:gd name="connsiteX1337" fmla="*/ 11037182 w 12191994"/>
              <a:gd name="connsiteY1337" fmla="*/ 4714480 h 6375766"/>
              <a:gd name="connsiteX1338" fmla="*/ 11060804 w 12191994"/>
              <a:gd name="connsiteY1338" fmla="*/ 4714480 h 6375766"/>
              <a:gd name="connsiteX1339" fmla="*/ 11124559 w 12191994"/>
              <a:gd name="connsiteY1339" fmla="*/ 4778234 h 6375766"/>
              <a:gd name="connsiteX1340" fmla="*/ 11142275 w 12191994"/>
              <a:gd name="connsiteY1340" fmla="*/ 4796014 h 6375766"/>
              <a:gd name="connsiteX1341" fmla="*/ 11206029 w 12191994"/>
              <a:gd name="connsiteY1341" fmla="*/ 4859768 h 6375766"/>
              <a:gd name="connsiteX1342" fmla="*/ 11206029 w 12191994"/>
              <a:gd name="connsiteY1342" fmla="*/ 4883453 h 6375766"/>
              <a:gd name="connsiteX1343" fmla="*/ 11142275 w 12191994"/>
              <a:gd name="connsiteY1343" fmla="*/ 4947208 h 6375766"/>
              <a:gd name="connsiteX1344" fmla="*/ 11124559 w 12191994"/>
              <a:gd name="connsiteY1344" fmla="*/ 4964988 h 6375766"/>
              <a:gd name="connsiteX1345" fmla="*/ 11060804 w 12191994"/>
              <a:gd name="connsiteY1345" fmla="*/ 5028741 h 6375766"/>
              <a:gd name="connsiteX1346" fmla="*/ 11037182 w 12191994"/>
              <a:gd name="connsiteY1346" fmla="*/ 5028741 h 6375766"/>
              <a:gd name="connsiteX1347" fmla="*/ 10973428 w 12191994"/>
              <a:gd name="connsiteY1347" fmla="*/ 4964988 h 6375766"/>
              <a:gd name="connsiteX1348" fmla="*/ 10955712 w 12191994"/>
              <a:gd name="connsiteY1348" fmla="*/ 4947208 h 6375766"/>
              <a:gd name="connsiteX1349" fmla="*/ 10891958 w 12191994"/>
              <a:gd name="connsiteY1349" fmla="*/ 4883453 h 6375766"/>
              <a:gd name="connsiteX1350" fmla="*/ 10891958 w 12191994"/>
              <a:gd name="connsiteY1350" fmla="*/ 4859768 h 6375766"/>
              <a:gd name="connsiteX1351" fmla="*/ 10955712 w 12191994"/>
              <a:gd name="connsiteY1351" fmla="*/ 4796014 h 6375766"/>
              <a:gd name="connsiteX1352" fmla="*/ 10973428 w 12191994"/>
              <a:gd name="connsiteY1352" fmla="*/ 4778234 h 6375766"/>
              <a:gd name="connsiteX1353" fmla="*/ 11037182 w 12191994"/>
              <a:gd name="connsiteY1353" fmla="*/ 4714480 h 6375766"/>
              <a:gd name="connsiteX1354" fmla="*/ 10275182 w 12191994"/>
              <a:gd name="connsiteY1354" fmla="*/ 4714480 h 6375766"/>
              <a:gd name="connsiteX1355" fmla="*/ 10298804 w 12191994"/>
              <a:gd name="connsiteY1355" fmla="*/ 4714480 h 6375766"/>
              <a:gd name="connsiteX1356" fmla="*/ 10362559 w 12191994"/>
              <a:gd name="connsiteY1356" fmla="*/ 4778234 h 6375766"/>
              <a:gd name="connsiteX1357" fmla="*/ 10380275 w 12191994"/>
              <a:gd name="connsiteY1357" fmla="*/ 4796014 h 6375766"/>
              <a:gd name="connsiteX1358" fmla="*/ 10444029 w 12191994"/>
              <a:gd name="connsiteY1358" fmla="*/ 4859768 h 6375766"/>
              <a:gd name="connsiteX1359" fmla="*/ 10444029 w 12191994"/>
              <a:gd name="connsiteY1359" fmla="*/ 4883453 h 6375766"/>
              <a:gd name="connsiteX1360" fmla="*/ 10380275 w 12191994"/>
              <a:gd name="connsiteY1360" fmla="*/ 4947208 h 6375766"/>
              <a:gd name="connsiteX1361" fmla="*/ 10362559 w 12191994"/>
              <a:gd name="connsiteY1361" fmla="*/ 4964988 h 6375766"/>
              <a:gd name="connsiteX1362" fmla="*/ 10298804 w 12191994"/>
              <a:gd name="connsiteY1362" fmla="*/ 5028741 h 6375766"/>
              <a:gd name="connsiteX1363" fmla="*/ 10275182 w 12191994"/>
              <a:gd name="connsiteY1363" fmla="*/ 5028741 h 6375766"/>
              <a:gd name="connsiteX1364" fmla="*/ 10211428 w 12191994"/>
              <a:gd name="connsiteY1364" fmla="*/ 4964988 h 6375766"/>
              <a:gd name="connsiteX1365" fmla="*/ 10193712 w 12191994"/>
              <a:gd name="connsiteY1365" fmla="*/ 4947208 h 6375766"/>
              <a:gd name="connsiteX1366" fmla="*/ 10129958 w 12191994"/>
              <a:gd name="connsiteY1366" fmla="*/ 4883453 h 6375766"/>
              <a:gd name="connsiteX1367" fmla="*/ 10129958 w 12191994"/>
              <a:gd name="connsiteY1367" fmla="*/ 4859768 h 6375766"/>
              <a:gd name="connsiteX1368" fmla="*/ 10193712 w 12191994"/>
              <a:gd name="connsiteY1368" fmla="*/ 4796014 h 6375766"/>
              <a:gd name="connsiteX1369" fmla="*/ 10211428 w 12191994"/>
              <a:gd name="connsiteY1369" fmla="*/ 4778234 h 6375766"/>
              <a:gd name="connsiteX1370" fmla="*/ 10275182 w 12191994"/>
              <a:gd name="connsiteY1370" fmla="*/ 4714480 h 6375766"/>
              <a:gd name="connsiteX1371" fmla="*/ 9513182 w 12191994"/>
              <a:gd name="connsiteY1371" fmla="*/ 4714480 h 6375766"/>
              <a:gd name="connsiteX1372" fmla="*/ 9536804 w 12191994"/>
              <a:gd name="connsiteY1372" fmla="*/ 4714480 h 6375766"/>
              <a:gd name="connsiteX1373" fmla="*/ 9600559 w 12191994"/>
              <a:gd name="connsiteY1373" fmla="*/ 4778234 h 6375766"/>
              <a:gd name="connsiteX1374" fmla="*/ 9618275 w 12191994"/>
              <a:gd name="connsiteY1374" fmla="*/ 4796014 h 6375766"/>
              <a:gd name="connsiteX1375" fmla="*/ 9682029 w 12191994"/>
              <a:gd name="connsiteY1375" fmla="*/ 4859768 h 6375766"/>
              <a:gd name="connsiteX1376" fmla="*/ 9682029 w 12191994"/>
              <a:gd name="connsiteY1376" fmla="*/ 4883453 h 6375766"/>
              <a:gd name="connsiteX1377" fmla="*/ 9618275 w 12191994"/>
              <a:gd name="connsiteY1377" fmla="*/ 4947208 h 6375766"/>
              <a:gd name="connsiteX1378" fmla="*/ 9600559 w 12191994"/>
              <a:gd name="connsiteY1378" fmla="*/ 4964988 h 6375766"/>
              <a:gd name="connsiteX1379" fmla="*/ 9536804 w 12191994"/>
              <a:gd name="connsiteY1379" fmla="*/ 5028741 h 6375766"/>
              <a:gd name="connsiteX1380" fmla="*/ 9513182 w 12191994"/>
              <a:gd name="connsiteY1380" fmla="*/ 5028741 h 6375766"/>
              <a:gd name="connsiteX1381" fmla="*/ 9449428 w 12191994"/>
              <a:gd name="connsiteY1381" fmla="*/ 4964988 h 6375766"/>
              <a:gd name="connsiteX1382" fmla="*/ 9431712 w 12191994"/>
              <a:gd name="connsiteY1382" fmla="*/ 4947208 h 6375766"/>
              <a:gd name="connsiteX1383" fmla="*/ 9367958 w 12191994"/>
              <a:gd name="connsiteY1383" fmla="*/ 4883453 h 6375766"/>
              <a:gd name="connsiteX1384" fmla="*/ 9367958 w 12191994"/>
              <a:gd name="connsiteY1384" fmla="*/ 4859768 h 6375766"/>
              <a:gd name="connsiteX1385" fmla="*/ 9431712 w 12191994"/>
              <a:gd name="connsiteY1385" fmla="*/ 4796014 h 6375766"/>
              <a:gd name="connsiteX1386" fmla="*/ 9449428 w 12191994"/>
              <a:gd name="connsiteY1386" fmla="*/ 4778234 h 6375766"/>
              <a:gd name="connsiteX1387" fmla="*/ 9513182 w 12191994"/>
              <a:gd name="connsiteY1387" fmla="*/ 4714480 h 6375766"/>
              <a:gd name="connsiteX1388" fmla="*/ 8751182 w 12191994"/>
              <a:gd name="connsiteY1388" fmla="*/ 4714480 h 6375766"/>
              <a:gd name="connsiteX1389" fmla="*/ 8774804 w 12191994"/>
              <a:gd name="connsiteY1389" fmla="*/ 4714480 h 6375766"/>
              <a:gd name="connsiteX1390" fmla="*/ 8838559 w 12191994"/>
              <a:gd name="connsiteY1390" fmla="*/ 4778234 h 6375766"/>
              <a:gd name="connsiteX1391" fmla="*/ 8856275 w 12191994"/>
              <a:gd name="connsiteY1391" fmla="*/ 4796014 h 6375766"/>
              <a:gd name="connsiteX1392" fmla="*/ 8920029 w 12191994"/>
              <a:gd name="connsiteY1392" fmla="*/ 4859768 h 6375766"/>
              <a:gd name="connsiteX1393" fmla="*/ 8920029 w 12191994"/>
              <a:gd name="connsiteY1393" fmla="*/ 4883453 h 6375766"/>
              <a:gd name="connsiteX1394" fmla="*/ 8856275 w 12191994"/>
              <a:gd name="connsiteY1394" fmla="*/ 4947208 h 6375766"/>
              <a:gd name="connsiteX1395" fmla="*/ 8838559 w 12191994"/>
              <a:gd name="connsiteY1395" fmla="*/ 4964988 h 6375766"/>
              <a:gd name="connsiteX1396" fmla="*/ 8774804 w 12191994"/>
              <a:gd name="connsiteY1396" fmla="*/ 5028741 h 6375766"/>
              <a:gd name="connsiteX1397" fmla="*/ 8751182 w 12191994"/>
              <a:gd name="connsiteY1397" fmla="*/ 5028741 h 6375766"/>
              <a:gd name="connsiteX1398" fmla="*/ 8687428 w 12191994"/>
              <a:gd name="connsiteY1398" fmla="*/ 4964988 h 6375766"/>
              <a:gd name="connsiteX1399" fmla="*/ 8669712 w 12191994"/>
              <a:gd name="connsiteY1399" fmla="*/ 4947208 h 6375766"/>
              <a:gd name="connsiteX1400" fmla="*/ 8605958 w 12191994"/>
              <a:gd name="connsiteY1400" fmla="*/ 4883453 h 6375766"/>
              <a:gd name="connsiteX1401" fmla="*/ 8605958 w 12191994"/>
              <a:gd name="connsiteY1401" fmla="*/ 4859768 h 6375766"/>
              <a:gd name="connsiteX1402" fmla="*/ 8669712 w 12191994"/>
              <a:gd name="connsiteY1402" fmla="*/ 4796014 h 6375766"/>
              <a:gd name="connsiteX1403" fmla="*/ 8687428 w 12191994"/>
              <a:gd name="connsiteY1403" fmla="*/ 4778234 h 6375766"/>
              <a:gd name="connsiteX1404" fmla="*/ 8751182 w 12191994"/>
              <a:gd name="connsiteY1404" fmla="*/ 4714480 h 6375766"/>
              <a:gd name="connsiteX1405" fmla="*/ 7989182 w 12191994"/>
              <a:gd name="connsiteY1405" fmla="*/ 4714480 h 6375766"/>
              <a:gd name="connsiteX1406" fmla="*/ 8012804 w 12191994"/>
              <a:gd name="connsiteY1406" fmla="*/ 4714480 h 6375766"/>
              <a:gd name="connsiteX1407" fmla="*/ 8076559 w 12191994"/>
              <a:gd name="connsiteY1407" fmla="*/ 4778234 h 6375766"/>
              <a:gd name="connsiteX1408" fmla="*/ 8094275 w 12191994"/>
              <a:gd name="connsiteY1408" fmla="*/ 4796014 h 6375766"/>
              <a:gd name="connsiteX1409" fmla="*/ 8158029 w 12191994"/>
              <a:gd name="connsiteY1409" fmla="*/ 4859768 h 6375766"/>
              <a:gd name="connsiteX1410" fmla="*/ 8158029 w 12191994"/>
              <a:gd name="connsiteY1410" fmla="*/ 4883453 h 6375766"/>
              <a:gd name="connsiteX1411" fmla="*/ 8094275 w 12191994"/>
              <a:gd name="connsiteY1411" fmla="*/ 4947208 h 6375766"/>
              <a:gd name="connsiteX1412" fmla="*/ 8076559 w 12191994"/>
              <a:gd name="connsiteY1412" fmla="*/ 4964988 h 6375766"/>
              <a:gd name="connsiteX1413" fmla="*/ 8012804 w 12191994"/>
              <a:gd name="connsiteY1413" fmla="*/ 5028741 h 6375766"/>
              <a:gd name="connsiteX1414" fmla="*/ 7989182 w 12191994"/>
              <a:gd name="connsiteY1414" fmla="*/ 5028741 h 6375766"/>
              <a:gd name="connsiteX1415" fmla="*/ 7925428 w 12191994"/>
              <a:gd name="connsiteY1415" fmla="*/ 4964988 h 6375766"/>
              <a:gd name="connsiteX1416" fmla="*/ 7907712 w 12191994"/>
              <a:gd name="connsiteY1416" fmla="*/ 4947208 h 6375766"/>
              <a:gd name="connsiteX1417" fmla="*/ 7843958 w 12191994"/>
              <a:gd name="connsiteY1417" fmla="*/ 4883453 h 6375766"/>
              <a:gd name="connsiteX1418" fmla="*/ 7843958 w 12191994"/>
              <a:gd name="connsiteY1418" fmla="*/ 4859768 h 6375766"/>
              <a:gd name="connsiteX1419" fmla="*/ 7907712 w 12191994"/>
              <a:gd name="connsiteY1419" fmla="*/ 4796014 h 6375766"/>
              <a:gd name="connsiteX1420" fmla="*/ 7925428 w 12191994"/>
              <a:gd name="connsiteY1420" fmla="*/ 4778234 h 6375766"/>
              <a:gd name="connsiteX1421" fmla="*/ 7989182 w 12191994"/>
              <a:gd name="connsiteY1421" fmla="*/ 4714480 h 6375766"/>
              <a:gd name="connsiteX1422" fmla="*/ 7227182 w 12191994"/>
              <a:gd name="connsiteY1422" fmla="*/ 4714480 h 6375766"/>
              <a:gd name="connsiteX1423" fmla="*/ 7250804 w 12191994"/>
              <a:gd name="connsiteY1423" fmla="*/ 4714480 h 6375766"/>
              <a:gd name="connsiteX1424" fmla="*/ 7314559 w 12191994"/>
              <a:gd name="connsiteY1424" fmla="*/ 4778234 h 6375766"/>
              <a:gd name="connsiteX1425" fmla="*/ 7332275 w 12191994"/>
              <a:gd name="connsiteY1425" fmla="*/ 4796014 h 6375766"/>
              <a:gd name="connsiteX1426" fmla="*/ 7396029 w 12191994"/>
              <a:gd name="connsiteY1426" fmla="*/ 4859768 h 6375766"/>
              <a:gd name="connsiteX1427" fmla="*/ 7396029 w 12191994"/>
              <a:gd name="connsiteY1427" fmla="*/ 4883453 h 6375766"/>
              <a:gd name="connsiteX1428" fmla="*/ 7332275 w 12191994"/>
              <a:gd name="connsiteY1428" fmla="*/ 4947208 h 6375766"/>
              <a:gd name="connsiteX1429" fmla="*/ 7314559 w 12191994"/>
              <a:gd name="connsiteY1429" fmla="*/ 4964988 h 6375766"/>
              <a:gd name="connsiteX1430" fmla="*/ 7250804 w 12191994"/>
              <a:gd name="connsiteY1430" fmla="*/ 5028741 h 6375766"/>
              <a:gd name="connsiteX1431" fmla="*/ 7227182 w 12191994"/>
              <a:gd name="connsiteY1431" fmla="*/ 5028741 h 6375766"/>
              <a:gd name="connsiteX1432" fmla="*/ 7163428 w 12191994"/>
              <a:gd name="connsiteY1432" fmla="*/ 4964988 h 6375766"/>
              <a:gd name="connsiteX1433" fmla="*/ 7145712 w 12191994"/>
              <a:gd name="connsiteY1433" fmla="*/ 4947208 h 6375766"/>
              <a:gd name="connsiteX1434" fmla="*/ 7081958 w 12191994"/>
              <a:gd name="connsiteY1434" fmla="*/ 4883453 h 6375766"/>
              <a:gd name="connsiteX1435" fmla="*/ 7081958 w 12191994"/>
              <a:gd name="connsiteY1435" fmla="*/ 4859768 h 6375766"/>
              <a:gd name="connsiteX1436" fmla="*/ 7145712 w 12191994"/>
              <a:gd name="connsiteY1436" fmla="*/ 4796014 h 6375766"/>
              <a:gd name="connsiteX1437" fmla="*/ 7163428 w 12191994"/>
              <a:gd name="connsiteY1437" fmla="*/ 4778234 h 6375766"/>
              <a:gd name="connsiteX1438" fmla="*/ 7227182 w 12191994"/>
              <a:gd name="connsiteY1438" fmla="*/ 4714480 h 6375766"/>
              <a:gd name="connsiteX1439" fmla="*/ 6465182 w 12191994"/>
              <a:gd name="connsiteY1439" fmla="*/ 4714480 h 6375766"/>
              <a:gd name="connsiteX1440" fmla="*/ 6488804 w 12191994"/>
              <a:gd name="connsiteY1440" fmla="*/ 4714480 h 6375766"/>
              <a:gd name="connsiteX1441" fmla="*/ 6552559 w 12191994"/>
              <a:gd name="connsiteY1441" fmla="*/ 4778234 h 6375766"/>
              <a:gd name="connsiteX1442" fmla="*/ 6570275 w 12191994"/>
              <a:gd name="connsiteY1442" fmla="*/ 4796014 h 6375766"/>
              <a:gd name="connsiteX1443" fmla="*/ 6634029 w 12191994"/>
              <a:gd name="connsiteY1443" fmla="*/ 4859768 h 6375766"/>
              <a:gd name="connsiteX1444" fmla="*/ 6634029 w 12191994"/>
              <a:gd name="connsiteY1444" fmla="*/ 4883453 h 6375766"/>
              <a:gd name="connsiteX1445" fmla="*/ 6570275 w 12191994"/>
              <a:gd name="connsiteY1445" fmla="*/ 4947208 h 6375766"/>
              <a:gd name="connsiteX1446" fmla="*/ 6552559 w 12191994"/>
              <a:gd name="connsiteY1446" fmla="*/ 4964988 h 6375766"/>
              <a:gd name="connsiteX1447" fmla="*/ 6488804 w 12191994"/>
              <a:gd name="connsiteY1447" fmla="*/ 5028741 h 6375766"/>
              <a:gd name="connsiteX1448" fmla="*/ 6465182 w 12191994"/>
              <a:gd name="connsiteY1448" fmla="*/ 5028741 h 6375766"/>
              <a:gd name="connsiteX1449" fmla="*/ 6401428 w 12191994"/>
              <a:gd name="connsiteY1449" fmla="*/ 4964988 h 6375766"/>
              <a:gd name="connsiteX1450" fmla="*/ 6383712 w 12191994"/>
              <a:gd name="connsiteY1450" fmla="*/ 4947208 h 6375766"/>
              <a:gd name="connsiteX1451" fmla="*/ 6319958 w 12191994"/>
              <a:gd name="connsiteY1451" fmla="*/ 4883453 h 6375766"/>
              <a:gd name="connsiteX1452" fmla="*/ 6319958 w 12191994"/>
              <a:gd name="connsiteY1452" fmla="*/ 4859768 h 6375766"/>
              <a:gd name="connsiteX1453" fmla="*/ 6383712 w 12191994"/>
              <a:gd name="connsiteY1453" fmla="*/ 4796014 h 6375766"/>
              <a:gd name="connsiteX1454" fmla="*/ 6401428 w 12191994"/>
              <a:gd name="connsiteY1454" fmla="*/ 4778234 h 6375766"/>
              <a:gd name="connsiteX1455" fmla="*/ 6465182 w 12191994"/>
              <a:gd name="connsiteY1455" fmla="*/ 4714480 h 6375766"/>
              <a:gd name="connsiteX1456" fmla="*/ 5703184 w 12191994"/>
              <a:gd name="connsiteY1456" fmla="*/ 4714480 h 6375766"/>
              <a:gd name="connsiteX1457" fmla="*/ 5726806 w 12191994"/>
              <a:gd name="connsiteY1457" fmla="*/ 4714480 h 6375766"/>
              <a:gd name="connsiteX1458" fmla="*/ 5790561 w 12191994"/>
              <a:gd name="connsiteY1458" fmla="*/ 4778234 h 6375766"/>
              <a:gd name="connsiteX1459" fmla="*/ 5808276 w 12191994"/>
              <a:gd name="connsiteY1459" fmla="*/ 4796014 h 6375766"/>
              <a:gd name="connsiteX1460" fmla="*/ 5872030 w 12191994"/>
              <a:gd name="connsiteY1460" fmla="*/ 4859768 h 6375766"/>
              <a:gd name="connsiteX1461" fmla="*/ 5872030 w 12191994"/>
              <a:gd name="connsiteY1461" fmla="*/ 4883453 h 6375766"/>
              <a:gd name="connsiteX1462" fmla="*/ 5808276 w 12191994"/>
              <a:gd name="connsiteY1462" fmla="*/ 4947208 h 6375766"/>
              <a:gd name="connsiteX1463" fmla="*/ 5790561 w 12191994"/>
              <a:gd name="connsiteY1463" fmla="*/ 4964988 h 6375766"/>
              <a:gd name="connsiteX1464" fmla="*/ 5726806 w 12191994"/>
              <a:gd name="connsiteY1464" fmla="*/ 5028741 h 6375766"/>
              <a:gd name="connsiteX1465" fmla="*/ 5703184 w 12191994"/>
              <a:gd name="connsiteY1465" fmla="*/ 5028741 h 6375766"/>
              <a:gd name="connsiteX1466" fmla="*/ 5639430 w 12191994"/>
              <a:gd name="connsiteY1466" fmla="*/ 4964988 h 6375766"/>
              <a:gd name="connsiteX1467" fmla="*/ 5621715 w 12191994"/>
              <a:gd name="connsiteY1467" fmla="*/ 4947208 h 6375766"/>
              <a:gd name="connsiteX1468" fmla="*/ 5557961 w 12191994"/>
              <a:gd name="connsiteY1468" fmla="*/ 4883453 h 6375766"/>
              <a:gd name="connsiteX1469" fmla="*/ 5557961 w 12191994"/>
              <a:gd name="connsiteY1469" fmla="*/ 4859768 h 6375766"/>
              <a:gd name="connsiteX1470" fmla="*/ 5621715 w 12191994"/>
              <a:gd name="connsiteY1470" fmla="*/ 4796014 h 6375766"/>
              <a:gd name="connsiteX1471" fmla="*/ 5639430 w 12191994"/>
              <a:gd name="connsiteY1471" fmla="*/ 4778234 h 6375766"/>
              <a:gd name="connsiteX1472" fmla="*/ 5703184 w 12191994"/>
              <a:gd name="connsiteY1472" fmla="*/ 4714480 h 6375766"/>
              <a:gd name="connsiteX1473" fmla="*/ 4941184 w 12191994"/>
              <a:gd name="connsiteY1473" fmla="*/ 4714480 h 6375766"/>
              <a:gd name="connsiteX1474" fmla="*/ 4964807 w 12191994"/>
              <a:gd name="connsiteY1474" fmla="*/ 4714480 h 6375766"/>
              <a:gd name="connsiteX1475" fmla="*/ 5028563 w 12191994"/>
              <a:gd name="connsiteY1475" fmla="*/ 4778234 h 6375766"/>
              <a:gd name="connsiteX1476" fmla="*/ 5046280 w 12191994"/>
              <a:gd name="connsiteY1476" fmla="*/ 4796014 h 6375766"/>
              <a:gd name="connsiteX1477" fmla="*/ 5110033 w 12191994"/>
              <a:gd name="connsiteY1477" fmla="*/ 4859768 h 6375766"/>
              <a:gd name="connsiteX1478" fmla="*/ 5110033 w 12191994"/>
              <a:gd name="connsiteY1478" fmla="*/ 4883453 h 6375766"/>
              <a:gd name="connsiteX1479" fmla="*/ 5046280 w 12191994"/>
              <a:gd name="connsiteY1479" fmla="*/ 4947208 h 6375766"/>
              <a:gd name="connsiteX1480" fmla="*/ 5028563 w 12191994"/>
              <a:gd name="connsiteY1480" fmla="*/ 4964988 h 6375766"/>
              <a:gd name="connsiteX1481" fmla="*/ 4964807 w 12191994"/>
              <a:gd name="connsiteY1481" fmla="*/ 5028741 h 6375766"/>
              <a:gd name="connsiteX1482" fmla="*/ 4941184 w 12191994"/>
              <a:gd name="connsiteY1482" fmla="*/ 5028741 h 6375766"/>
              <a:gd name="connsiteX1483" fmla="*/ 4877429 w 12191994"/>
              <a:gd name="connsiteY1483" fmla="*/ 4964988 h 6375766"/>
              <a:gd name="connsiteX1484" fmla="*/ 4859712 w 12191994"/>
              <a:gd name="connsiteY1484" fmla="*/ 4947208 h 6375766"/>
              <a:gd name="connsiteX1485" fmla="*/ 4795960 w 12191994"/>
              <a:gd name="connsiteY1485" fmla="*/ 4883453 h 6375766"/>
              <a:gd name="connsiteX1486" fmla="*/ 4795960 w 12191994"/>
              <a:gd name="connsiteY1486" fmla="*/ 4859768 h 6375766"/>
              <a:gd name="connsiteX1487" fmla="*/ 4859712 w 12191994"/>
              <a:gd name="connsiteY1487" fmla="*/ 4796014 h 6375766"/>
              <a:gd name="connsiteX1488" fmla="*/ 4877429 w 12191994"/>
              <a:gd name="connsiteY1488" fmla="*/ 4778234 h 6375766"/>
              <a:gd name="connsiteX1489" fmla="*/ 4941184 w 12191994"/>
              <a:gd name="connsiteY1489" fmla="*/ 4714480 h 6375766"/>
              <a:gd name="connsiteX1490" fmla="*/ 4179190 w 12191994"/>
              <a:gd name="connsiteY1490" fmla="*/ 4714480 h 6375766"/>
              <a:gd name="connsiteX1491" fmla="*/ 4202807 w 12191994"/>
              <a:gd name="connsiteY1491" fmla="*/ 4714480 h 6375766"/>
              <a:gd name="connsiteX1492" fmla="*/ 4266562 w 12191994"/>
              <a:gd name="connsiteY1492" fmla="*/ 4778234 h 6375766"/>
              <a:gd name="connsiteX1493" fmla="*/ 4284278 w 12191994"/>
              <a:gd name="connsiteY1493" fmla="*/ 4796014 h 6375766"/>
              <a:gd name="connsiteX1494" fmla="*/ 4348034 w 12191994"/>
              <a:gd name="connsiteY1494" fmla="*/ 4859768 h 6375766"/>
              <a:gd name="connsiteX1495" fmla="*/ 4348034 w 12191994"/>
              <a:gd name="connsiteY1495" fmla="*/ 4883453 h 6375766"/>
              <a:gd name="connsiteX1496" fmla="*/ 4284278 w 12191994"/>
              <a:gd name="connsiteY1496" fmla="*/ 4947208 h 6375766"/>
              <a:gd name="connsiteX1497" fmla="*/ 4266562 w 12191994"/>
              <a:gd name="connsiteY1497" fmla="*/ 4964988 h 6375766"/>
              <a:gd name="connsiteX1498" fmla="*/ 4202807 w 12191994"/>
              <a:gd name="connsiteY1498" fmla="*/ 5028741 h 6375766"/>
              <a:gd name="connsiteX1499" fmla="*/ 4179190 w 12191994"/>
              <a:gd name="connsiteY1499" fmla="*/ 5028741 h 6375766"/>
              <a:gd name="connsiteX1500" fmla="*/ 4115435 w 12191994"/>
              <a:gd name="connsiteY1500" fmla="*/ 4964988 h 6375766"/>
              <a:gd name="connsiteX1501" fmla="*/ 4097720 w 12191994"/>
              <a:gd name="connsiteY1501" fmla="*/ 4947208 h 6375766"/>
              <a:gd name="connsiteX1502" fmla="*/ 4033965 w 12191994"/>
              <a:gd name="connsiteY1502" fmla="*/ 4883453 h 6375766"/>
              <a:gd name="connsiteX1503" fmla="*/ 4033965 w 12191994"/>
              <a:gd name="connsiteY1503" fmla="*/ 4859768 h 6375766"/>
              <a:gd name="connsiteX1504" fmla="*/ 4097720 w 12191994"/>
              <a:gd name="connsiteY1504" fmla="*/ 4796014 h 6375766"/>
              <a:gd name="connsiteX1505" fmla="*/ 4115435 w 12191994"/>
              <a:gd name="connsiteY1505" fmla="*/ 4778234 h 6375766"/>
              <a:gd name="connsiteX1506" fmla="*/ 4179190 w 12191994"/>
              <a:gd name="connsiteY1506" fmla="*/ 4714480 h 6375766"/>
              <a:gd name="connsiteX1507" fmla="*/ 3417192 w 12191994"/>
              <a:gd name="connsiteY1507" fmla="*/ 4714480 h 6375766"/>
              <a:gd name="connsiteX1508" fmla="*/ 3440813 w 12191994"/>
              <a:gd name="connsiteY1508" fmla="*/ 4714480 h 6375766"/>
              <a:gd name="connsiteX1509" fmla="*/ 3504568 w 12191994"/>
              <a:gd name="connsiteY1509" fmla="*/ 4778234 h 6375766"/>
              <a:gd name="connsiteX1510" fmla="*/ 3522285 w 12191994"/>
              <a:gd name="connsiteY1510" fmla="*/ 4796014 h 6375766"/>
              <a:gd name="connsiteX1511" fmla="*/ 3586040 w 12191994"/>
              <a:gd name="connsiteY1511" fmla="*/ 4859768 h 6375766"/>
              <a:gd name="connsiteX1512" fmla="*/ 3586040 w 12191994"/>
              <a:gd name="connsiteY1512" fmla="*/ 4883453 h 6375766"/>
              <a:gd name="connsiteX1513" fmla="*/ 3522285 w 12191994"/>
              <a:gd name="connsiteY1513" fmla="*/ 4947208 h 6375766"/>
              <a:gd name="connsiteX1514" fmla="*/ 3504568 w 12191994"/>
              <a:gd name="connsiteY1514" fmla="*/ 4964988 h 6375766"/>
              <a:gd name="connsiteX1515" fmla="*/ 3440813 w 12191994"/>
              <a:gd name="connsiteY1515" fmla="*/ 5028741 h 6375766"/>
              <a:gd name="connsiteX1516" fmla="*/ 3417192 w 12191994"/>
              <a:gd name="connsiteY1516" fmla="*/ 5028741 h 6375766"/>
              <a:gd name="connsiteX1517" fmla="*/ 3353437 w 12191994"/>
              <a:gd name="connsiteY1517" fmla="*/ 4964988 h 6375766"/>
              <a:gd name="connsiteX1518" fmla="*/ 3335721 w 12191994"/>
              <a:gd name="connsiteY1518" fmla="*/ 4947208 h 6375766"/>
              <a:gd name="connsiteX1519" fmla="*/ 3271967 w 12191994"/>
              <a:gd name="connsiteY1519" fmla="*/ 4883453 h 6375766"/>
              <a:gd name="connsiteX1520" fmla="*/ 3271967 w 12191994"/>
              <a:gd name="connsiteY1520" fmla="*/ 4859768 h 6375766"/>
              <a:gd name="connsiteX1521" fmla="*/ 3335721 w 12191994"/>
              <a:gd name="connsiteY1521" fmla="*/ 4796014 h 6375766"/>
              <a:gd name="connsiteX1522" fmla="*/ 3353437 w 12191994"/>
              <a:gd name="connsiteY1522" fmla="*/ 4778234 h 6375766"/>
              <a:gd name="connsiteX1523" fmla="*/ 3417192 w 12191994"/>
              <a:gd name="connsiteY1523" fmla="*/ 4714480 h 6375766"/>
              <a:gd name="connsiteX1524" fmla="*/ 2655192 w 12191994"/>
              <a:gd name="connsiteY1524" fmla="*/ 4714480 h 6375766"/>
              <a:gd name="connsiteX1525" fmla="*/ 2678813 w 12191994"/>
              <a:gd name="connsiteY1525" fmla="*/ 4714480 h 6375766"/>
              <a:gd name="connsiteX1526" fmla="*/ 2742568 w 12191994"/>
              <a:gd name="connsiteY1526" fmla="*/ 4778234 h 6375766"/>
              <a:gd name="connsiteX1527" fmla="*/ 2760283 w 12191994"/>
              <a:gd name="connsiteY1527" fmla="*/ 4796014 h 6375766"/>
              <a:gd name="connsiteX1528" fmla="*/ 2824038 w 12191994"/>
              <a:gd name="connsiteY1528" fmla="*/ 4859768 h 6375766"/>
              <a:gd name="connsiteX1529" fmla="*/ 2824038 w 12191994"/>
              <a:gd name="connsiteY1529" fmla="*/ 4883453 h 6375766"/>
              <a:gd name="connsiteX1530" fmla="*/ 2760283 w 12191994"/>
              <a:gd name="connsiteY1530" fmla="*/ 4947208 h 6375766"/>
              <a:gd name="connsiteX1531" fmla="*/ 2742568 w 12191994"/>
              <a:gd name="connsiteY1531" fmla="*/ 4964988 h 6375766"/>
              <a:gd name="connsiteX1532" fmla="*/ 2678813 w 12191994"/>
              <a:gd name="connsiteY1532" fmla="*/ 5028741 h 6375766"/>
              <a:gd name="connsiteX1533" fmla="*/ 2655192 w 12191994"/>
              <a:gd name="connsiteY1533" fmla="*/ 5028741 h 6375766"/>
              <a:gd name="connsiteX1534" fmla="*/ 2591438 w 12191994"/>
              <a:gd name="connsiteY1534" fmla="*/ 4964988 h 6375766"/>
              <a:gd name="connsiteX1535" fmla="*/ 2573721 w 12191994"/>
              <a:gd name="connsiteY1535" fmla="*/ 4947208 h 6375766"/>
              <a:gd name="connsiteX1536" fmla="*/ 2509967 w 12191994"/>
              <a:gd name="connsiteY1536" fmla="*/ 4883453 h 6375766"/>
              <a:gd name="connsiteX1537" fmla="*/ 2509967 w 12191994"/>
              <a:gd name="connsiteY1537" fmla="*/ 4859768 h 6375766"/>
              <a:gd name="connsiteX1538" fmla="*/ 2573721 w 12191994"/>
              <a:gd name="connsiteY1538" fmla="*/ 4796014 h 6375766"/>
              <a:gd name="connsiteX1539" fmla="*/ 2591438 w 12191994"/>
              <a:gd name="connsiteY1539" fmla="*/ 4778234 h 6375766"/>
              <a:gd name="connsiteX1540" fmla="*/ 2655192 w 12191994"/>
              <a:gd name="connsiteY1540" fmla="*/ 4714480 h 6375766"/>
              <a:gd name="connsiteX1541" fmla="*/ 1893190 w 12191994"/>
              <a:gd name="connsiteY1541" fmla="*/ 4714480 h 6375766"/>
              <a:gd name="connsiteX1542" fmla="*/ 1916811 w 12191994"/>
              <a:gd name="connsiteY1542" fmla="*/ 4714480 h 6375766"/>
              <a:gd name="connsiteX1543" fmla="*/ 1980566 w 12191994"/>
              <a:gd name="connsiteY1543" fmla="*/ 4778234 h 6375766"/>
              <a:gd name="connsiteX1544" fmla="*/ 1998282 w 12191994"/>
              <a:gd name="connsiteY1544" fmla="*/ 4796014 h 6375766"/>
              <a:gd name="connsiteX1545" fmla="*/ 2062036 w 12191994"/>
              <a:gd name="connsiteY1545" fmla="*/ 4859768 h 6375766"/>
              <a:gd name="connsiteX1546" fmla="*/ 2062036 w 12191994"/>
              <a:gd name="connsiteY1546" fmla="*/ 4883453 h 6375766"/>
              <a:gd name="connsiteX1547" fmla="*/ 1998282 w 12191994"/>
              <a:gd name="connsiteY1547" fmla="*/ 4947208 h 6375766"/>
              <a:gd name="connsiteX1548" fmla="*/ 1980566 w 12191994"/>
              <a:gd name="connsiteY1548" fmla="*/ 4964988 h 6375766"/>
              <a:gd name="connsiteX1549" fmla="*/ 1916811 w 12191994"/>
              <a:gd name="connsiteY1549" fmla="*/ 5028741 h 6375766"/>
              <a:gd name="connsiteX1550" fmla="*/ 1893190 w 12191994"/>
              <a:gd name="connsiteY1550" fmla="*/ 5028741 h 6375766"/>
              <a:gd name="connsiteX1551" fmla="*/ 1829436 w 12191994"/>
              <a:gd name="connsiteY1551" fmla="*/ 4964988 h 6375766"/>
              <a:gd name="connsiteX1552" fmla="*/ 1811719 w 12191994"/>
              <a:gd name="connsiteY1552" fmla="*/ 4947208 h 6375766"/>
              <a:gd name="connsiteX1553" fmla="*/ 1747965 w 12191994"/>
              <a:gd name="connsiteY1553" fmla="*/ 4883453 h 6375766"/>
              <a:gd name="connsiteX1554" fmla="*/ 1747965 w 12191994"/>
              <a:gd name="connsiteY1554" fmla="*/ 4859768 h 6375766"/>
              <a:gd name="connsiteX1555" fmla="*/ 1811719 w 12191994"/>
              <a:gd name="connsiteY1555" fmla="*/ 4796014 h 6375766"/>
              <a:gd name="connsiteX1556" fmla="*/ 1829436 w 12191994"/>
              <a:gd name="connsiteY1556" fmla="*/ 4778234 h 6375766"/>
              <a:gd name="connsiteX1557" fmla="*/ 1893190 w 12191994"/>
              <a:gd name="connsiteY1557" fmla="*/ 4714480 h 6375766"/>
              <a:gd name="connsiteX1558" fmla="*/ 1131190 w 12191994"/>
              <a:gd name="connsiteY1558" fmla="*/ 4714480 h 6375766"/>
              <a:gd name="connsiteX1559" fmla="*/ 1154812 w 12191994"/>
              <a:gd name="connsiteY1559" fmla="*/ 4714480 h 6375766"/>
              <a:gd name="connsiteX1560" fmla="*/ 1218566 w 12191994"/>
              <a:gd name="connsiteY1560" fmla="*/ 4778234 h 6375766"/>
              <a:gd name="connsiteX1561" fmla="*/ 1236283 w 12191994"/>
              <a:gd name="connsiteY1561" fmla="*/ 4796014 h 6375766"/>
              <a:gd name="connsiteX1562" fmla="*/ 1300036 w 12191994"/>
              <a:gd name="connsiteY1562" fmla="*/ 4859768 h 6375766"/>
              <a:gd name="connsiteX1563" fmla="*/ 1300036 w 12191994"/>
              <a:gd name="connsiteY1563" fmla="*/ 4883453 h 6375766"/>
              <a:gd name="connsiteX1564" fmla="*/ 1236283 w 12191994"/>
              <a:gd name="connsiteY1564" fmla="*/ 4947208 h 6375766"/>
              <a:gd name="connsiteX1565" fmla="*/ 1218566 w 12191994"/>
              <a:gd name="connsiteY1565" fmla="*/ 4964988 h 6375766"/>
              <a:gd name="connsiteX1566" fmla="*/ 1154812 w 12191994"/>
              <a:gd name="connsiteY1566" fmla="*/ 5028741 h 6375766"/>
              <a:gd name="connsiteX1567" fmla="*/ 1131190 w 12191994"/>
              <a:gd name="connsiteY1567" fmla="*/ 5028741 h 6375766"/>
              <a:gd name="connsiteX1568" fmla="*/ 1067437 w 12191994"/>
              <a:gd name="connsiteY1568" fmla="*/ 4964988 h 6375766"/>
              <a:gd name="connsiteX1569" fmla="*/ 1049720 w 12191994"/>
              <a:gd name="connsiteY1569" fmla="*/ 4947208 h 6375766"/>
              <a:gd name="connsiteX1570" fmla="*/ 985966 w 12191994"/>
              <a:gd name="connsiteY1570" fmla="*/ 4883453 h 6375766"/>
              <a:gd name="connsiteX1571" fmla="*/ 985966 w 12191994"/>
              <a:gd name="connsiteY1571" fmla="*/ 4859768 h 6375766"/>
              <a:gd name="connsiteX1572" fmla="*/ 1049720 w 12191994"/>
              <a:gd name="connsiteY1572" fmla="*/ 4796014 h 6375766"/>
              <a:gd name="connsiteX1573" fmla="*/ 1067437 w 12191994"/>
              <a:gd name="connsiteY1573" fmla="*/ 4778234 h 6375766"/>
              <a:gd name="connsiteX1574" fmla="*/ 1131190 w 12191994"/>
              <a:gd name="connsiteY1574" fmla="*/ 4714480 h 6375766"/>
              <a:gd name="connsiteX1575" fmla="*/ 369191 w 12191994"/>
              <a:gd name="connsiteY1575" fmla="*/ 4714480 h 6375766"/>
              <a:gd name="connsiteX1576" fmla="*/ 392813 w 12191994"/>
              <a:gd name="connsiteY1576" fmla="*/ 4714480 h 6375766"/>
              <a:gd name="connsiteX1577" fmla="*/ 456567 w 12191994"/>
              <a:gd name="connsiteY1577" fmla="*/ 4778234 h 6375766"/>
              <a:gd name="connsiteX1578" fmla="*/ 474283 w 12191994"/>
              <a:gd name="connsiteY1578" fmla="*/ 4796014 h 6375766"/>
              <a:gd name="connsiteX1579" fmla="*/ 538037 w 12191994"/>
              <a:gd name="connsiteY1579" fmla="*/ 4859768 h 6375766"/>
              <a:gd name="connsiteX1580" fmla="*/ 538037 w 12191994"/>
              <a:gd name="connsiteY1580" fmla="*/ 4883453 h 6375766"/>
              <a:gd name="connsiteX1581" fmla="*/ 474283 w 12191994"/>
              <a:gd name="connsiteY1581" fmla="*/ 4947208 h 6375766"/>
              <a:gd name="connsiteX1582" fmla="*/ 456567 w 12191994"/>
              <a:gd name="connsiteY1582" fmla="*/ 4964988 h 6375766"/>
              <a:gd name="connsiteX1583" fmla="*/ 392813 w 12191994"/>
              <a:gd name="connsiteY1583" fmla="*/ 5028741 h 6375766"/>
              <a:gd name="connsiteX1584" fmla="*/ 369191 w 12191994"/>
              <a:gd name="connsiteY1584" fmla="*/ 5028741 h 6375766"/>
              <a:gd name="connsiteX1585" fmla="*/ 305437 w 12191994"/>
              <a:gd name="connsiteY1585" fmla="*/ 4964988 h 6375766"/>
              <a:gd name="connsiteX1586" fmla="*/ 287720 w 12191994"/>
              <a:gd name="connsiteY1586" fmla="*/ 4947208 h 6375766"/>
              <a:gd name="connsiteX1587" fmla="*/ 223966 w 12191994"/>
              <a:gd name="connsiteY1587" fmla="*/ 4883453 h 6375766"/>
              <a:gd name="connsiteX1588" fmla="*/ 223966 w 12191994"/>
              <a:gd name="connsiteY1588" fmla="*/ 4859768 h 6375766"/>
              <a:gd name="connsiteX1589" fmla="*/ 287720 w 12191994"/>
              <a:gd name="connsiteY1589" fmla="*/ 4796014 h 6375766"/>
              <a:gd name="connsiteX1590" fmla="*/ 305437 w 12191994"/>
              <a:gd name="connsiteY1590" fmla="*/ 4778234 h 6375766"/>
              <a:gd name="connsiteX1591" fmla="*/ 369191 w 12191994"/>
              <a:gd name="connsiteY1591" fmla="*/ 4714480 h 6375766"/>
              <a:gd name="connsiteX1592" fmla="*/ 11418119 w 12191994"/>
              <a:gd name="connsiteY1592" fmla="*/ 4077955 h 6375766"/>
              <a:gd name="connsiteX1593" fmla="*/ 11391323 w 12191994"/>
              <a:gd name="connsiteY1593" fmla="*/ 4104752 h 6375766"/>
              <a:gd name="connsiteX1594" fmla="*/ 11336649 w 12191994"/>
              <a:gd name="connsiteY1594" fmla="*/ 4159363 h 6375766"/>
              <a:gd name="connsiteX1595" fmla="*/ 11309788 w 12191994"/>
              <a:gd name="connsiteY1595" fmla="*/ 4186223 h 6375766"/>
              <a:gd name="connsiteX1596" fmla="*/ 11309788 w 12191994"/>
              <a:gd name="connsiteY1596" fmla="*/ 4209908 h 6375766"/>
              <a:gd name="connsiteX1597" fmla="*/ 11336649 w 12191994"/>
              <a:gd name="connsiteY1597" fmla="*/ 4236769 h 6375766"/>
              <a:gd name="connsiteX1598" fmla="*/ 11391323 w 12191994"/>
              <a:gd name="connsiteY1598" fmla="*/ 4291379 h 6375766"/>
              <a:gd name="connsiteX1599" fmla="*/ 11418119 w 12191994"/>
              <a:gd name="connsiteY1599" fmla="*/ 4318176 h 6375766"/>
              <a:gd name="connsiteX1600" fmla="*/ 11441805 w 12191994"/>
              <a:gd name="connsiteY1600" fmla="*/ 4318176 h 6375766"/>
              <a:gd name="connsiteX1601" fmla="*/ 11468602 w 12191994"/>
              <a:gd name="connsiteY1601" fmla="*/ 4291379 h 6375766"/>
              <a:gd name="connsiteX1602" fmla="*/ 11523275 w 12191994"/>
              <a:gd name="connsiteY1602" fmla="*/ 4236769 h 6375766"/>
              <a:gd name="connsiteX1603" fmla="*/ 11550073 w 12191994"/>
              <a:gd name="connsiteY1603" fmla="*/ 4209908 h 6375766"/>
              <a:gd name="connsiteX1604" fmla="*/ 11550073 w 12191994"/>
              <a:gd name="connsiteY1604" fmla="*/ 4186223 h 6375766"/>
              <a:gd name="connsiteX1605" fmla="*/ 11523275 w 12191994"/>
              <a:gd name="connsiteY1605" fmla="*/ 4159363 h 6375766"/>
              <a:gd name="connsiteX1606" fmla="*/ 11468602 w 12191994"/>
              <a:gd name="connsiteY1606" fmla="*/ 4104752 h 6375766"/>
              <a:gd name="connsiteX1607" fmla="*/ 11441805 w 12191994"/>
              <a:gd name="connsiteY1607" fmla="*/ 4077955 h 6375766"/>
              <a:gd name="connsiteX1608" fmla="*/ 10656182 w 12191994"/>
              <a:gd name="connsiteY1608" fmla="*/ 4077955 h 6375766"/>
              <a:gd name="connsiteX1609" fmla="*/ 10629322 w 12191994"/>
              <a:gd name="connsiteY1609" fmla="*/ 4104752 h 6375766"/>
              <a:gd name="connsiteX1610" fmla="*/ 10574712 w 12191994"/>
              <a:gd name="connsiteY1610" fmla="*/ 4159363 h 6375766"/>
              <a:gd name="connsiteX1611" fmla="*/ 10547851 w 12191994"/>
              <a:gd name="connsiteY1611" fmla="*/ 4186223 h 6375766"/>
              <a:gd name="connsiteX1612" fmla="*/ 10547851 w 12191994"/>
              <a:gd name="connsiteY1612" fmla="*/ 4209908 h 6375766"/>
              <a:gd name="connsiteX1613" fmla="*/ 10574712 w 12191994"/>
              <a:gd name="connsiteY1613" fmla="*/ 4236769 h 6375766"/>
              <a:gd name="connsiteX1614" fmla="*/ 10629322 w 12191994"/>
              <a:gd name="connsiteY1614" fmla="*/ 4291379 h 6375766"/>
              <a:gd name="connsiteX1615" fmla="*/ 10656182 w 12191994"/>
              <a:gd name="connsiteY1615" fmla="*/ 4318176 h 6375766"/>
              <a:gd name="connsiteX1616" fmla="*/ 10679804 w 12191994"/>
              <a:gd name="connsiteY1616" fmla="*/ 4318176 h 6375766"/>
              <a:gd name="connsiteX1617" fmla="*/ 10706665 w 12191994"/>
              <a:gd name="connsiteY1617" fmla="*/ 4291379 h 6375766"/>
              <a:gd name="connsiteX1618" fmla="*/ 10761338 w 12191994"/>
              <a:gd name="connsiteY1618" fmla="*/ 4236769 h 6375766"/>
              <a:gd name="connsiteX1619" fmla="*/ 10788136 w 12191994"/>
              <a:gd name="connsiteY1619" fmla="*/ 4209908 h 6375766"/>
              <a:gd name="connsiteX1620" fmla="*/ 10788136 w 12191994"/>
              <a:gd name="connsiteY1620" fmla="*/ 4186223 h 6375766"/>
              <a:gd name="connsiteX1621" fmla="*/ 10761338 w 12191994"/>
              <a:gd name="connsiteY1621" fmla="*/ 4159363 h 6375766"/>
              <a:gd name="connsiteX1622" fmla="*/ 10706665 w 12191994"/>
              <a:gd name="connsiteY1622" fmla="*/ 4104752 h 6375766"/>
              <a:gd name="connsiteX1623" fmla="*/ 10679804 w 12191994"/>
              <a:gd name="connsiteY1623" fmla="*/ 4077955 h 6375766"/>
              <a:gd name="connsiteX1624" fmla="*/ 9894183 w 12191994"/>
              <a:gd name="connsiteY1624" fmla="*/ 4077955 h 6375766"/>
              <a:gd name="connsiteX1625" fmla="*/ 9867323 w 12191994"/>
              <a:gd name="connsiteY1625" fmla="*/ 4104752 h 6375766"/>
              <a:gd name="connsiteX1626" fmla="*/ 9812649 w 12191994"/>
              <a:gd name="connsiteY1626" fmla="*/ 4159363 h 6375766"/>
              <a:gd name="connsiteX1627" fmla="*/ 9785852 w 12191994"/>
              <a:gd name="connsiteY1627" fmla="*/ 4186223 h 6375766"/>
              <a:gd name="connsiteX1628" fmla="*/ 9785852 w 12191994"/>
              <a:gd name="connsiteY1628" fmla="*/ 4209908 h 6375766"/>
              <a:gd name="connsiteX1629" fmla="*/ 9812649 w 12191994"/>
              <a:gd name="connsiteY1629" fmla="*/ 4236769 h 6375766"/>
              <a:gd name="connsiteX1630" fmla="*/ 9867323 w 12191994"/>
              <a:gd name="connsiteY1630" fmla="*/ 4291379 h 6375766"/>
              <a:gd name="connsiteX1631" fmla="*/ 9894183 w 12191994"/>
              <a:gd name="connsiteY1631" fmla="*/ 4318176 h 6375766"/>
              <a:gd name="connsiteX1632" fmla="*/ 9917805 w 12191994"/>
              <a:gd name="connsiteY1632" fmla="*/ 4318176 h 6375766"/>
              <a:gd name="connsiteX1633" fmla="*/ 9944665 w 12191994"/>
              <a:gd name="connsiteY1633" fmla="*/ 4291379 h 6375766"/>
              <a:gd name="connsiteX1634" fmla="*/ 9999275 w 12191994"/>
              <a:gd name="connsiteY1634" fmla="*/ 4236769 h 6375766"/>
              <a:gd name="connsiteX1635" fmla="*/ 10026136 w 12191994"/>
              <a:gd name="connsiteY1635" fmla="*/ 4209908 h 6375766"/>
              <a:gd name="connsiteX1636" fmla="*/ 10026136 w 12191994"/>
              <a:gd name="connsiteY1636" fmla="*/ 4186223 h 6375766"/>
              <a:gd name="connsiteX1637" fmla="*/ 9999275 w 12191994"/>
              <a:gd name="connsiteY1637" fmla="*/ 4159363 h 6375766"/>
              <a:gd name="connsiteX1638" fmla="*/ 9944665 w 12191994"/>
              <a:gd name="connsiteY1638" fmla="*/ 4104752 h 6375766"/>
              <a:gd name="connsiteX1639" fmla="*/ 9917805 w 12191994"/>
              <a:gd name="connsiteY1639" fmla="*/ 4077955 h 6375766"/>
              <a:gd name="connsiteX1640" fmla="*/ 9132119 w 12191994"/>
              <a:gd name="connsiteY1640" fmla="*/ 4077955 h 6375766"/>
              <a:gd name="connsiteX1641" fmla="*/ 9105323 w 12191994"/>
              <a:gd name="connsiteY1641" fmla="*/ 4104752 h 6375766"/>
              <a:gd name="connsiteX1642" fmla="*/ 9050649 w 12191994"/>
              <a:gd name="connsiteY1642" fmla="*/ 4159363 h 6375766"/>
              <a:gd name="connsiteX1643" fmla="*/ 9023852 w 12191994"/>
              <a:gd name="connsiteY1643" fmla="*/ 4186223 h 6375766"/>
              <a:gd name="connsiteX1644" fmla="*/ 9023852 w 12191994"/>
              <a:gd name="connsiteY1644" fmla="*/ 4209908 h 6375766"/>
              <a:gd name="connsiteX1645" fmla="*/ 9050649 w 12191994"/>
              <a:gd name="connsiteY1645" fmla="*/ 4236769 h 6375766"/>
              <a:gd name="connsiteX1646" fmla="*/ 9105323 w 12191994"/>
              <a:gd name="connsiteY1646" fmla="*/ 4291379 h 6375766"/>
              <a:gd name="connsiteX1647" fmla="*/ 9132119 w 12191994"/>
              <a:gd name="connsiteY1647" fmla="*/ 4318176 h 6375766"/>
              <a:gd name="connsiteX1648" fmla="*/ 9155805 w 12191994"/>
              <a:gd name="connsiteY1648" fmla="*/ 4318176 h 6375766"/>
              <a:gd name="connsiteX1649" fmla="*/ 9182602 w 12191994"/>
              <a:gd name="connsiteY1649" fmla="*/ 4291379 h 6375766"/>
              <a:gd name="connsiteX1650" fmla="*/ 9237275 w 12191994"/>
              <a:gd name="connsiteY1650" fmla="*/ 4236769 h 6375766"/>
              <a:gd name="connsiteX1651" fmla="*/ 9264136 w 12191994"/>
              <a:gd name="connsiteY1651" fmla="*/ 4209908 h 6375766"/>
              <a:gd name="connsiteX1652" fmla="*/ 9264136 w 12191994"/>
              <a:gd name="connsiteY1652" fmla="*/ 4186223 h 6375766"/>
              <a:gd name="connsiteX1653" fmla="*/ 9237275 w 12191994"/>
              <a:gd name="connsiteY1653" fmla="*/ 4159363 h 6375766"/>
              <a:gd name="connsiteX1654" fmla="*/ 9182602 w 12191994"/>
              <a:gd name="connsiteY1654" fmla="*/ 4104752 h 6375766"/>
              <a:gd name="connsiteX1655" fmla="*/ 9155805 w 12191994"/>
              <a:gd name="connsiteY1655" fmla="*/ 4077955 h 6375766"/>
              <a:gd name="connsiteX1656" fmla="*/ 8370119 w 12191994"/>
              <a:gd name="connsiteY1656" fmla="*/ 4077955 h 6375766"/>
              <a:gd name="connsiteX1657" fmla="*/ 8343323 w 12191994"/>
              <a:gd name="connsiteY1657" fmla="*/ 4104752 h 6375766"/>
              <a:gd name="connsiteX1658" fmla="*/ 8288649 w 12191994"/>
              <a:gd name="connsiteY1658" fmla="*/ 4159363 h 6375766"/>
              <a:gd name="connsiteX1659" fmla="*/ 8261788 w 12191994"/>
              <a:gd name="connsiteY1659" fmla="*/ 4186223 h 6375766"/>
              <a:gd name="connsiteX1660" fmla="*/ 8261788 w 12191994"/>
              <a:gd name="connsiteY1660" fmla="*/ 4209908 h 6375766"/>
              <a:gd name="connsiteX1661" fmla="*/ 8288649 w 12191994"/>
              <a:gd name="connsiteY1661" fmla="*/ 4236769 h 6375766"/>
              <a:gd name="connsiteX1662" fmla="*/ 8343323 w 12191994"/>
              <a:gd name="connsiteY1662" fmla="*/ 4291379 h 6375766"/>
              <a:gd name="connsiteX1663" fmla="*/ 8370119 w 12191994"/>
              <a:gd name="connsiteY1663" fmla="*/ 4318176 h 6375766"/>
              <a:gd name="connsiteX1664" fmla="*/ 8393805 w 12191994"/>
              <a:gd name="connsiteY1664" fmla="*/ 4318176 h 6375766"/>
              <a:gd name="connsiteX1665" fmla="*/ 8420602 w 12191994"/>
              <a:gd name="connsiteY1665" fmla="*/ 4291379 h 6375766"/>
              <a:gd name="connsiteX1666" fmla="*/ 8475275 w 12191994"/>
              <a:gd name="connsiteY1666" fmla="*/ 4236769 h 6375766"/>
              <a:gd name="connsiteX1667" fmla="*/ 8502073 w 12191994"/>
              <a:gd name="connsiteY1667" fmla="*/ 4209908 h 6375766"/>
              <a:gd name="connsiteX1668" fmla="*/ 8502073 w 12191994"/>
              <a:gd name="connsiteY1668" fmla="*/ 4186223 h 6375766"/>
              <a:gd name="connsiteX1669" fmla="*/ 8475275 w 12191994"/>
              <a:gd name="connsiteY1669" fmla="*/ 4159363 h 6375766"/>
              <a:gd name="connsiteX1670" fmla="*/ 8420602 w 12191994"/>
              <a:gd name="connsiteY1670" fmla="*/ 4104752 h 6375766"/>
              <a:gd name="connsiteX1671" fmla="*/ 8393805 w 12191994"/>
              <a:gd name="connsiteY1671" fmla="*/ 4077955 h 6375766"/>
              <a:gd name="connsiteX1672" fmla="*/ 7608182 w 12191994"/>
              <a:gd name="connsiteY1672" fmla="*/ 4077955 h 6375766"/>
              <a:gd name="connsiteX1673" fmla="*/ 7581322 w 12191994"/>
              <a:gd name="connsiteY1673" fmla="*/ 4104752 h 6375766"/>
              <a:gd name="connsiteX1674" fmla="*/ 7526712 w 12191994"/>
              <a:gd name="connsiteY1674" fmla="*/ 4159363 h 6375766"/>
              <a:gd name="connsiteX1675" fmla="*/ 7499851 w 12191994"/>
              <a:gd name="connsiteY1675" fmla="*/ 4186223 h 6375766"/>
              <a:gd name="connsiteX1676" fmla="*/ 7499851 w 12191994"/>
              <a:gd name="connsiteY1676" fmla="*/ 4209908 h 6375766"/>
              <a:gd name="connsiteX1677" fmla="*/ 7526712 w 12191994"/>
              <a:gd name="connsiteY1677" fmla="*/ 4236769 h 6375766"/>
              <a:gd name="connsiteX1678" fmla="*/ 7581322 w 12191994"/>
              <a:gd name="connsiteY1678" fmla="*/ 4291379 h 6375766"/>
              <a:gd name="connsiteX1679" fmla="*/ 7608182 w 12191994"/>
              <a:gd name="connsiteY1679" fmla="*/ 4318176 h 6375766"/>
              <a:gd name="connsiteX1680" fmla="*/ 7631804 w 12191994"/>
              <a:gd name="connsiteY1680" fmla="*/ 4318176 h 6375766"/>
              <a:gd name="connsiteX1681" fmla="*/ 7658665 w 12191994"/>
              <a:gd name="connsiteY1681" fmla="*/ 4291379 h 6375766"/>
              <a:gd name="connsiteX1682" fmla="*/ 7713338 w 12191994"/>
              <a:gd name="connsiteY1682" fmla="*/ 4236769 h 6375766"/>
              <a:gd name="connsiteX1683" fmla="*/ 7740136 w 12191994"/>
              <a:gd name="connsiteY1683" fmla="*/ 4209908 h 6375766"/>
              <a:gd name="connsiteX1684" fmla="*/ 7740136 w 12191994"/>
              <a:gd name="connsiteY1684" fmla="*/ 4186223 h 6375766"/>
              <a:gd name="connsiteX1685" fmla="*/ 7713338 w 12191994"/>
              <a:gd name="connsiteY1685" fmla="*/ 4159363 h 6375766"/>
              <a:gd name="connsiteX1686" fmla="*/ 7658665 w 12191994"/>
              <a:gd name="connsiteY1686" fmla="*/ 4104752 h 6375766"/>
              <a:gd name="connsiteX1687" fmla="*/ 7631804 w 12191994"/>
              <a:gd name="connsiteY1687" fmla="*/ 4077955 h 6375766"/>
              <a:gd name="connsiteX1688" fmla="*/ 6846182 w 12191994"/>
              <a:gd name="connsiteY1688" fmla="*/ 4077955 h 6375766"/>
              <a:gd name="connsiteX1689" fmla="*/ 6819322 w 12191994"/>
              <a:gd name="connsiteY1689" fmla="*/ 4104752 h 6375766"/>
              <a:gd name="connsiteX1690" fmla="*/ 6764649 w 12191994"/>
              <a:gd name="connsiteY1690" fmla="*/ 4159363 h 6375766"/>
              <a:gd name="connsiteX1691" fmla="*/ 6737851 w 12191994"/>
              <a:gd name="connsiteY1691" fmla="*/ 4186223 h 6375766"/>
              <a:gd name="connsiteX1692" fmla="*/ 6737851 w 12191994"/>
              <a:gd name="connsiteY1692" fmla="*/ 4209908 h 6375766"/>
              <a:gd name="connsiteX1693" fmla="*/ 6764649 w 12191994"/>
              <a:gd name="connsiteY1693" fmla="*/ 4236769 h 6375766"/>
              <a:gd name="connsiteX1694" fmla="*/ 6819322 w 12191994"/>
              <a:gd name="connsiteY1694" fmla="*/ 4291379 h 6375766"/>
              <a:gd name="connsiteX1695" fmla="*/ 6846182 w 12191994"/>
              <a:gd name="connsiteY1695" fmla="*/ 4318176 h 6375766"/>
              <a:gd name="connsiteX1696" fmla="*/ 6869804 w 12191994"/>
              <a:gd name="connsiteY1696" fmla="*/ 4318176 h 6375766"/>
              <a:gd name="connsiteX1697" fmla="*/ 6896665 w 12191994"/>
              <a:gd name="connsiteY1697" fmla="*/ 4291379 h 6375766"/>
              <a:gd name="connsiteX1698" fmla="*/ 6951275 w 12191994"/>
              <a:gd name="connsiteY1698" fmla="*/ 4236769 h 6375766"/>
              <a:gd name="connsiteX1699" fmla="*/ 6978136 w 12191994"/>
              <a:gd name="connsiteY1699" fmla="*/ 4209908 h 6375766"/>
              <a:gd name="connsiteX1700" fmla="*/ 6978136 w 12191994"/>
              <a:gd name="connsiteY1700" fmla="*/ 4186223 h 6375766"/>
              <a:gd name="connsiteX1701" fmla="*/ 6951275 w 12191994"/>
              <a:gd name="connsiteY1701" fmla="*/ 4159363 h 6375766"/>
              <a:gd name="connsiteX1702" fmla="*/ 6896665 w 12191994"/>
              <a:gd name="connsiteY1702" fmla="*/ 4104752 h 6375766"/>
              <a:gd name="connsiteX1703" fmla="*/ 6869804 w 12191994"/>
              <a:gd name="connsiteY1703" fmla="*/ 4077955 h 6375766"/>
              <a:gd name="connsiteX1704" fmla="*/ 6084183 w 12191994"/>
              <a:gd name="connsiteY1704" fmla="*/ 4077955 h 6375766"/>
              <a:gd name="connsiteX1705" fmla="*/ 6057322 w 12191994"/>
              <a:gd name="connsiteY1705" fmla="*/ 4104752 h 6375766"/>
              <a:gd name="connsiteX1706" fmla="*/ 6002650 w 12191994"/>
              <a:gd name="connsiteY1706" fmla="*/ 4159363 h 6375766"/>
              <a:gd name="connsiteX1707" fmla="*/ 5975853 w 12191994"/>
              <a:gd name="connsiteY1707" fmla="*/ 4186223 h 6375766"/>
              <a:gd name="connsiteX1708" fmla="*/ 5975853 w 12191994"/>
              <a:gd name="connsiteY1708" fmla="*/ 4209908 h 6375766"/>
              <a:gd name="connsiteX1709" fmla="*/ 6002650 w 12191994"/>
              <a:gd name="connsiteY1709" fmla="*/ 4236769 h 6375766"/>
              <a:gd name="connsiteX1710" fmla="*/ 6057322 w 12191994"/>
              <a:gd name="connsiteY1710" fmla="*/ 4291379 h 6375766"/>
              <a:gd name="connsiteX1711" fmla="*/ 6084183 w 12191994"/>
              <a:gd name="connsiteY1711" fmla="*/ 4318176 h 6375766"/>
              <a:gd name="connsiteX1712" fmla="*/ 6107805 w 12191994"/>
              <a:gd name="connsiteY1712" fmla="*/ 4318176 h 6375766"/>
              <a:gd name="connsiteX1713" fmla="*/ 6134602 w 12191994"/>
              <a:gd name="connsiteY1713" fmla="*/ 4291379 h 6375766"/>
              <a:gd name="connsiteX1714" fmla="*/ 6189275 w 12191994"/>
              <a:gd name="connsiteY1714" fmla="*/ 4236769 h 6375766"/>
              <a:gd name="connsiteX1715" fmla="*/ 6216136 w 12191994"/>
              <a:gd name="connsiteY1715" fmla="*/ 4209908 h 6375766"/>
              <a:gd name="connsiteX1716" fmla="*/ 6216136 w 12191994"/>
              <a:gd name="connsiteY1716" fmla="*/ 4186223 h 6375766"/>
              <a:gd name="connsiteX1717" fmla="*/ 6189275 w 12191994"/>
              <a:gd name="connsiteY1717" fmla="*/ 4159363 h 6375766"/>
              <a:gd name="connsiteX1718" fmla="*/ 6134602 w 12191994"/>
              <a:gd name="connsiteY1718" fmla="*/ 4104752 h 6375766"/>
              <a:gd name="connsiteX1719" fmla="*/ 6107805 w 12191994"/>
              <a:gd name="connsiteY1719" fmla="*/ 4077955 h 6375766"/>
              <a:gd name="connsiteX1720" fmla="*/ 5322125 w 12191994"/>
              <a:gd name="connsiteY1720" fmla="*/ 4077955 h 6375766"/>
              <a:gd name="connsiteX1721" fmla="*/ 5295328 w 12191994"/>
              <a:gd name="connsiteY1721" fmla="*/ 4104752 h 6375766"/>
              <a:gd name="connsiteX1722" fmla="*/ 5240652 w 12191994"/>
              <a:gd name="connsiteY1722" fmla="*/ 4159363 h 6375766"/>
              <a:gd name="connsiteX1723" fmla="*/ 5213793 w 12191994"/>
              <a:gd name="connsiteY1723" fmla="*/ 4186223 h 6375766"/>
              <a:gd name="connsiteX1724" fmla="*/ 5213793 w 12191994"/>
              <a:gd name="connsiteY1724" fmla="*/ 4209908 h 6375766"/>
              <a:gd name="connsiteX1725" fmla="*/ 5240652 w 12191994"/>
              <a:gd name="connsiteY1725" fmla="*/ 4236769 h 6375766"/>
              <a:gd name="connsiteX1726" fmla="*/ 5295328 w 12191994"/>
              <a:gd name="connsiteY1726" fmla="*/ 4291379 h 6375766"/>
              <a:gd name="connsiteX1727" fmla="*/ 5322125 w 12191994"/>
              <a:gd name="connsiteY1727" fmla="*/ 4318176 h 6375766"/>
              <a:gd name="connsiteX1728" fmla="*/ 5345811 w 12191994"/>
              <a:gd name="connsiteY1728" fmla="*/ 4318176 h 6375766"/>
              <a:gd name="connsiteX1729" fmla="*/ 5372608 w 12191994"/>
              <a:gd name="connsiteY1729" fmla="*/ 4291379 h 6375766"/>
              <a:gd name="connsiteX1730" fmla="*/ 5427281 w 12191994"/>
              <a:gd name="connsiteY1730" fmla="*/ 4236769 h 6375766"/>
              <a:gd name="connsiteX1731" fmla="*/ 5454141 w 12191994"/>
              <a:gd name="connsiteY1731" fmla="*/ 4209908 h 6375766"/>
              <a:gd name="connsiteX1732" fmla="*/ 5454141 w 12191994"/>
              <a:gd name="connsiteY1732" fmla="*/ 4186223 h 6375766"/>
              <a:gd name="connsiteX1733" fmla="*/ 5427281 w 12191994"/>
              <a:gd name="connsiteY1733" fmla="*/ 4159363 h 6375766"/>
              <a:gd name="connsiteX1734" fmla="*/ 5372608 w 12191994"/>
              <a:gd name="connsiteY1734" fmla="*/ 4104752 h 6375766"/>
              <a:gd name="connsiteX1735" fmla="*/ 5345811 w 12191994"/>
              <a:gd name="connsiteY1735" fmla="*/ 4077955 h 6375766"/>
              <a:gd name="connsiteX1736" fmla="*/ 4560186 w 12191994"/>
              <a:gd name="connsiteY1736" fmla="*/ 4077955 h 6375766"/>
              <a:gd name="connsiteX1737" fmla="*/ 4533389 w 12191994"/>
              <a:gd name="connsiteY1737" fmla="*/ 4104752 h 6375766"/>
              <a:gd name="connsiteX1738" fmla="*/ 4478716 w 12191994"/>
              <a:gd name="connsiteY1738" fmla="*/ 4159363 h 6375766"/>
              <a:gd name="connsiteX1739" fmla="*/ 4451855 w 12191994"/>
              <a:gd name="connsiteY1739" fmla="*/ 4186223 h 6375766"/>
              <a:gd name="connsiteX1740" fmla="*/ 4451855 w 12191994"/>
              <a:gd name="connsiteY1740" fmla="*/ 4209908 h 6375766"/>
              <a:gd name="connsiteX1741" fmla="*/ 4478716 w 12191994"/>
              <a:gd name="connsiteY1741" fmla="*/ 4236769 h 6375766"/>
              <a:gd name="connsiteX1742" fmla="*/ 4533389 w 12191994"/>
              <a:gd name="connsiteY1742" fmla="*/ 4291379 h 6375766"/>
              <a:gd name="connsiteX1743" fmla="*/ 4560186 w 12191994"/>
              <a:gd name="connsiteY1743" fmla="*/ 4318176 h 6375766"/>
              <a:gd name="connsiteX1744" fmla="*/ 4583808 w 12191994"/>
              <a:gd name="connsiteY1744" fmla="*/ 4318176 h 6375766"/>
              <a:gd name="connsiteX1745" fmla="*/ 4610669 w 12191994"/>
              <a:gd name="connsiteY1745" fmla="*/ 4291379 h 6375766"/>
              <a:gd name="connsiteX1746" fmla="*/ 4665343 w 12191994"/>
              <a:gd name="connsiteY1746" fmla="*/ 4236769 h 6375766"/>
              <a:gd name="connsiteX1747" fmla="*/ 4692139 w 12191994"/>
              <a:gd name="connsiteY1747" fmla="*/ 4209908 h 6375766"/>
              <a:gd name="connsiteX1748" fmla="*/ 4692139 w 12191994"/>
              <a:gd name="connsiteY1748" fmla="*/ 4186223 h 6375766"/>
              <a:gd name="connsiteX1749" fmla="*/ 4665343 w 12191994"/>
              <a:gd name="connsiteY1749" fmla="*/ 4159363 h 6375766"/>
              <a:gd name="connsiteX1750" fmla="*/ 4610669 w 12191994"/>
              <a:gd name="connsiteY1750" fmla="*/ 4104752 h 6375766"/>
              <a:gd name="connsiteX1751" fmla="*/ 4583808 w 12191994"/>
              <a:gd name="connsiteY1751" fmla="*/ 4077955 h 6375766"/>
              <a:gd name="connsiteX1752" fmla="*/ 3798190 w 12191994"/>
              <a:gd name="connsiteY1752" fmla="*/ 4077955 h 6375766"/>
              <a:gd name="connsiteX1753" fmla="*/ 3771331 w 12191994"/>
              <a:gd name="connsiteY1753" fmla="*/ 4104752 h 6375766"/>
              <a:gd name="connsiteX1754" fmla="*/ 3716722 w 12191994"/>
              <a:gd name="connsiteY1754" fmla="*/ 4159363 h 6375766"/>
              <a:gd name="connsiteX1755" fmla="*/ 3689861 w 12191994"/>
              <a:gd name="connsiteY1755" fmla="*/ 4186223 h 6375766"/>
              <a:gd name="connsiteX1756" fmla="*/ 3689861 w 12191994"/>
              <a:gd name="connsiteY1756" fmla="*/ 4209908 h 6375766"/>
              <a:gd name="connsiteX1757" fmla="*/ 3716722 w 12191994"/>
              <a:gd name="connsiteY1757" fmla="*/ 4236769 h 6375766"/>
              <a:gd name="connsiteX1758" fmla="*/ 3771331 w 12191994"/>
              <a:gd name="connsiteY1758" fmla="*/ 4291379 h 6375766"/>
              <a:gd name="connsiteX1759" fmla="*/ 3798190 w 12191994"/>
              <a:gd name="connsiteY1759" fmla="*/ 4318176 h 6375766"/>
              <a:gd name="connsiteX1760" fmla="*/ 3821813 w 12191994"/>
              <a:gd name="connsiteY1760" fmla="*/ 4318176 h 6375766"/>
              <a:gd name="connsiteX1761" fmla="*/ 3848674 w 12191994"/>
              <a:gd name="connsiteY1761" fmla="*/ 4291379 h 6375766"/>
              <a:gd name="connsiteX1762" fmla="*/ 3903284 w 12191994"/>
              <a:gd name="connsiteY1762" fmla="*/ 4236769 h 6375766"/>
              <a:gd name="connsiteX1763" fmla="*/ 3930145 w 12191994"/>
              <a:gd name="connsiteY1763" fmla="*/ 4209908 h 6375766"/>
              <a:gd name="connsiteX1764" fmla="*/ 3930145 w 12191994"/>
              <a:gd name="connsiteY1764" fmla="*/ 4186223 h 6375766"/>
              <a:gd name="connsiteX1765" fmla="*/ 3903284 w 12191994"/>
              <a:gd name="connsiteY1765" fmla="*/ 4159363 h 6375766"/>
              <a:gd name="connsiteX1766" fmla="*/ 3848674 w 12191994"/>
              <a:gd name="connsiteY1766" fmla="*/ 4104752 h 6375766"/>
              <a:gd name="connsiteX1767" fmla="*/ 3821813 w 12191994"/>
              <a:gd name="connsiteY1767" fmla="*/ 4077955 h 6375766"/>
              <a:gd name="connsiteX1768" fmla="*/ 3036195 w 12191994"/>
              <a:gd name="connsiteY1768" fmla="*/ 4077955 h 6375766"/>
              <a:gd name="connsiteX1769" fmla="*/ 3009334 w 12191994"/>
              <a:gd name="connsiteY1769" fmla="*/ 4104752 h 6375766"/>
              <a:gd name="connsiteX1770" fmla="*/ 2954660 w 12191994"/>
              <a:gd name="connsiteY1770" fmla="*/ 4159363 h 6375766"/>
              <a:gd name="connsiteX1771" fmla="*/ 2927863 w 12191994"/>
              <a:gd name="connsiteY1771" fmla="*/ 4186223 h 6375766"/>
              <a:gd name="connsiteX1772" fmla="*/ 2927863 w 12191994"/>
              <a:gd name="connsiteY1772" fmla="*/ 4209908 h 6375766"/>
              <a:gd name="connsiteX1773" fmla="*/ 2954660 w 12191994"/>
              <a:gd name="connsiteY1773" fmla="*/ 4236769 h 6375766"/>
              <a:gd name="connsiteX1774" fmla="*/ 3009334 w 12191994"/>
              <a:gd name="connsiteY1774" fmla="*/ 4291379 h 6375766"/>
              <a:gd name="connsiteX1775" fmla="*/ 3036195 w 12191994"/>
              <a:gd name="connsiteY1775" fmla="*/ 4318176 h 6375766"/>
              <a:gd name="connsiteX1776" fmla="*/ 3059817 w 12191994"/>
              <a:gd name="connsiteY1776" fmla="*/ 4318176 h 6375766"/>
              <a:gd name="connsiteX1777" fmla="*/ 3086676 w 12191994"/>
              <a:gd name="connsiteY1777" fmla="*/ 4291379 h 6375766"/>
              <a:gd name="connsiteX1778" fmla="*/ 3141287 w 12191994"/>
              <a:gd name="connsiteY1778" fmla="*/ 4236769 h 6375766"/>
              <a:gd name="connsiteX1779" fmla="*/ 3168148 w 12191994"/>
              <a:gd name="connsiteY1779" fmla="*/ 4209908 h 6375766"/>
              <a:gd name="connsiteX1780" fmla="*/ 3168148 w 12191994"/>
              <a:gd name="connsiteY1780" fmla="*/ 4186223 h 6375766"/>
              <a:gd name="connsiteX1781" fmla="*/ 3141287 w 12191994"/>
              <a:gd name="connsiteY1781" fmla="*/ 4159363 h 6375766"/>
              <a:gd name="connsiteX1782" fmla="*/ 3086676 w 12191994"/>
              <a:gd name="connsiteY1782" fmla="*/ 4104752 h 6375766"/>
              <a:gd name="connsiteX1783" fmla="*/ 3059817 w 12191994"/>
              <a:gd name="connsiteY1783" fmla="*/ 4077955 h 6375766"/>
              <a:gd name="connsiteX1784" fmla="*/ 2274132 w 12191994"/>
              <a:gd name="connsiteY1784" fmla="*/ 4077955 h 6375766"/>
              <a:gd name="connsiteX1785" fmla="*/ 2247335 w 12191994"/>
              <a:gd name="connsiteY1785" fmla="*/ 4104752 h 6375766"/>
              <a:gd name="connsiteX1786" fmla="*/ 2192662 w 12191994"/>
              <a:gd name="connsiteY1786" fmla="*/ 4159363 h 6375766"/>
              <a:gd name="connsiteX1787" fmla="*/ 2165865 w 12191994"/>
              <a:gd name="connsiteY1787" fmla="*/ 4186223 h 6375766"/>
              <a:gd name="connsiteX1788" fmla="*/ 2165865 w 12191994"/>
              <a:gd name="connsiteY1788" fmla="*/ 4209908 h 6375766"/>
              <a:gd name="connsiteX1789" fmla="*/ 2192662 w 12191994"/>
              <a:gd name="connsiteY1789" fmla="*/ 4236769 h 6375766"/>
              <a:gd name="connsiteX1790" fmla="*/ 2247335 w 12191994"/>
              <a:gd name="connsiteY1790" fmla="*/ 4291379 h 6375766"/>
              <a:gd name="connsiteX1791" fmla="*/ 2274132 w 12191994"/>
              <a:gd name="connsiteY1791" fmla="*/ 4318176 h 6375766"/>
              <a:gd name="connsiteX1792" fmla="*/ 2297818 w 12191994"/>
              <a:gd name="connsiteY1792" fmla="*/ 4318176 h 6375766"/>
              <a:gd name="connsiteX1793" fmla="*/ 2324615 w 12191994"/>
              <a:gd name="connsiteY1793" fmla="*/ 4291379 h 6375766"/>
              <a:gd name="connsiteX1794" fmla="*/ 2379288 w 12191994"/>
              <a:gd name="connsiteY1794" fmla="*/ 4236769 h 6375766"/>
              <a:gd name="connsiteX1795" fmla="*/ 2406149 w 12191994"/>
              <a:gd name="connsiteY1795" fmla="*/ 4209908 h 6375766"/>
              <a:gd name="connsiteX1796" fmla="*/ 2406149 w 12191994"/>
              <a:gd name="connsiteY1796" fmla="*/ 4186223 h 6375766"/>
              <a:gd name="connsiteX1797" fmla="*/ 2379288 w 12191994"/>
              <a:gd name="connsiteY1797" fmla="*/ 4159363 h 6375766"/>
              <a:gd name="connsiteX1798" fmla="*/ 2324615 w 12191994"/>
              <a:gd name="connsiteY1798" fmla="*/ 4104752 h 6375766"/>
              <a:gd name="connsiteX1799" fmla="*/ 2297818 w 12191994"/>
              <a:gd name="connsiteY1799" fmla="*/ 4077955 h 6375766"/>
              <a:gd name="connsiteX1800" fmla="*/ 1512192 w 12191994"/>
              <a:gd name="connsiteY1800" fmla="*/ 4077955 h 6375766"/>
              <a:gd name="connsiteX1801" fmla="*/ 1485395 w 12191994"/>
              <a:gd name="connsiteY1801" fmla="*/ 4104752 h 6375766"/>
              <a:gd name="connsiteX1802" fmla="*/ 1430722 w 12191994"/>
              <a:gd name="connsiteY1802" fmla="*/ 4159363 h 6375766"/>
              <a:gd name="connsiteX1803" fmla="*/ 1403861 w 12191994"/>
              <a:gd name="connsiteY1803" fmla="*/ 4186223 h 6375766"/>
              <a:gd name="connsiteX1804" fmla="*/ 1403861 w 12191994"/>
              <a:gd name="connsiteY1804" fmla="*/ 4209908 h 6375766"/>
              <a:gd name="connsiteX1805" fmla="*/ 1430722 w 12191994"/>
              <a:gd name="connsiteY1805" fmla="*/ 4236769 h 6375766"/>
              <a:gd name="connsiteX1806" fmla="*/ 1485395 w 12191994"/>
              <a:gd name="connsiteY1806" fmla="*/ 4291379 h 6375766"/>
              <a:gd name="connsiteX1807" fmla="*/ 1512192 w 12191994"/>
              <a:gd name="connsiteY1807" fmla="*/ 4318176 h 6375766"/>
              <a:gd name="connsiteX1808" fmla="*/ 1535878 w 12191994"/>
              <a:gd name="connsiteY1808" fmla="*/ 4318176 h 6375766"/>
              <a:gd name="connsiteX1809" fmla="*/ 1562675 w 12191994"/>
              <a:gd name="connsiteY1809" fmla="*/ 4291379 h 6375766"/>
              <a:gd name="connsiteX1810" fmla="*/ 1617348 w 12191994"/>
              <a:gd name="connsiteY1810" fmla="*/ 4236769 h 6375766"/>
              <a:gd name="connsiteX1811" fmla="*/ 1644146 w 12191994"/>
              <a:gd name="connsiteY1811" fmla="*/ 4209908 h 6375766"/>
              <a:gd name="connsiteX1812" fmla="*/ 1644146 w 12191994"/>
              <a:gd name="connsiteY1812" fmla="*/ 4186223 h 6375766"/>
              <a:gd name="connsiteX1813" fmla="*/ 1617348 w 12191994"/>
              <a:gd name="connsiteY1813" fmla="*/ 4159363 h 6375766"/>
              <a:gd name="connsiteX1814" fmla="*/ 1562675 w 12191994"/>
              <a:gd name="connsiteY1814" fmla="*/ 4104752 h 6375766"/>
              <a:gd name="connsiteX1815" fmla="*/ 1535878 w 12191994"/>
              <a:gd name="connsiteY1815" fmla="*/ 4077955 h 6375766"/>
              <a:gd name="connsiteX1816" fmla="*/ 750194 w 12191994"/>
              <a:gd name="connsiteY1816" fmla="*/ 4077955 h 6375766"/>
              <a:gd name="connsiteX1817" fmla="*/ 723333 w 12191994"/>
              <a:gd name="connsiteY1817" fmla="*/ 4104752 h 6375766"/>
              <a:gd name="connsiteX1818" fmla="*/ 668723 w 12191994"/>
              <a:gd name="connsiteY1818" fmla="*/ 4159363 h 6375766"/>
              <a:gd name="connsiteX1819" fmla="*/ 641863 w 12191994"/>
              <a:gd name="connsiteY1819" fmla="*/ 4186223 h 6375766"/>
              <a:gd name="connsiteX1820" fmla="*/ 641863 w 12191994"/>
              <a:gd name="connsiteY1820" fmla="*/ 4209908 h 6375766"/>
              <a:gd name="connsiteX1821" fmla="*/ 668723 w 12191994"/>
              <a:gd name="connsiteY1821" fmla="*/ 4236769 h 6375766"/>
              <a:gd name="connsiteX1822" fmla="*/ 723333 w 12191994"/>
              <a:gd name="connsiteY1822" fmla="*/ 4291379 h 6375766"/>
              <a:gd name="connsiteX1823" fmla="*/ 750194 w 12191994"/>
              <a:gd name="connsiteY1823" fmla="*/ 4318176 h 6375766"/>
              <a:gd name="connsiteX1824" fmla="*/ 773816 w 12191994"/>
              <a:gd name="connsiteY1824" fmla="*/ 4318176 h 6375766"/>
              <a:gd name="connsiteX1825" fmla="*/ 800676 w 12191994"/>
              <a:gd name="connsiteY1825" fmla="*/ 4291379 h 6375766"/>
              <a:gd name="connsiteX1826" fmla="*/ 855350 w 12191994"/>
              <a:gd name="connsiteY1826" fmla="*/ 4236769 h 6375766"/>
              <a:gd name="connsiteX1827" fmla="*/ 882147 w 12191994"/>
              <a:gd name="connsiteY1827" fmla="*/ 4209908 h 6375766"/>
              <a:gd name="connsiteX1828" fmla="*/ 882147 w 12191994"/>
              <a:gd name="connsiteY1828" fmla="*/ 4186223 h 6375766"/>
              <a:gd name="connsiteX1829" fmla="*/ 855350 w 12191994"/>
              <a:gd name="connsiteY1829" fmla="*/ 4159363 h 6375766"/>
              <a:gd name="connsiteX1830" fmla="*/ 800676 w 12191994"/>
              <a:gd name="connsiteY1830" fmla="*/ 4104752 h 6375766"/>
              <a:gd name="connsiteX1831" fmla="*/ 773816 w 12191994"/>
              <a:gd name="connsiteY1831" fmla="*/ 4077955 h 6375766"/>
              <a:gd name="connsiteX1832" fmla="*/ 11418119 w 12191994"/>
              <a:gd name="connsiteY1832" fmla="*/ 4041062 h 6375766"/>
              <a:gd name="connsiteX1833" fmla="*/ 11441805 w 12191994"/>
              <a:gd name="connsiteY1833" fmla="*/ 4041062 h 6375766"/>
              <a:gd name="connsiteX1834" fmla="*/ 11505559 w 12191994"/>
              <a:gd name="connsiteY1834" fmla="*/ 4104816 h 6375766"/>
              <a:gd name="connsiteX1835" fmla="*/ 11523275 w 12191994"/>
              <a:gd name="connsiteY1835" fmla="*/ 4122532 h 6375766"/>
              <a:gd name="connsiteX1836" fmla="*/ 11587029 w 12191994"/>
              <a:gd name="connsiteY1836" fmla="*/ 4186286 h 6375766"/>
              <a:gd name="connsiteX1837" fmla="*/ 11587029 w 12191994"/>
              <a:gd name="connsiteY1837" fmla="*/ 4209972 h 6375766"/>
              <a:gd name="connsiteX1838" fmla="*/ 11523275 w 12191994"/>
              <a:gd name="connsiteY1838" fmla="*/ 4273726 h 6375766"/>
              <a:gd name="connsiteX1839" fmla="*/ 11505559 w 12191994"/>
              <a:gd name="connsiteY1839" fmla="*/ 4291442 h 6375766"/>
              <a:gd name="connsiteX1840" fmla="*/ 11441805 w 12191994"/>
              <a:gd name="connsiteY1840" fmla="*/ 4355196 h 6375766"/>
              <a:gd name="connsiteX1841" fmla="*/ 11418119 w 12191994"/>
              <a:gd name="connsiteY1841" fmla="*/ 4355196 h 6375766"/>
              <a:gd name="connsiteX1842" fmla="*/ 11354365 w 12191994"/>
              <a:gd name="connsiteY1842" fmla="*/ 4291442 h 6375766"/>
              <a:gd name="connsiteX1843" fmla="*/ 11336649 w 12191994"/>
              <a:gd name="connsiteY1843" fmla="*/ 4273726 h 6375766"/>
              <a:gd name="connsiteX1844" fmla="*/ 11272895 w 12191994"/>
              <a:gd name="connsiteY1844" fmla="*/ 4209972 h 6375766"/>
              <a:gd name="connsiteX1845" fmla="*/ 11272895 w 12191994"/>
              <a:gd name="connsiteY1845" fmla="*/ 4186286 h 6375766"/>
              <a:gd name="connsiteX1846" fmla="*/ 11336649 w 12191994"/>
              <a:gd name="connsiteY1846" fmla="*/ 4122532 h 6375766"/>
              <a:gd name="connsiteX1847" fmla="*/ 11354365 w 12191994"/>
              <a:gd name="connsiteY1847" fmla="*/ 4104816 h 6375766"/>
              <a:gd name="connsiteX1848" fmla="*/ 11418119 w 12191994"/>
              <a:gd name="connsiteY1848" fmla="*/ 4041062 h 6375766"/>
              <a:gd name="connsiteX1849" fmla="*/ 10656182 w 12191994"/>
              <a:gd name="connsiteY1849" fmla="*/ 4041062 h 6375766"/>
              <a:gd name="connsiteX1850" fmla="*/ 10679804 w 12191994"/>
              <a:gd name="connsiteY1850" fmla="*/ 4041062 h 6375766"/>
              <a:gd name="connsiteX1851" fmla="*/ 10743622 w 12191994"/>
              <a:gd name="connsiteY1851" fmla="*/ 4104816 h 6375766"/>
              <a:gd name="connsiteX1852" fmla="*/ 10761338 w 12191994"/>
              <a:gd name="connsiteY1852" fmla="*/ 4122532 h 6375766"/>
              <a:gd name="connsiteX1853" fmla="*/ 10825092 w 12191994"/>
              <a:gd name="connsiteY1853" fmla="*/ 4186286 h 6375766"/>
              <a:gd name="connsiteX1854" fmla="*/ 10825092 w 12191994"/>
              <a:gd name="connsiteY1854" fmla="*/ 4209972 h 6375766"/>
              <a:gd name="connsiteX1855" fmla="*/ 10761338 w 12191994"/>
              <a:gd name="connsiteY1855" fmla="*/ 4273726 h 6375766"/>
              <a:gd name="connsiteX1856" fmla="*/ 10743622 w 12191994"/>
              <a:gd name="connsiteY1856" fmla="*/ 4291442 h 6375766"/>
              <a:gd name="connsiteX1857" fmla="*/ 10679804 w 12191994"/>
              <a:gd name="connsiteY1857" fmla="*/ 4355196 h 6375766"/>
              <a:gd name="connsiteX1858" fmla="*/ 10656182 w 12191994"/>
              <a:gd name="connsiteY1858" fmla="*/ 4355196 h 6375766"/>
              <a:gd name="connsiteX1859" fmla="*/ 10592365 w 12191994"/>
              <a:gd name="connsiteY1859" fmla="*/ 4291442 h 6375766"/>
              <a:gd name="connsiteX1860" fmla="*/ 10574712 w 12191994"/>
              <a:gd name="connsiteY1860" fmla="*/ 4273726 h 6375766"/>
              <a:gd name="connsiteX1861" fmla="*/ 10510958 w 12191994"/>
              <a:gd name="connsiteY1861" fmla="*/ 4209972 h 6375766"/>
              <a:gd name="connsiteX1862" fmla="*/ 10510958 w 12191994"/>
              <a:gd name="connsiteY1862" fmla="*/ 4186286 h 6375766"/>
              <a:gd name="connsiteX1863" fmla="*/ 10574712 w 12191994"/>
              <a:gd name="connsiteY1863" fmla="*/ 4122532 h 6375766"/>
              <a:gd name="connsiteX1864" fmla="*/ 10592365 w 12191994"/>
              <a:gd name="connsiteY1864" fmla="*/ 4104816 h 6375766"/>
              <a:gd name="connsiteX1865" fmla="*/ 10656182 w 12191994"/>
              <a:gd name="connsiteY1865" fmla="*/ 4041062 h 6375766"/>
              <a:gd name="connsiteX1866" fmla="*/ 9894183 w 12191994"/>
              <a:gd name="connsiteY1866" fmla="*/ 4041062 h 6375766"/>
              <a:gd name="connsiteX1867" fmla="*/ 9917805 w 12191994"/>
              <a:gd name="connsiteY1867" fmla="*/ 4041062 h 6375766"/>
              <a:gd name="connsiteX1868" fmla="*/ 9981623 w 12191994"/>
              <a:gd name="connsiteY1868" fmla="*/ 4104816 h 6375766"/>
              <a:gd name="connsiteX1869" fmla="*/ 9999275 w 12191994"/>
              <a:gd name="connsiteY1869" fmla="*/ 4122532 h 6375766"/>
              <a:gd name="connsiteX1870" fmla="*/ 10063093 w 12191994"/>
              <a:gd name="connsiteY1870" fmla="*/ 4186286 h 6375766"/>
              <a:gd name="connsiteX1871" fmla="*/ 10063093 w 12191994"/>
              <a:gd name="connsiteY1871" fmla="*/ 4209972 h 6375766"/>
              <a:gd name="connsiteX1872" fmla="*/ 9999275 w 12191994"/>
              <a:gd name="connsiteY1872" fmla="*/ 4273726 h 6375766"/>
              <a:gd name="connsiteX1873" fmla="*/ 9981623 w 12191994"/>
              <a:gd name="connsiteY1873" fmla="*/ 4291442 h 6375766"/>
              <a:gd name="connsiteX1874" fmla="*/ 9917805 w 12191994"/>
              <a:gd name="connsiteY1874" fmla="*/ 4355196 h 6375766"/>
              <a:gd name="connsiteX1875" fmla="*/ 9894183 w 12191994"/>
              <a:gd name="connsiteY1875" fmla="*/ 4355196 h 6375766"/>
              <a:gd name="connsiteX1876" fmla="*/ 9830365 w 12191994"/>
              <a:gd name="connsiteY1876" fmla="*/ 4291442 h 6375766"/>
              <a:gd name="connsiteX1877" fmla="*/ 9812649 w 12191994"/>
              <a:gd name="connsiteY1877" fmla="*/ 4273726 h 6375766"/>
              <a:gd name="connsiteX1878" fmla="*/ 9748895 w 12191994"/>
              <a:gd name="connsiteY1878" fmla="*/ 4209972 h 6375766"/>
              <a:gd name="connsiteX1879" fmla="*/ 9748895 w 12191994"/>
              <a:gd name="connsiteY1879" fmla="*/ 4186286 h 6375766"/>
              <a:gd name="connsiteX1880" fmla="*/ 9812649 w 12191994"/>
              <a:gd name="connsiteY1880" fmla="*/ 4122532 h 6375766"/>
              <a:gd name="connsiteX1881" fmla="*/ 9830365 w 12191994"/>
              <a:gd name="connsiteY1881" fmla="*/ 4104816 h 6375766"/>
              <a:gd name="connsiteX1882" fmla="*/ 9894183 w 12191994"/>
              <a:gd name="connsiteY1882" fmla="*/ 4041062 h 6375766"/>
              <a:gd name="connsiteX1883" fmla="*/ 9132119 w 12191994"/>
              <a:gd name="connsiteY1883" fmla="*/ 4041062 h 6375766"/>
              <a:gd name="connsiteX1884" fmla="*/ 9155805 w 12191994"/>
              <a:gd name="connsiteY1884" fmla="*/ 4041062 h 6375766"/>
              <a:gd name="connsiteX1885" fmla="*/ 9219559 w 12191994"/>
              <a:gd name="connsiteY1885" fmla="*/ 4104816 h 6375766"/>
              <a:gd name="connsiteX1886" fmla="*/ 9237275 w 12191994"/>
              <a:gd name="connsiteY1886" fmla="*/ 4122532 h 6375766"/>
              <a:gd name="connsiteX1887" fmla="*/ 9301093 w 12191994"/>
              <a:gd name="connsiteY1887" fmla="*/ 4186286 h 6375766"/>
              <a:gd name="connsiteX1888" fmla="*/ 9301093 w 12191994"/>
              <a:gd name="connsiteY1888" fmla="*/ 4209972 h 6375766"/>
              <a:gd name="connsiteX1889" fmla="*/ 9237275 w 12191994"/>
              <a:gd name="connsiteY1889" fmla="*/ 4273726 h 6375766"/>
              <a:gd name="connsiteX1890" fmla="*/ 9219559 w 12191994"/>
              <a:gd name="connsiteY1890" fmla="*/ 4291442 h 6375766"/>
              <a:gd name="connsiteX1891" fmla="*/ 9155805 w 12191994"/>
              <a:gd name="connsiteY1891" fmla="*/ 4355196 h 6375766"/>
              <a:gd name="connsiteX1892" fmla="*/ 9132119 w 12191994"/>
              <a:gd name="connsiteY1892" fmla="*/ 4355196 h 6375766"/>
              <a:gd name="connsiteX1893" fmla="*/ 9068365 w 12191994"/>
              <a:gd name="connsiteY1893" fmla="*/ 4291442 h 6375766"/>
              <a:gd name="connsiteX1894" fmla="*/ 9050649 w 12191994"/>
              <a:gd name="connsiteY1894" fmla="*/ 4273726 h 6375766"/>
              <a:gd name="connsiteX1895" fmla="*/ 8986895 w 12191994"/>
              <a:gd name="connsiteY1895" fmla="*/ 4209972 h 6375766"/>
              <a:gd name="connsiteX1896" fmla="*/ 8986895 w 12191994"/>
              <a:gd name="connsiteY1896" fmla="*/ 4186286 h 6375766"/>
              <a:gd name="connsiteX1897" fmla="*/ 9050649 w 12191994"/>
              <a:gd name="connsiteY1897" fmla="*/ 4122532 h 6375766"/>
              <a:gd name="connsiteX1898" fmla="*/ 9068365 w 12191994"/>
              <a:gd name="connsiteY1898" fmla="*/ 4104816 h 6375766"/>
              <a:gd name="connsiteX1899" fmla="*/ 9132119 w 12191994"/>
              <a:gd name="connsiteY1899" fmla="*/ 4041062 h 6375766"/>
              <a:gd name="connsiteX1900" fmla="*/ 8370119 w 12191994"/>
              <a:gd name="connsiteY1900" fmla="*/ 4041062 h 6375766"/>
              <a:gd name="connsiteX1901" fmla="*/ 8393805 w 12191994"/>
              <a:gd name="connsiteY1901" fmla="*/ 4041062 h 6375766"/>
              <a:gd name="connsiteX1902" fmla="*/ 8457559 w 12191994"/>
              <a:gd name="connsiteY1902" fmla="*/ 4104816 h 6375766"/>
              <a:gd name="connsiteX1903" fmla="*/ 8475275 w 12191994"/>
              <a:gd name="connsiteY1903" fmla="*/ 4122532 h 6375766"/>
              <a:gd name="connsiteX1904" fmla="*/ 8539029 w 12191994"/>
              <a:gd name="connsiteY1904" fmla="*/ 4186286 h 6375766"/>
              <a:gd name="connsiteX1905" fmla="*/ 8539029 w 12191994"/>
              <a:gd name="connsiteY1905" fmla="*/ 4209972 h 6375766"/>
              <a:gd name="connsiteX1906" fmla="*/ 8475275 w 12191994"/>
              <a:gd name="connsiteY1906" fmla="*/ 4273726 h 6375766"/>
              <a:gd name="connsiteX1907" fmla="*/ 8457559 w 12191994"/>
              <a:gd name="connsiteY1907" fmla="*/ 4291442 h 6375766"/>
              <a:gd name="connsiteX1908" fmla="*/ 8393805 w 12191994"/>
              <a:gd name="connsiteY1908" fmla="*/ 4355196 h 6375766"/>
              <a:gd name="connsiteX1909" fmla="*/ 8370119 w 12191994"/>
              <a:gd name="connsiteY1909" fmla="*/ 4355196 h 6375766"/>
              <a:gd name="connsiteX1910" fmla="*/ 8306365 w 12191994"/>
              <a:gd name="connsiteY1910" fmla="*/ 4291442 h 6375766"/>
              <a:gd name="connsiteX1911" fmla="*/ 8288649 w 12191994"/>
              <a:gd name="connsiteY1911" fmla="*/ 4273726 h 6375766"/>
              <a:gd name="connsiteX1912" fmla="*/ 8224895 w 12191994"/>
              <a:gd name="connsiteY1912" fmla="*/ 4209972 h 6375766"/>
              <a:gd name="connsiteX1913" fmla="*/ 8224895 w 12191994"/>
              <a:gd name="connsiteY1913" fmla="*/ 4186286 h 6375766"/>
              <a:gd name="connsiteX1914" fmla="*/ 8288649 w 12191994"/>
              <a:gd name="connsiteY1914" fmla="*/ 4122532 h 6375766"/>
              <a:gd name="connsiteX1915" fmla="*/ 8306365 w 12191994"/>
              <a:gd name="connsiteY1915" fmla="*/ 4104816 h 6375766"/>
              <a:gd name="connsiteX1916" fmla="*/ 8370119 w 12191994"/>
              <a:gd name="connsiteY1916" fmla="*/ 4041062 h 6375766"/>
              <a:gd name="connsiteX1917" fmla="*/ 7608182 w 12191994"/>
              <a:gd name="connsiteY1917" fmla="*/ 4041062 h 6375766"/>
              <a:gd name="connsiteX1918" fmla="*/ 7631804 w 12191994"/>
              <a:gd name="connsiteY1918" fmla="*/ 4041062 h 6375766"/>
              <a:gd name="connsiteX1919" fmla="*/ 7695622 w 12191994"/>
              <a:gd name="connsiteY1919" fmla="*/ 4104816 h 6375766"/>
              <a:gd name="connsiteX1920" fmla="*/ 7713338 w 12191994"/>
              <a:gd name="connsiteY1920" fmla="*/ 4122532 h 6375766"/>
              <a:gd name="connsiteX1921" fmla="*/ 7777092 w 12191994"/>
              <a:gd name="connsiteY1921" fmla="*/ 4186286 h 6375766"/>
              <a:gd name="connsiteX1922" fmla="*/ 7777092 w 12191994"/>
              <a:gd name="connsiteY1922" fmla="*/ 4209972 h 6375766"/>
              <a:gd name="connsiteX1923" fmla="*/ 7713338 w 12191994"/>
              <a:gd name="connsiteY1923" fmla="*/ 4273726 h 6375766"/>
              <a:gd name="connsiteX1924" fmla="*/ 7695622 w 12191994"/>
              <a:gd name="connsiteY1924" fmla="*/ 4291442 h 6375766"/>
              <a:gd name="connsiteX1925" fmla="*/ 7631804 w 12191994"/>
              <a:gd name="connsiteY1925" fmla="*/ 4355196 h 6375766"/>
              <a:gd name="connsiteX1926" fmla="*/ 7608182 w 12191994"/>
              <a:gd name="connsiteY1926" fmla="*/ 4355196 h 6375766"/>
              <a:gd name="connsiteX1927" fmla="*/ 7544428 w 12191994"/>
              <a:gd name="connsiteY1927" fmla="*/ 4291442 h 6375766"/>
              <a:gd name="connsiteX1928" fmla="*/ 7526712 w 12191994"/>
              <a:gd name="connsiteY1928" fmla="*/ 4273726 h 6375766"/>
              <a:gd name="connsiteX1929" fmla="*/ 7462958 w 12191994"/>
              <a:gd name="connsiteY1929" fmla="*/ 4209972 h 6375766"/>
              <a:gd name="connsiteX1930" fmla="*/ 7462958 w 12191994"/>
              <a:gd name="connsiteY1930" fmla="*/ 4186286 h 6375766"/>
              <a:gd name="connsiteX1931" fmla="*/ 7526712 w 12191994"/>
              <a:gd name="connsiteY1931" fmla="*/ 4122532 h 6375766"/>
              <a:gd name="connsiteX1932" fmla="*/ 7544428 w 12191994"/>
              <a:gd name="connsiteY1932" fmla="*/ 4104816 h 6375766"/>
              <a:gd name="connsiteX1933" fmla="*/ 7608182 w 12191994"/>
              <a:gd name="connsiteY1933" fmla="*/ 4041062 h 6375766"/>
              <a:gd name="connsiteX1934" fmla="*/ 6846182 w 12191994"/>
              <a:gd name="connsiteY1934" fmla="*/ 4041062 h 6375766"/>
              <a:gd name="connsiteX1935" fmla="*/ 6869804 w 12191994"/>
              <a:gd name="connsiteY1935" fmla="*/ 4041062 h 6375766"/>
              <a:gd name="connsiteX1936" fmla="*/ 6933622 w 12191994"/>
              <a:gd name="connsiteY1936" fmla="*/ 4104816 h 6375766"/>
              <a:gd name="connsiteX1937" fmla="*/ 6951275 w 12191994"/>
              <a:gd name="connsiteY1937" fmla="*/ 4122532 h 6375766"/>
              <a:gd name="connsiteX1938" fmla="*/ 7015092 w 12191994"/>
              <a:gd name="connsiteY1938" fmla="*/ 4186286 h 6375766"/>
              <a:gd name="connsiteX1939" fmla="*/ 7015092 w 12191994"/>
              <a:gd name="connsiteY1939" fmla="*/ 4209972 h 6375766"/>
              <a:gd name="connsiteX1940" fmla="*/ 6951275 w 12191994"/>
              <a:gd name="connsiteY1940" fmla="*/ 4273726 h 6375766"/>
              <a:gd name="connsiteX1941" fmla="*/ 6933622 w 12191994"/>
              <a:gd name="connsiteY1941" fmla="*/ 4291442 h 6375766"/>
              <a:gd name="connsiteX1942" fmla="*/ 6869804 w 12191994"/>
              <a:gd name="connsiteY1942" fmla="*/ 4355196 h 6375766"/>
              <a:gd name="connsiteX1943" fmla="*/ 6846182 w 12191994"/>
              <a:gd name="connsiteY1943" fmla="*/ 4355196 h 6375766"/>
              <a:gd name="connsiteX1944" fmla="*/ 6782365 w 12191994"/>
              <a:gd name="connsiteY1944" fmla="*/ 4291442 h 6375766"/>
              <a:gd name="connsiteX1945" fmla="*/ 6764649 w 12191994"/>
              <a:gd name="connsiteY1945" fmla="*/ 4273726 h 6375766"/>
              <a:gd name="connsiteX1946" fmla="*/ 6700958 w 12191994"/>
              <a:gd name="connsiteY1946" fmla="*/ 4209972 h 6375766"/>
              <a:gd name="connsiteX1947" fmla="*/ 6700958 w 12191994"/>
              <a:gd name="connsiteY1947" fmla="*/ 4186286 h 6375766"/>
              <a:gd name="connsiteX1948" fmla="*/ 6764649 w 12191994"/>
              <a:gd name="connsiteY1948" fmla="*/ 4122532 h 6375766"/>
              <a:gd name="connsiteX1949" fmla="*/ 6782365 w 12191994"/>
              <a:gd name="connsiteY1949" fmla="*/ 4104816 h 6375766"/>
              <a:gd name="connsiteX1950" fmla="*/ 6846182 w 12191994"/>
              <a:gd name="connsiteY1950" fmla="*/ 4041062 h 6375766"/>
              <a:gd name="connsiteX1951" fmla="*/ 6084183 w 12191994"/>
              <a:gd name="connsiteY1951" fmla="*/ 4041062 h 6375766"/>
              <a:gd name="connsiteX1952" fmla="*/ 6107805 w 12191994"/>
              <a:gd name="connsiteY1952" fmla="*/ 4041062 h 6375766"/>
              <a:gd name="connsiteX1953" fmla="*/ 6171559 w 12191994"/>
              <a:gd name="connsiteY1953" fmla="*/ 4104816 h 6375766"/>
              <a:gd name="connsiteX1954" fmla="*/ 6189275 w 12191994"/>
              <a:gd name="connsiteY1954" fmla="*/ 4122532 h 6375766"/>
              <a:gd name="connsiteX1955" fmla="*/ 6253093 w 12191994"/>
              <a:gd name="connsiteY1955" fmla="*/ 4186286 h 6375766"/>
              <a:gd name="connsiteX1956" fmla="*/ 6253093 w 12191994"/>
              <a:gd name="connsiteY1956" fmla="*/ 4209972 h 6375766"/>
              <a:gd name="connsiteX1957" fmla="*/ 6189275 w 12191994"/>
              <a:gd name="connsiteY1957" fmla="*/ 4273726 h 6375766"/>
              <a:gd name="connsiteX1958" fmla="*/ 6171559 w 12191994"/>
              <a:gd name="connsiteY1958" fmla="*/ 4291442 h 6375766"/>
              <a:gd name="connsiteX1959" fmla="*/ 6107805 w 12191994"/>
              <a:gd name="connsiteY1959" fmla="*/ 4355196 h 6375766"/>
              <a:gd name="connsiteX1960" fmla="*/ 6084183 w 12191994"/>
              <a:gd name="connsiteY1960" fmla="*/ 4355196 h 6375766"/>
              <a:gd name="connsiteX1961" fmla="*/ 6020366 w 12191994"/>
              <a:gd name="connsiteY1961" fmla="*/ 4291442 h 6375766"/>
              <a:gd name="connsiteX1962" fmla="*/ 6002650 w 12191994"/>
              <a:gd name="connsiteY1962" fmla="*/ 4273726 h 6375766"/>
              <a:gd name="connsiteX1963" fmla="*/ 5938896 w 12191994"/>
              <a:gd name="connsiteY1963" fmla="*/ 4209972 h 6375766"/>
              <a:gd name="connsiteX1964" fmla="*/ 5938896 w 12191994"/>
              <a:gd name="connsiteY1964" fmla="*/ 4186286 h 6375766"/>
              <a:gd name="connsiteX1965" fmla="*/ 6002650 w 12191994"/>
              <a:gd name="connsiteY1965" fmla="*/ 4122532 h 6375766"/>
              <a:gd name="connsiteX1966" fmla="*/ 6020366 w 12191994"/>
              <a:gd name="connsiteY1966" fmla="*/ 4104816 h 6375766"/>
              <a:gd name="connsiteX1967" fmla="*/ 6084183 w 12191994"/>
              <a:gd name="connsiteY1967" fmla="*/ 4041062 h 6375766"/>
              <a:gd name="connsiteX1968" fmla="*/ 5322125 w 12191994"/>
              <a:gd name="connsiteY1968" fmla="*/ 4041062 h 6375766"/>
              <a:gd name="connsiteX1969" fmla="*/ 5345811 w 12191994"/>
              <a:gd name="connsiteY1969" fmla="*/ 4041062 h 6375766"/>
              <a:gd name="connsiteX1970" fmla="*/ 5409564 w 12191994"/>
              <a:gd name="connsiteY1970" fmla="*/ 4104816 h 6375766"/>
              <a:gd name="connsiteX1971" fmla="*/ 5427281 w 12191994"/>
              <a:gd name="connsiteY1971" fmla="*/ 4122532 h 6375766"/>
              <a:gd name="connsiteX1972" fmla="*/ 5491034 w 12191994"/>
              <a:gd name="connsiteY1972" fmla="*/ 4186286 h 6375766"/>
              <a:gd name="connsiteX1973" fmla="*/ 5491034 w 12191994"/>
              <a:gd name="connsiteY1973" fmla="*/ 4209972 h 6375766"/>
              <a:gd name="connsiteX1974" fmla="*/ 5427281 w 12191994"/>
              <a:gd name="connsiteY1974" fmla="*/ 4273726 h 6375766"/>
              <a:gd name="connsiteX1975" fmla="*/ 5409564 w 12191994"/>
              <a:gd name="connsiteY1975" fmla="*/ 4291442 h 6375766"/>
              <a:gd name="connsiteX1976" fmla="*/ 5345811 w 12191994"/>
              <a:gd name="connsiteY1976" fmla="*/ 4355196 h 6375766"/>
              <a:gd name="connsiteX1977" fmla="*/ 5322125 w 12191994"/>
              <a:gd name="connsiteY1977" fmla="*/ 4355196 h 6375766"/>
              <a:gd name="connsiteX1978" fmla="*/ 5258373 w 12191994"/>
              <a:gd name="connsiteY1978" fmla="*/ 4291442 h 6375766"/>
              <a:gd name="connsiteX1979" fmla="*/ 5240652 w 12191994"/>
              <a:gd name="connsiteY1979" fmla="*/ 4273726 h 6375766"/>
              <a:gd name="connsiteX1980" fmla="*/ 5176898 w 12191994"/>
              <a:gd name="connsiteY1980" fmla="*/ 4209972 h 6375766"/>
              <a:gd name="connsiteX1981" fmla="*/ 5176898 w 12191994"/>
              <a:gd name="connsiteY1981" fmla="*/ 4186286 h 6375766"/>
              <a:gd name="connsiteX1982" fmla="*/ 5240652 w 12191994"/>
              <a:gd name="connsiteY1982" fmla="*/ 4122532 h 6375766"/>
              <a:gd name="connsiteX1983" fmla="*/ 5258373 w 12191994"/>
              <a:gd name="connsiteY1983" fmla="*/ 4104816 h 6375766"/>
              <a:gd name="connsiteX1984" fmla="*/ 5322125 w 12191994"/>
              <a:gd name="connsiteY1984" fmla="*/ 4041062 h 6375766"/>
              <a:gd name="connsiteX1985" fmla="*/ 4560186 w 12191994"/>
              <a:gd name="connsiteY1985" fmla="*/ 4041062 h 6375766"/>
              <a:gd name="connsiteX1986" fmla="*/ 4583808 w 12191994"/>
              <a:gd name="connsiteY1986" fmla="*/ 4041062 h 6375766"/>
              <a:gd name="connsiteX1987" fmla="*/ 4647626 w 12191994"/>
              <a:gd name="connsiteY1987" fmla="*/ 4104816 h 6375766"/>
              <a:gd name="connsiteX1988" fmla="*/ 4665343 w 12191994"/>
              <a:gd name="connsiteY1988" fmla="*/ 4122532 h 6375766"/>
              <a:gd name="connsiteX1989" fmla="*/ 4729096 w 12191994"/>
              <a:gd name="connsiteY1989" fmla="*/ 4186286 h 6375766"/>
              <a:gd name="connsiteX1990" fmla="*/ 4729096 w 12191994"/>
              <a:gd name="connsiteY1990" fmla="*/ 4209972 h 6375766"/>
              <a:gd name="connsiteX1991" fmla="*/ 4665343 w 12191994"/>
              <a:gd name="connsiteY1991" fmla="*/ 4273726 h 6375766"/>
              <a:gd name="connsiteX1992" fmla="*/ 4647626 w 12191994"/>
              <a:gd name="connsiteY1992" fmla="*/ 4291442 h 6375766"/>
              <a:gd name="connsiteX1993" fmla="*/ 4583808 w 12191994"/>
              <a:gd name="connsiteY1993" fmla="*/ 4355196 h 6375766"/>
              <a:gd name="connsiteX1994" fmla="*/ 4560186 w 12191994"/>
              <a:gd name="connsiteY1994" fmla="*/ 4355196 h 6375766"/>
              <a:gd name="connsiteX1995" fmla="*/ 4496433 w 12191994"/>
              <a:gd name="connsiteY1995" fmla="*/ 4291442 h 6375766"/>
              <a:gd name="connsiteX1996" fmla="*/ 4478716 w 12191994"/>
              <a:gd name="connsiteY1996" fmla="*/ 4273726 h 6375766"/>
              <a:gd name="connsiteX1997" fmla="*/ 4414961 w 12191994"/>
              <a:gd name="connsiteY1997" fmla="*/ 4209972 h 6375766"/>
              <a:gd name="connsiteX1998" fmla="*/ 4414961 w 12191994"/>
              <a:gd name="connsiteY1998" fmla="*/ 4186286 h 6375766"/>
              <a:gd name="connsiteX1999" fmla="*/ 4478716 w 12191994"/>
              <a:gd name="connsiteY1999" fmla="*/ 4122532 h 6375766"/>
              <a:gd name="connsiteX2000" fmla="*/ 4496433 w 12191994"/>
              <a:gd name="connsiteY2000" fmla="*/ 4104816 h 6375766"/>
              <a:gd name="connsiteX2001" fmla="*/ 4560186 w 12191994"/>
              <a:gd name="connsiteY2001" fmla="*/ 4041062 h 6375766"/>
              <a:gd name="connsiteX2002" fmla="*/ 3798190 w 12191994"/>
              <a:gd name="connsiteY2002" fmla="*/ 4041062 h 6375766"/>
              <a:gd name="connsiteX2003" fmla="*/ 3821813 w 12191994"/>
              <a:gd name="connsiteY2003" fmla="*/ 4041062 h 6375766"/>
              <a:gd name="connsiteX2004" fmla="*/ 3885631 w 12191994"/>
              <a:gd name="connsiteY2004" fmla="*/ 4104816 h 6375766"/>
              <a:gd name="connsiteX2005" fmla="*/ 3903284 w 12191994"/>
              <a:gd name="connsiteY2005" fmla="*/ 4122532 h 6375766"/>
              <a:gd name="connsiteX2006" fmla="*/ 3967102 w 12191994"/>
              <a:gd name="connsiteY2006" fmla="*/ 4186286 h 6375766"/>
              <a:gd name="connsiteX2007" fmla="*/ 3967102 w 12191994"/>
              <a:gd name="connsiteY2007" fmla="*/ 4209972 h 6375766"/>
              <a:gd name="connsiteX2008" fmla="*/ 3903284 w 12191994"/>
              <a:gd name="connsiteY2008" fmla="*/ 4273726 h 6375766"/>
              <a:gd name="connsiteX2009" fmla="*/ 3885631 w 12191994"/>
              <a:gd name="connsiteY2009" fmla="*/ 4291442 h 6375766"/>
              <a:gd name="connsiteX2010" fmla="*/ 3821813 w 12191994"/>
              <a:gd name="connsiteY2010" fmla="*/ 4355196 h 6375766"/>
              <a:gd name="connsiteX2011" fmla="*/ 3798190 w 12191994"/>
              <a:gd name="connsiteY2011" fmla="*/ 4355196 h 6375766"/>
              <a:gd name="connsiteX2012" fmla="*/ 3734374 w 12191994"/>
              <a:gd name="connsiteY2012" fmla="*/ 4291442 h 6375766"/>
              <a:gd name="connsiteX2013" fmla="*/ 3716722 w 12191994"/>
              <a:gd name="connsiteY2013" fmla="*/ 4273726 h 6375766"/>
              <a:gd name="connsiteX2014" fmla="*/ 3652969 w 12191994"/>
              <a:gd name="connsiteY2014" fmla="*/ 4209972 h 6375766"/>
              <a:gd name="connsiteX2015" fmla="*/ 3652969 w 12191994"/>
              <a:gd name="connsiteY2015" fmla="*/ 4186286 h 6375766"/>
              <a:gd name="connsiteX2016" fmla="*/ 3716722 w 12191994"/>
              <a:gd name="connsiteY2016" fmla="*/ 4122532 h 6375766"/>
              <a:gd name="connsiteX2017" fmla="*/ 3734374 w 12191994"/>
              <a:gd name="connsiteY2017" fmla="*/ 4104816 h 6375766"/>
              <a:gd name="connsiteX2018" fmla="*/ 3798190 w 12191994"/>
              <a:gd name="connsiteY2018" fmla="*/ 4041062 h 6375766"/>
              <a:gd name="connsiteX2019" fmla="*/ 3036195 w 12191994"/>
              <a:gd name="connsiteY2019" fmla="*/ 4041062 h 6375766"/>
              <a:gd name="connsiteX2020" fmla="*/ 3059817 w 12191994"/>
              <a:gd name="connsiteY2020" fmla="*/ 4041062 h 6375766"/>
              <a:gd name="connsiteX2021" fmla="*/ 3123571 w 12191994"/>
              <a:gd name="connsiteY2021" fmla="*/ 4104816 h 6375766"/>
              <a:gd name="connsiteX2022" fmla="*/ 3141287 w 12191994"/>
              <a:gd name="connsiteY2022" fmla="*/ 4122532 h 6375766"/>
              <a:gd name="connsiteX2023" fmla="*/ 3205105 w 12191994"/>
              <a:gd name="connsiteY2023" fmla="*/ 4186286 h 6375766"/>
              <a:gd name="connsiteX2024" fmla="*/ 3205105 w 12191994"/>
              <a:gd name="connsiteY2024" fmla="*/ 4209972 h 6375766"/>
              <a:gd name="connsiteX2025" fmla="*/ 3141287 w 12191994"/>
              <a:gd name="connsiteY2025" fmla="*/ 4273726 h 6375766"/>
              <a:gd name="connsiteX2026" fmla="*/ 3123571 w 12191994"/>
              <a:gd name="connsiteY2026" fmla="*/ 4291442 h 6375766"/>
              <a:gd name="connsiteX2027" fmla="*/ 3059817 w 12191994"/>
              <a:gd name="connsiteY2027" fmla="*/ 4355196 h 6375766"/>
              <a:gd name="connsiteX2028" fmla="*/ 3036195 w 12191994"/>
              <a:gd name="connsiteY2028" fmla="*/ 4355196 h 6375766"/>
              <a:gd name="connsiteX2029" fmla="*/ 2972376 w 12191994"/>
              <a:gd name="connsiteY2029" fmla="*/ 4291442 h 6375766"/>
              <a:gd name="connsiteX2030" fmla="*/ 2954660 w 12191994"/>
              <a:gd name="connsiteY2030" fmla="*/ 4273726 h 6375766"/>
              <a:gd name="connsiteX2031" fmla="*/ 2890907 w 12191994"/>
              <a:gd name="connsiteY2031" fmla="*/ 4209972 h 6375766"/>
              <a:gd name="connsiteX2032" fmla="*/ 2890907 w 12191994"/>
              <a:gd name="connsiteY2032" fmla="*/ 4186286 h 6375766"/>
              <a:gd name="connsiteX2033" fmla="*/ 2954660 w 12191994"/>
              <a:gd name="connsiteY2033" fmla="*/ 4122532 h 6375766"/>
              <a:gd name="connsiteX2034" fmla="*/ 2972376 w 12191994"/>
              <a:gd name="connsiteY2034" fmla="*/ 4104816 h 6375766"/>
              <a:gd name="connsiteX2035" fmla="*/ 3036195 w 12191994"/>
              <a:gd name="connsiteY2035" fmla="*/ 4041062 h 6375766"/>
              <a:gd name="connsiteX2036" fmla="*/ 2274132 w 12191994"/>
              <a:gd name="connsiteY2036" fmla="*/ 4041062 h 6375766"/>
              <a:gd name="connsiteX2037" fmla="*/ 2297818 w 12191994"/>
              <a:gd name="connsiteY2037" fmla="*/ 4041062 h 6375766"/>
              <a:gd name="connsiteX2038" fmla="*/ 2361571 w 12191994"/>
              <a:gd name="connsiteY2038" fmla="*/ 4104816 h 6375766"/>
              <a:gd name="connsiteX2039" fmla="*/ 2379288 w 12191994"/>
              <a:gd name="connsiteY2039" fmla="*/ 4122532 h 6375766"/>
              <a:gd name="connsiteX2040" fmla="*/ 2443105 w 12191994"/>
              <a:gd name="connsiteY2040" fmla="*/ 4186286 h 6375766"/>
              <a:gd name="connsiteX2041" fmla="*/ 2443105 w 12191994"/>
              <a:gd name="connsiteY2041" fmla="*/ 4209972 h 6375766"/>
              <a:gd name="connsiteX2042" fmla="*/ 2379288 w 12191994"/>
              <a:gd name="connsiteY2042" fmla="*/ 4273726 h 6375766"/>
              <a:gd name="connsiteX2043" fmla="*/ 2361571 w 12191994"/>
              <a:gd name="connsiteY2043" fmla="*/ 4291442 h 6375766"/>
              <a:gd name="connsiteX2044" fmla="*/ 2297818 w 12191994"/>
              <a:gd name="connsiteY2044" fmla="*/ 4355196 h 6375766"/>
              <a:gd name="connsiteX2045" fmla="*/ 2274132 w 12191994"/>
              <a:gd name="connsiteY2045" fmla="*/ 4355196 h 6375766"/>
              <a:gd name="connsiteX2046" fmla="*/ 2210378 w 12191994"/>
              <a:gd name="connsiteY2046" fmla="*/ 4291442 h 6375766"/>
              <a:gd name="connsiteX2047" fmla="*/ 2192662 w 12191994"/>
              <a:gd name="connsiteY2047" fmla="*/ 4273726 h 6375766"/>
              <a:gd name="connsiteX2048" fmla="*/ 2128908 w 12191994"/>
              <a:gd name="connsiteY2048" fmla="*/ 4209972 h 6375766"/>
              <a:gd name="connsiteX2049" fmla="*/ 2128908 w 12191994"/>
              <a:gd name="connsiteY2049" fmla="*/ 4186286 h 6375766"/>
              <a:gd name="connsiteX2050" fmla="*/ 2192662 w 12191994"/>
              <a:gd name="connsiteY2050" fmla="*/ 4122532 h 6375766"/>
              <a:gd name="connsiteX2051" fmla="*/ 2210378 w 12191994"/>
              <a:gd name="connsiteY2051" fmla="*/ 4104816 h 6375766"/>
              <a:gd name="connsiteX2052" fmla="*/ 2274132 w 12191994"/>
              <a:gd name="connsiteY2052" fmla="*/ 4041062 h 6375766"/>
              <a:gd name="connsiteX2053" fmla="*/ 1512192 w 12191994"/>
              <a:gd name="connsiteY2053" fmla="*/ 4041062 h 6375766"/>
              <a:gd name="connsiteX2054" fmla="*/ 1535878 w 12191994"/>
              <a:gd name="connsiteY2054" fmla="*/ 4041062 h 6375766"/>
              <a:gd name="connsiteX2055" fmla="*/ 1599632 w 12191994"/>
              <a:gd name="connsiteY2055" fmla="*/ 4104816 h 6375766"/>
              <a:gd name="connsiteX2056" fmla="*/ 1617348 w 12191994"/>
              <a:gd name="connsiteY2056" fmla="*/ 4122532 h 6375766"/>
              <a:gd name="connsiteX2057" fmla="*/ 1681102 w 12191994"/>
              <a:gd name="connsiteY2057" fmla="*/ 4186286 h 6375766"/>
              <a:gd name="connsiteX2058" fmla="*/ 1681102 w 12191994"/>
              <a:gd name="connsiteY2058" fmla="*/ 4209972 h 6375766"/>
              <a:gd name="connsiteX2059" fmla="*/ 1617348 w 12191994"/>
              <a:gd name="connsiteY2059" fmla="*/ 4273726 h 6375766"/>
              <a:gd name="connsiteX2060" fmla="*/ 1599632 w 12191994"/>
              <a:gd name="connsiteY2060" fmla="*/ 4291442 h 6375766"/>
              <a:gd name="connsiteX2061" fmla="*/ 1535878 w 12191994"/>
              <a:gd name="connsiteY2061" fmla="*/ 4355196 h 6375766"/>
              <a:gd name="connsiteX2062" fmla="*/ 1512192 w 12191994"/>
              <a:gd name="connsiteY2062" fmla="*/ 4355196 h 6375766"/>
              <a:gd name="connsiteX2063" fmla="*/ 1448439 w 12191994"/>
              <a:gd name="connsiteY2063" fmla="*/ 4291442 h 6375766"/>
              <a:gd name="connsiteX2064" fmla="*/ 1430722 w 12191994"/>
              <a:gd name="connsiteY2064" fmla="*/ 4273726 h 6375766"/>
              <a:gd name="connsiteX2065" fmla="*/ 1366968 w 12191994"/>
              <a:gd name="connsiteY2065" fmla="*/ 4209972 h 6375766"/>
              <a:gd name="connsiteX2066" fmla="*/ 1366968 w 12191994"/>
              <a:gd name="connsiteY2066" fmla="*/ 4186286 h 6375766"/>
              <a:gd name="connsiteX2067" fmla="*/ 1430722 w 12191994"/>
              <a:gd name="connsiteY2067" fmla="*/ 4122532 h 6375766"/>
              <a:gd name="connsiteX2068" fmla="*/ 1448439 w 12191994"/>
              <a:gd name="connsiteY2068" fmla="*/ 4104816 h 6375766"/>
              <a:gd name="connsiteX2069" fmla="*/ 1512192 w 12191994"/>
              <a:gd name="connsiteY2069" fmla="*/ 4041062 h 6375766"/>
              <a:gd name="connsiteX2070" fmla="*/ 750194 w 12191994"/>
              <a:gd name="connsiteY2070" fmla="*/ 4041062 h 6375766"/>
              <a:gd name="connsiteX2071" fmla="*/ 773816 w 12191994"/>
              <a:gd name="connsiteY2071" fmla="*/ 4041062 h 6375766"/>
              <a:gd name="connsiteX2072" fmla="*/ 837633 w 12191994"/>
              <a:gd name="connsiteY2072" fmla="*/ 4104816 h 6375766"/>
              <a:gd name="connsiteX2073" fmla="*/ 855350 w 12191994"/>
              <a:gd name="connsiteY2073" fmla="*/ 4122532 h 6375766"/>
              <a:gd name="connsiteX2074" fmla="*/ 919104 w 12191994"/>
              <a:gd name="connsiteY2074" fmla="*/ 4186286 h 6375766"/>
              <a:gd name="connsiteX2075" fmla="*/ 919104 w 12191994"/>
              <a:gd name="connsiteY2075" fmla="*/ 4209972 h 6375766"/>
              <a:gd name="connsiteX2076" fmla="*/ 855350 w 12191994"/>
              <a:gd name="connsiteY2076" fmla="*/ 4273726 h 6375766"/>
              <a:gd name="connsiteX2077" fmla="*/ 837633 w 12191994"/>
              <a:gd name="connsiteY2077" fmla="*/ 4291442 h 6375766"/>
              <a:gd name="connsiteX2078" fmla="*/ 773816 w 12191994"/>
              <a:gd name="connsiteY2078" fmla="*/ 4355196 h 6375766"/>
              <a:gd name="connsiteX2079" fmla="*/ 750194 w 12191994"/>
              <a:gd name="connsiteY2079" fmla="*/ 4355196 h 6375766"/>
              <a:gd name="connsiteX2080" fmla="*/ 686376 w 12191994"/>
              <a:gd name="connsiteY2080" fmla="*/ 4291442 h 6375766"/>
              <a:gd name="connsiteX2081" fmla="*/ 668723 w 12191994"/>
              <a:gd name="connsiteY2081" fmla="*/ 4273726 h 6375766"/>
              <a:gd name="connsiteX2082" fmla="*/ 604969 w 12191994"/>
              <a:gd name="connsiteY2082" fmla="*/ 4209972 h 6375766"/>
              <a:gd name="connsiteX2083" fmla="*/ 604969 w 12191994"/>
              <a:gd name="connsiteY2083" fmla="*/ 4186286 h 6375766"/>
              <a:gd name="connsiteX2084" fmla="*/ 668723 w 12191994"/>
              <a:gd name="connsiteY2084" fmla="*/ 4122532 h 6375766"/>
              <a:gd name="connsiteX2085" fmla="*/ 686376 w 12191994"/>
              <a:gd name="connsiteY2085" fmla="*/ 4104816 h 6375766"/>
              <a:gd name="connsiteX2086" fmla="*/ 750194 w 12191994"/>
              <a:gd name="connsiteY2086" fmla="*/ 4041062 h 6375766"/>
              <a:gd name="connsiteX2087" fmla="*/ 6 w 12191994"/>
              <a:gd name="connsiteY2087" fmla="*/ 4041062 h 6375766"/>
              <a:gd name="connsiteX2088" fmla="*/ 11817 w 12191994"/>
              <a:gd name="connsiteY2088" fmla="*/ 4041062 h 6375766"/>
              <a:gd name="connsiteX2089" fmla="*/ 75635 w 12191994"/>
              <a:gd name="connsiteY2089" fmla="*/ 4104816 h 6375766"/>
              <a:gd name="connsiteX2090" fmla="*/ 93288 w 12191994"/>
              <a:gd name="connsiteY2090" fmla="*/ 4122532 h 6375766"/>
              <a:gd name="connsiteX2091" fmla="*/ 157105 w 12191994"/>
              <a:gd name="connsiteY2091" fmla="*/ 4186286 h 6375766"/>
              <a:gd name="connsiteX2092" fmla="*/ 157105 w 12191994"/>
              <a:gd name="connsiteY2092" fmla="*/ 4209972 h 6375766"/>
              <a:gd name="connsiteX2093" fmla="*/ 93288 w 12191994"/>
              <a:gd name="connsiteY2093" fmla="*/ 4273726 h 6375766"/>
              <a:gd name="connsiteX2094" fmla="*/ 75635 w 12191994"/>
              <a:gd name="connsiteY2094" fmla="*/ 4291442 h 6375766"/>
              <a:gd name="connsiteX2095" fmla="*/ 11817 w 12191994"/>
              <a:gd name="connsiteY2095" fmla="*/ 4355196 h 6375766"/>
              <a:gd name="connsiteX2096" fmla="*/ 6 w 12191994"/>
              <a:gd name="connsiteY2096" fmla="*/ 4355196 h 6375766"/>
              <a:gd name="connsiteX2097" fmla="*/ 6 w 12191994"/>
              <a:gd name="connsiteY2097" fmla="*/ 4318239 h 6375766"/>
              <a:gd name="connsiteX2098" fmla="*/ 11817 w 12191994"/>
              <a:gd name="connsiteY2098" fmla="*/ 4318239 h 6375766"/>
              <a:gd name="connsiteX2099" fmla="*/ 38678 w 12191994"/>
              <a:gd name="connsiteY2099" fmla="*/ 4291442 h 6375766"/>
              <a:gd name="connsiteX2100" fmla="*/ 93288 w 12191994"/>
              <a:gd name="connsiteY2100" fmla="*/ 4236832 h 6375766"/>
              <a:gd name="connsiteX2101" fmla="*/ 120148 w 12191994"/>
              <a:gd name="connsiteY2101" fmla="*/ 4209972 h 6375766"/>
              <a:gd name="connsiteX2102" fmla="*/ 120148 w 12191994"/>
              <a:gd name="connsiteY2102" fmla="*/ 4186286 h 6375766"/>
              <a:gd name="connsiteX2103" fmla="*/ 93288 w 12191994"/>
              <a:gd name="connsiteY2103" fmla="*/ 4159426 h 6375766"/>
              <a:gd name="connsiteX2104" fmla="*/ 38678 w 12191994"/>
              <a:gd name="connsiteY2104" fmla="*/ 4104816 h 6375766"/>
              <a:gd name="connsiteX2105" fmla="*/ 11817 w 12191994"/>
              <a:gd name="connsiteY2105" fmla="*/ 4078019 h 6375766"/>
              <a:gd name="connsiteX2106" fmla="*/ 6 w 12191994"/>
              <a:gd name="connsiteY2106" fmla="*/ 4078019 h 6375766"/>
              <a:gd name="connsiteX2107" fmla="*/ 12180119 w 12191994"/>
              <a:gd name="connsiteY2107" fmla="*/ 4040999 h 6375766"/>
              <a:gd name="connsiteX2108" fmla="*/ 12191994 w 12191994"/>
              <a:gd name="connsiteY2108" fmla="*/ 4040999 h 6375766"/>
              <a:gd name="connsiteX2109" fmla="*/ 12191994 w 12191994"/>
              <a:gd name="connsiteY2109" fmla="*/ 4077956 h 6375766"/>
              <a:gd name="connsiteX2110" fmla="*/ 12180119 w 12191994"/>
              <a:gd name="connsiteY2110" fmla="*/ 4077956 h 6375766"/>
              <a:gd name="connsiteX2111" fmla="*/ 12153323 w 12191994"/>
              <a:gd name="connsiteY2111" fmla="*/ 4104753 h 6375766"/>
              <a:gd name="connsiteX2112" fmla="*/ 12098649 w 12191994"/>
              <a:gd name="connsiteY2112" fmla="*/ 4159363 h 6375766"/>
              <a:gd name="connsiteX2113" fmla="*/ 12071852 w 12191994"/>
              <a:gd name="connsiteY2113" fmla="*/ 4186223 h 6375766"/>
              <a:gd name="connsiteX2114" fmla="*/ 12071852 w 12191994"/>
              <a:gd name="connsiteY2114" fmla="*/ 4209909 h 6375766"/>
              <a:gd name="connsiteX2115" fmla="*/ 12098649 w 12191994"/>
              <a:gd name="connsiteY2115" fmla="*/ 4236770 h 6375766"/>
              <a:gd name="connsiteX2116" fmla="*/ 12153323 w 12191994"/>
              <a:gd name="connsiteY2116" fmla="*/ 4291379 h 6375766"/>
              <a:gd name="connsiteX2117" fmla="*/ 12180119 w 12191994"/>
              <a:gd name="connsiteY2117" fmla="*/ 4318177 h 6375766"/>
              <a:gd name="connsiteX2118" fmla="*/ 12191994 w 12191994"/>
              <a:gd name="connsiteY2118" fmla="*/ 4318177 h 6375766"/>
              <a:gd name="connsiteX2119" fmla="*/ 12191994 w 12191994"/>
              <a:gd name="connsiteY2119" fmla="*/ 4355133 h 6375766"/>
              <a:gd name="connsiteX2120" fmla="*/ 12180119 w 12191994"/>
              <a:gd name="connsiteY2120" fmla="*/ 4355133 h 6375766"/>
              <a:gd name="connsiteX2121" fmla="*/ 12116365 w 12191994"/>
              <a:gd name="connsiteY2121" fmla="*/ 4291379 h 6375766"/>
              <a:gd name="connsiteX2122" fmla="*/ 12098649 w 12191994"/>
              <a:gd name="connsiteY2122" fmla="*/ 4273663 h 6375766"/>
              <a:gd name="connsiteX2123" fmla="*/ 12034895 w 12191994"/>
              <a:gd name="connsiteY2123" fmla="*/ 4209909 h 6375766"/>
              <a:gd name="connsiteX2124" fmla="*/ 12034895 w 12191994"/>
              <a:gd name="connsiteY2124" fmla="*/ 4186223 h 6375766"/>
              <a:gd name="connsiteX2125" fmla="*/ 12098649 w 12191994"/>
              <a:gd name="connsiteY2125" fmla="*/ 4122470 h 6375766"/>
              <a:gd name="connsiteX2126" fmla="*/ 12116365 w 12191994"/>
              <a:gd name="connsiteY2126" fmla="*/ 4104753 h 6375766"/>
              <a:gd name="connsiteX2127" fmla="*/ 12180119 w 12191994"/>
              <a:gd name="connsiteY2127" fmla="*/ 4040999 h 6375766"/>
              <a:gd name="connsiteX2128" fmla="*/ 11799119 w 12191994"/>
              <a:gd name="connsiteY2128" fmla="*/ 3404411 h 6375766"/>
              <a:gd name="connsiteX2129" fmla="*/ 11772259 w 12191994"/>
              <a:gd name="connsiteY2129" fmla="*/ 3431208 h 6375766"/>
              <a:gd name="connsiteX2130" fmla="*/ 11717585 w 12191994"/>
              <a:gd name="connsiteY2130" fmla="*/ 3485882 h 6375766"/>
              <a:gd name="connsiteX2131" fmla="*/ 11690725 w 12191994"/>
              <a:gd name="connsiteY2131" fmla="*/ 3512742 h 6375766"/>
              <a:gd name="connsiteX2132" fmla="*/ 11690725 w 12191994"/>
              <a:gd name="connsiteY2132" fmla="*/ 3536427 h 6375766"/>
              <a:gd name="connsiteX2133" fmla="*/ 11717585 w 12191994"/>
              <a:gd name="connsiteY2133" fmla="*/ 3563288 h 6375766"/>
              <a:gd name="connsiteX2134" fmla="*/ 11772259 w 12191994"/>
              <a:gd name="connsiteY2134" fmla="*/ 3617962 h 6375766"/>
              <a:gd name="connsiteX2135" fmla="*/ 11799119 w 12191994"/>
              <a:gd name="connsiteY2135" fmla="*/ 3644758 h 6375766"/>
              <a:gd name="connsiteX2136" fmla="*/ 11822741 w 12191994"/>
              <a:gd name="connsiteY2136" fmla="*/ 3644758 h 6375766"/>
              <a:gd name="connsiteX2137" fmla="*/ 11849601 w 12191994"/>
              <a:gd name="connsiteY2137" fmla="*/ 3617962 h 6375766"/>
              <a:gd name="connsiteX2138" fmla="*/ 11904275 w 12191994"/>
              <a:gd name="connsiteY2138" fmla="*/ 3563288 h 6375766"/>
              <a:gd name="connsiteX2139" fmla="*/ 11931136 w 12191994"/>
              <a:gd name="connsiteY2139" fmla="*/ 3536427 h 6375766"/>
              <a:gd name="connsiteX2140" fmla="*/ 11931136 w 12191994"/>
              <a:gd name="connsiteY2140" fmla="*/ 3512742 h 6375766"/>
              <a:gd name="connsiteX2141" fmla="*/ 11904275 w 12191994"/>
              <a:gd name="connsiteY2141" fmla="*/ 3485882 h 6375766"/>
              <a:gd name="connsiteX2142" fmla="*/ 11849601 w 12191994"/>
              <a:gd name="connsiteY2142" fmla="*/ 3431208 h 6375766"/>
              <a:gd name="connsiteX2143" fmla="*/ 11822741 w 12191994"/>
              <a:gd name="connsiteY2143" fmla="*/ 3404411 h 6375766"/>
              <a:gd name="connsiteX2144" fmla="*/ 11037119 w 12191994"/>
              <a:gd name="connsiteY2144" fmla="*/ 3404411 h 6375766"/>
              <a:gd name="connsiteX2145" fmla="*/ 11010259 w 12191994"/>
              <a:gd name="connsiteY2145" fmla="*/ 3431208 h 6375766"/>
              <a:gd name="connsiteX2146" fmla="*/ 10955585 w 12191994"/>
              <a:gd name="connsiteY2146" fmla="*/ 3485882 h 6375766"/>
              <a:gd name="connsiteX2147" fmla="*/ 10928725 w 12191994"/>
              <a:gd name="connsiteY2147" fmla="*/ 3512742 h 6375766"/>
              <a:gd name="connsiteX2148" fmla="*/ 10928725 w 12191994"/>
              <a:gd name="connsiteY2148" fmla="*/ 3536427 h 6375766"/>
              <a:gd name="connsiteX2149" fmla="*/ 10955585 w 12191994"/>
              <a:gd name="connsiteY2149" fmla="*/ 3563288 h 6375766"/>
              <a:gd name="connsiteX2150" fmla="*/ 11010259 w 12191994"/>
              <a:gd name="connsiteY2150" fmla="*/ 3617962 h 6375766"/>
              <a:gd name="connsiteX2151" fmla="*/ 11037119 w 12191994"/>
              <a:gd name="connsiteY2151" fmla="*/ 3644758 h 6375766"/>
              <a:gd name="connsiteX2152" fmla="*/ 11060741 w 12191994"/>
              <a:gd name="connsiteY2152" fmla="*/ 3644758 h 6375766"/>
              <a:gd name="connsiteX2153" fmla="*/ 11087601 w 12191994"/>
              <a:gd name="connsiteY2153" fmla="*/ 3617962 h 6375766"/>
              <a:gd name="connsiteX2154" fmla="*/ 11142275 w 12191994"/>
              <a:gd name="connsiteY2154" fmla="*/ 3563288 h 6375766"/>
              <a:gd name="connsiteX2155" fmla="*/ 11169136 w 12191994"/>
              <a:gd name="connsiteY2155" fmla="*/ 3536427 h 6375766"/>
              <a:gd name="connsiteX2156" fmla="*/ 11169136 w 12191994"/>
              <a:gd name="connsiteY2156" fmla="*/ 3512742 h 6375766"/>
              <a:gd name="connsiteX2157" fmla="*/ 11142275 w 12191994"/>
              <a:gd name="connsiteY2157" fmla="*/ 3485882 h 6375766"/>
              <a:gd name="connsiteX2158" fmla="*/ 11087601 w 12191994"/>
              <a:gd name="connsiteY2158" fmla="*/ 3431208 h 6375766"/>
              <a:gd name="connsiteX2159" fmla="*/ 11060741 w 12191994"/>
              <a:gd name="connsiteY2159" fmla="*/ 3404411 h 6375766"/>
              <a:gd name="connsiteX2160" fmla="*/ 10275119 w 12191994"/>
              <a:gd name="connsiteY2160" fmla="*/ 3404411 h 6375766"/>
              <a:gd name="connsiteX2161" fmla="*/ 10248259 w 12191994"/>
              <a:gd name="connsiteY2161" fmla="*/ 3431208 h 6375766"/>
              <a:gd name="connsiteX2162" fmla="*/ 10193585 w 12191994"/>
              <a:gd name="connsiteY2162" fmla="*/ 3485882 h 6375766"/>
              <a:gd name="connsiteX2163" fmla="*/ 10166725 w 12191994"/>
              <a:gd name="connsiteY2163" fmla="*/ 3512742 h 6375766"/>
              <a:gd name="connsiteX2164" fmla="*/ 10166725 w 12191994"/>
              <a:gd name="connsiteY2164" fmla="*/ 3536427 h 6375766"/>
              <a:gd name="connsiteX2165" fmla="*/ 10193585 w 12191994"/>
              <a:gd name="connsiteY2165" fmla="*/ 3563288 h 6375766"/>
              <a:gd name="connsiteX2166" fmla="*/ 10248259 w 12191994"/>
              <a:gd name="connsiteY2166" fmla="*/ 3617962 h 6375766"/>
              <a:gd name="connsiteX2167" fmla="*/ 10275119 w 12191994"/>
              <a:gd name="connsiteY2167" fmla="*/ 3644758 h 6375766"/>
              <a:gd name="connsiteX2168" fmla="*/ 10298741 w 12191994"/>
              <a:gd name="connsiteY2168" fmla="*/ 3644758 h 6375766"/>
              <a:gd name="connsiteX2169" fmla="*/ 10325601 w 12191994"/>
              <a:gd name="connsiteY2169" fmla="*/ 3617962 h 6375766"/>
              <a:gd name="connsiteX2170" fmla="*/ 10380275 w 12191994"/>
              <a:gd name="connsiteY2170" fmla="*/ 3563288 h 6375766"/>
              <a:gd name="connsiteX2171" fmla="*/ 10407136 w 12191994"/>
              <a:gd name="connsiteY2171" fmla="*/ 3536427 h 6375766"/>
              <a:gd name="connsiteX2172" fmla="*/ 10407136 w 12191994"/>
              <a:gd name="connsiteY2172" fmla="*/ 3512742 h 6375766"/>
              <a:gd name="connsiteX2173" fmla="*/ 10380275 w 12191994"/>
              <a:gd name="connsiteY2173" fmla="*/ 3485882 h 6375766"/>
              <a:gd name="connsiteX2174" fmla="*/ 10325601 w 12191994"/>
              <a:gd name="connsiteY2174" fmla="*/ 3431208 h 6375766"/>
              <a:gd name="connsiteX2175" fmla="*/ 10298741 w 12191994"/>
              <a:gd name="connsiteY2175" fmla="*/ 3404411 h 6375766"/>
              <a:gd name="connsiteX2176" fmla="*/ 9513119 w 12191994"/>
              <a:gd name="connsiteY2176" fmla="*/ 3404411 h 6375766"/>
              <a:gd name="connsiteX2177" fmla="*/ 9486259 w 12191994"/>
              <a:gd name="connsiteY2177" fmla="*/ 3431208 h 6375766"/>
              <a:gd name="connsiteX2178" fmla="*/ 9431585 w 12191994"/>
              <a:gd name="connsiteY2178" fmla="*/ 3485882 h 6375766"/>
              <a:gd name="connsiteX2179" fmla="*/ 9404725 w 12191994"/>
              <a:gd name="connsiteY2179" fmla="*/ 3512742 h 6375766"/>
              <a:gd name="connsiteX2180" fmla="*/ 9404725 w 12191994"/>
              <a:gd name="connsiteY2180" fmla="*/ 3536427 h 6375766"/>
              <a:gd name="connsiteX2181" fmla="*/ 9431585 w 12191994"/>
              <a:gd name="connsiteY2181" fmla="*/ 3563288 h 6375766"/>
              <a:gd name="connsiteX2182" fmla="*/ 9486259 w 12191994"/>
              <a:gd name="connsiteY2182" fmla="*/ 3617962 h 6375766"/>
              <a:gd name="connsiteX2183" fmla="*/ 9513119 w 12191994"/>
              <a:gd name="connsiteY2183" fmla="*/ 3644758 h 6375766"/>
              <a:gd name="connsiteX2184" fmla="*/ 9536741 w 12191994"/>
              <a:gd name="connsiteY2184" fmla="*/ 3644758 h 6375766"/>
              <a:gd name="connsiteX2185" fmla="*/ 9563601 w 12191994"/>
              <a:gd name="connsiteY2185" fmla="*/ 3617962 h 6375766"/>
              <a:gd name="connsiteX2186" fmla="*/ 9618275 w 12191994"/>
              <a:gd name="connsiteY2186" fmla="*/ 3563288 h 6375766"/>
              <a:gd name="connsiteX2187" fmla="*/ 9645136 w 12191994"/>
              <a:gd name="connsiteY2187" fmla="*/ 3536427 h 6375766"/>
              <a:gd name="connsiteX2188" fmla="*/ 9645136 w 12191994"/>
              <a:gd name="connsiteY2188" fmla="*/ 3512742 h 6375766"/>
              <a:gd name="connsiteX2189" fmla="*/ 9618275 w 12191994"/>
              <a:gd name="connsiteY2189" fmla="*/ 3485882 h 6375766"/>
              <a:gd name="connsiteX2190" fmla="*/ 9563601 w 12191994"/>
              <a:gd name="connsiteY2190" fmla="*/ 3431208 h 6375766"/>
              <a:gd name="connsiteX2191" fmla="*/ 9536741 w 12191994"/>
              <a:gd name="connsiteY2191" fmla="*/ 3404411 h 6375766"/>
              <a:gd name="connsiteX2192" fmla="*/ 8751119 w 12191994"/>
              <a:gd name="connsiteY2192" fmla="*/ 3404411 h 6375766"/>
              <a:gd name="connsiteX2193" fmla="*/ 8724259 w 12191994"/>
              <a:gd name="connsiteY2193" fmla="*/ 3431208 h 6375766"/>
              <a:gd name="connsiteX2194" fmla="*/ 8669585 w 12191994"/>
              <a:gd name="connsiteY2194" fmla="*/ 3485882 h 6375766"/>
              <a:gd name="connsiteX2195" fmla="*/ 8642725 w 12191994"/>
              <a:gd name="connsiteY2195" fmla="*/ 3512742 h 6375766"/>
              <a:gd name="connsiteX2196" fmla="*/ 8642725 w 12191994"/>
              <a:gd name="connsiteY2196" fmla="*/ 3536427 h 6375766"/>
              <a:gd name="connsiteX2197" fmla="*/ 8669585 w 12191994"/>
              <a:gd name="connsiteY2197" fmla="*/ 3563288 h 6375766"/>
              <a:gd name="connsiteX2198" fmla="*/ 8724259 w 12191994"/>
              <a:gd name="connsiteY2198" fmla="*/ 3617962 h 6375766"/>
              <a:gd name="connsiteX2199" fmla="*/ 8751119 w 12191994"/>
              <a:gd name="connsiteY2199" fmla="*/ 3644758 h 6375766"/>
              <a:gd name="connsiteX2200" fmla="*/ 8774741 w 12191994"/>
              <a:gd name="connsiteY2200" fmla="*/ 3644758 h 6375766"/>
              <a:gd name="connsiteX2201" fmla="*/ 8801601 w 12191994"/>
              <a:gd name="connsiteY2201" fmla="*/ 3617962 h 6375766"/>
              <a:gd name="connsiteX2202" fmla="*/ 8856275 w 12191994"/>
              <a:gd name="connsiteY2202" fmla="*/ 3563288 h 6375766"/>
              <a:gd name="connsiteX2203" fmla="*/ 8883136 w 12191994"/>
              <a:gd name="connsiteY2203" fmla="*/ 3536427 h 6375766"/>
              <a:gd name="connsiteX2204" fmla="*/ 8883136 w 12191994"/>
              <a:gd name="connsiteY2204" fmla="*/ 3512742 h 6375766"/>
              <a:gd name="connsiteX2205" fmla="*/ 8856275 w 12191994"/>
              <a:gd name="connsiteY2205" fmla="*/ 3485882 h 6375766"/>
              <a:gd name="connsiteX2206" fmla="*/ 8801601 w 12191994"/>
              <a:gd name="connsiteY2206" fmla="*/ 3431208 h 6375766"/>
              <a:gd name="connsiteX2207" fmla="*/ 8774741 w 12191994"/>
              <a:gd name="connsiteY2207" fmla="*/ 3404411 h 6375766"/>
              <a:gd name="connsiteX2208" fmla="*/ 7989119 w 12191994"/>
              <a:gd name="connsiteY2208" fmla="*/ 3404411 h 6375766"/>
              <a:gd name="connsiteX2209" fmla="*/ 7962259 w 12191994"/>
              <a:gd name="connsiteY2209" fmla="*/ 3431208 h 6375766"/>
              <a:gd name="connsiteX2210" fmla="*/ 7907585 w 12191994"/>
              <a:gd name="connsiteY2210" fmla="*/ 3485882 h 6375766"/>
              <a:gd name="connsiteX2211" fmla="*/ 7880725 w 12191994"/>
              <a:gd name="connsiteY2211" fmla="*/ 3512742 h 6375766"/>
              <a:gd name="connsiteX2212" fmla="*/ 7880725 w 12191994"/>
              <a:gd name="connsiteY2212" fmla="*/ 3536427 h 6375766"/>
              <a:gd name="connsiteX2213" fmla="*/ 7907585 w 12191994"/>
              <a:gd name="connsiteY2213" fmla="*/ 3563288 h 6375766"/>
              <a:gd name="connsiteX2214" fmla="*/ 7962259 w 12191994"/>
              <a:gd name="connsiteY2214" fmla="*/ 3617962 h 6375766"/>
              <a:gd name="connsiteX2215" fmla="*/ 7989119 w 12191994"/>
              <a:gd name="connsiteY2215" fmla="*/ 3644758 h 6375766"/>
              <a:gd name="connsiteX2216" fmla="*/ 8012741 w 12191994"/>
              <a:gd name="connsiteY2216" fmla="*/ 3644758 h 6375766"/>
              <a:gd name="connsiteX2217" fmla="*/ 8039601 w 12191994"/>
              <a:gd name="connsiteY2217" fmla="*/ 3617962 h 6375766"/>
              <a:gd name="connsiteX2218" fmla="*/ 8094275 w 12191994"/>
              <a:gd name="connsiteY2218" fmla="*/ 3563288 h 6375766"/>
              <a:gd name="connsiteX2219" fmla="*/ 8121136 w 12191994"/>
              <a:gd name="connsiteY2219" fmla="*/ 3536427 h 6375766"/>
              <a:gd name="connsiteX2220" fmla="*/ 8121136 w 12191994"/>
              <a:gd name="connsiteY2220" fmla="*/ 3512742 h 6375766"/>
              <a:gd name="connsiteX2221" fmla="*/ 8094275 w 12191994"/>
              <a:gd name="connsiteY2221" fmla="*/ 3485882 h 6375766"/>
              <a:gd name="connsiteX2222" fmla="*/ 8039601 w 12191994"/>
              <a:gd name="connsiteY2222" fmla="*/ 3431208 h 6375766"/>
              <a:gd name="connsiteX2223" fmla="*/ 8012741 w 12191994"/>
              <a:gd name="connsiteY2223" fmla="*/ 3404411 h 6375766"/>
              <a:gd name="connsiteX2224" fmla="*/ 7227119 w 12191994"/>
              <a:gd name="connsiteY2224" fmla="*/ 3404411 h 6375766"/>
              <a:gd name="connsiteX2225" fmla="*/ 7200259 w 12191994"/>
              <a:gd name="connsiteY2225" fmla="*/ 3431208 h 6375766"/>
              <a:gd name="connsiteX2226" fmla="*/ 7145585 w 12191994"/>
              <a:gd name="connsiteY2226" fmla="*/ 3485882 h 6375766"/>
              <a:gd name="connsiteX2227" fmla="*/ 7118725 w 12191994"/>
              <a:gd name="connsiteY2227" fmla="*/ 3512742 h 6375766"/>
              <a:gd name="connsiteX2228" fmla="*/ 7118725 w 12191994"/>
              <a:gd name="connsiteY2228" fmla="*/ 3536427 h 6375766"/>
              <a:gd name="connsiteX2229" fmla="*/ 7145585 w 12191994"/>
              <a:gd name="connsiteY2229" fmla="*/ 3563288 h 6375766"/>
              <a:gd name="connsiteX2230" fmla="*/ 7200259 w 12191994"/>
              <a:gd name="connsiteY2230" fmla="*/ 3617962 h 6375766"/>
              <a:gd name="connsiteX2231" fmla="*/ 7227119 w 12191994"/>
              <a:gd name="connsiteY2231" fmla="*/ 3644758 h 6375766"/>
              <a:gd name="connsiteX2232" fmla="*/ 7250741 w 12191994"/>
              <a:gd name="connsiteY2232" fmla="*/ 3644758 h 6375766"/>
              <a:gd name="connsiteX2233" fmla="*/ 7277601 w 12191994"/>
              <a:gd name="connsiteY2233" fmla="*/ 3617962 h 6375766"/>
              <a:gd name="connsiteX2234" fmla="*/ 7332275 w 12191994"/>
              <a:gd name="connsiteY2234" fmla="*/ 3563288 h 6375766"/>
              <a:gd name="connsiteX2235" fmla="*/ 7359136 w 12191994"/>
              <a:gd name="connsiteY2235" fmla="*/ 3536427 h 6375766"/>
              <a:gd name="connsiteX2236" fmla="*/ 7359136 w 12191994"/>
              <a:gd name="connsiteY2236" fmla="*/ 3512742 h 6375766"/>
              <a:gd name="connsiteX2237" fmla="*/ 7332275 w 12191994"/>
              <a:gd name="connsiteY2237" fmla="*/ 3485882 h 6375766"/>
              <a:gd name="connsiteX2238" fmla="*/ 7277601 w 12191994"/>
              <a:gd name="connsiteY2238" fmla="*/ 3431208 h 6375766"/>
              <a:gd name="connsiteX2239" fmla="*/ 7250741 w 12191994"/>
              <a:gd name="connsiteY2239" fmla="*/ 3404411 h 6375766"/>
              <a:gd name="connsiteX2240" fmla="*/ 6465119 w 12191994"/>
              <a:gd name="connsiteY2240" fmla="*/ 3404411 h 6375766"/>
              <a:gd name="connsiteX2241" fmla="*/ 6438259 w 12191994"/>
              <a:gd name="connsiteY2241" fmla="*/ 3431208 h 6375766"/>
              <a:gd name="connsiteX2242" fmla="*/ 6383585 w 12191994"/>
              <a:gd name="connsiteY2242" fmla="*/ 3485882 h 6375766"/>
              <a:gd name="connsiteX2243" fmla="*/ 6356724 w 12191994"/>
              <a:gd name="connsiteY2243" fmla="*/ 3512742 h 6375766"/>
              <a:gd name="connsiteX2244" fmla="*/ 6356724 w 12191994"/>
              <a:gd name="connsiteY2244" fmla="*/ 3536427 h 6375766"/>
              <a:gd name="connsiteX2245" fmla="*/ 6383585 w 12191994"/>
              <a:gd name="connsiteY2245" fmla="*/ 3563288 h 6375766"/>
              <a:gd name="connsiteX2246" fmla="*/ 6438259 w 12191994"/>
              <a:gd name="connsiteY2246" fmla="*/ 3617962 h 6375766"/>
              <a:gd name="connsiteX2247" fmla="*/ 6465119 w 12191994"/>
              <a:gd name="connsiteY2247" fmla="*/ 3644758 h 6375766"/>
              <a:gd name="connsiteX2248" fmla="*/ 6488741 w 12191994"/>
              <a:gd name="connsiteY2248" fmla="*/ 3644758 h 6375766"/>
              <a:gd name="connsiteX2249" fmla="*/ 6515601 w 12191994"/>
              <a:gd name="connsiteY2249" fmla="*/ 3617962 h 6375766"/>
              <a:gd name="connsiteX2250" fmla="*/ 6570275 w 12191994"/>
              <a:gd name="connsiteY2250" fmla="*/ 3563288 h 6375766"/>
              <a:gd name="connsiteX2251" fmla="*/ 6597136 w 12191994"/>
              <a:gd name="connsiteY2251" fmla="*/ 3536427 h 6375766"/>
              <a:gd name="connsiteX2252" fmla="*/ 6597136 w 12191994"/>
              <a:gd name="connsiteY2252" fmla="*/ 3512742 h 6375766"/>
              <a:gd name="connsiteX2253" fmla="*/ 6570275 w 12191994"/>
              <a:gd name="connsiteY2253" fmla="*/ 3485882 h 6375766"/>
              <a:gd name="connsiteX2254" fmla="*/ 6515601 w 12191994"/>
              <a:gd name="connsiteY2254" fmla="*/ 3431208 h 6375766"/>
              <a:gd name="connsiteX2255" fmla="*/ 6488741 w 12191994"/>
              <a:gd name="connsiteY2255" fmla="*/ 3404411 h 6375766"/>
              <a:gd name="connsiteX2256" fmla="*/ 5703123 w 12191994"/>
              <a:gd name="connsiteY2256" fmla="*/ 3404411 h 6375766"/>
              <a:gd name="connsiteX2257" fmla="*/ 5676263 w 12191994"/>
              <a:gd name="connsiteY2257" fmla="*/ 3431208 h 6375766"/>
              <a:gd name="connsiteX2258" fmla="*/ 5621590 w 12191994"/>
              <a:gd name="connsiteY2258" fmla="*/ 3485882 h 6375766"/>
              <a:gd name="connsiteX2259" fmla="*/ 5594729 w 12191994"/>
              <a:gd name="connsiteY2259" fmla="*/ 3512742 h 6375766"/>
              <a:gd name="connsiteX2260" fmla="*/ 5594729 w 12191994"/>
              <a:gd name="connsiteY2260" fmla="*/ 3536427 h 6375766"/>
              <a:gd name="connsiteX2261" fmla="*/ 5621590 w 12191994"/>
              <a:gd name="connsiteY2261" fmla="*/ 3563288 h 6375766"/>
              <a:gd name="connsiteX2262" fmla="*/ 5676263 w 12191994"/>
              <a:gd name="connsiteY2262" fmla="*/ 3617962 h 6375766"/>
              <a:gd name="connsiteX2263" fmla="*/ 5703123 w 12191994"/>
              <a:gd name="connsiteY2263" fmla="*/ 3644758 h 6375766"/>
              <a:gd name="connsiteX2264" fmla="*/ 5726745 w 12191994"/>
              <a:gd name="connsiteY2264" fmla="*/ 3644758 h 6375766"/>
              <a:gd name="connsiteX2265" fmla="*/ 5753605 w 12191994"/>
              <a:gd name="connsiteY2265" fmla="*/ 3617962 h 6375766"/>
              <a:gd name="connsiteX2266" fmla="*/ 5808277 w 12191994"/>
              <a:gd name="connsiteY2266" fmla="*/ 3563288 h 6375766"/>
              <a:gd name="connsiteX2267" fmla="*/ 5835137 w 12191994"/>
              <a:gd name="connsiteY2267" fmla="*/ 3536427 h 6375766"/>
              <a:gd name="connsiteX2268" fmla="*/ 5835137 w 12191994"/>
              <a:gd name="connsiteY2268" fmla="*/ 3512742 h 6375766"/>
              <a:gd name="connsiteX2269" fmla="*/ 5808277 w 12191994"/>
              <a:gd name="connsiteY2269" fmla="*/ 3485882 h 6375766"/>
              <a:gd name="connsiteX2270" fmla="*/ 5753605 w 12191994"/>
              <a:gd name="connsiteY2270" fmla="*/ 3431208 h 6375766"/>
              <a:gd name="connsiteX2271" fmla="*/ 5726745 w 12191994"/>
              <a:gd name="connsiteY2271" fmla="*/ 3404411 h 6375766"/>
              <a:gd name="connsiteX2272" fmla="*/ 4941124 w 12191994"/>
              <a:gd name="connsiteY2272" fmla="*/ 3404411 h 6375766"/>
              <a:gd name="connsiteX2273" fmla="*/ 4914265 w 12191994"/>
              <a:gd name="connsiteY2273" fmla="*/ 3431208 h 6375766"/>
              <a:gd name="connsiteX2274" fmla="*/ 4859585 w 12191994"/>
              <a:gd name="connsiteY2274" fmla="*/ 3485882 h 6375766"/>
              <a:gd name="connsiteX2275" fmla="*/ 4832728 w 12191994"/>
              <a:gd name="connsiteY2275" fmla="*/ 3512742 h 6375766"/>
              <a:gd name="connsiteX2276" fmla="*/ 4832728 w 12191994"/>
              <a:gd name="connsiteY2276" fmla="*/ 3536427 h 6375766"/>
              <a:gd name="connsiteX2277" fmla="*/ 4859585 w 12191994"/>
              <a:gd name="connsiteY2277" fmla="*/ 3563288 h 6375766"/>
              <a:gd name="connsiteX2278" fmla="*/ 4914265 w 12191994"/>
              <a:gd name="connsiteY2278" fmla="*/ 3617962 h 6375766"/>
              <a:gd name="connsiteX2279" fmla="*/ 4941124 w 12191994"/>
              <a:gd name="connsiteY2279" fmla="*/ 3644758 h 6375766"/>
              <a:gd name="connsiteX2280" fmla="*/ 4964747 w 12191994"/>
              <a:gd name="connsiteY2280" fmla="*/ 3644758 h 6375766"/>
              <a:gd name="connsiteX2281" fmla="*/ 4991610 w 12191994"/>
              <a:gd name="connsiteY2281" fmla="*/ 3617962 h 6375766"/>
              <a:gd name="connsiteX2282" fmla="*/ 5046284 w 12191994"/>
              <a:gd name="connsiteY2282" fmla="*/ 3563288 h 6375766"/>
              <a:gd name="connsiteX2283" fmla="*/ 5073145 w 12191994"/>
              <a:gd name="connsiteY2283" fmla="*/ 3536427 h 6375766"/>
              <a:gd name="connsiteX2284" fmla="*/ 5073145 w 12191994"/>
              <a:gd name="connsiteY2284" fmla="*/ 3512742 h 6375766"/>
              <a:gd name="connsiteX2285" fmla="*/ 5046284 w 12191994"/>
              <a:gd name="connsiteY2285" fmla="*/ 3485882 h 6375766"/>
              <a:gd name="connsiteX2286" fmla="*/ 4991610 w 12191994"/>
              <a:gd name="connsiteY2286" fmla="*/ 3431208 h 6375766"/>
              <a:gd name="connsiteX2287" fmla="*/ 4964747 w 12191994"/>
              <a:gd name="connsiteY2287" fmla="*/ 3404411 h 6375766"/>
              <a:gd name="connsiteX2288" fmla="*/ 4179133 w 12191994"/>
              <a:gd name="connsiteY2288" fmla="*/ 3404411 h 6375766"/>
              <a:gd name="connsiteX2289" fmla="*/ 4152273 w 12191994"/>
              <a:gd name="connsiteY2289" fmla="*/ 3431208 h 6375766"/>
              <a:gd name="connsiteX2290" fmla="*/ 4097599 w 12191994"/>
              <a:gd name="connsiteY2290" fmla="*/ 3485882 h 6375766"/>
              <a:gd name="connsiteX2291" fmla="*/ 4070737 w 12191994"/>
              <a:gd name="connsiteY2291" fmla="*/ 3512742 h 6375766"/>
              <a:gd name="connsiteX2292" fmla="*/ 4070737 w 12191994"/>
              <a:gd name="connsiteY2292" fmla="*/ 3536427 h 6375766"/>
              <a:gd name="connsiteX2293" fmla="*/ 4097599 w 12191994"/>
              <a:gd name="connsiteY2293" fmla="*/ 3563288 h 6375766"/>
              <a:gd name="connsiteX2294" fmla="*/ 4152273 w 12191994"/>
              <a:gd name="connsiteY2294" fmla="*/ 3617962 h 6375766"/>
              <a:gd name="connsiteX2295" fmla="*/ 4179133 w 12191994"/>
              <a:gd name="connsiteY2295" fmla="*/ 3644758 h 6375766"/>
              <a:gd name="connsiteX2296" fmla="*/ 4202744 w 12191994"/>
              <a:gd name="connsiteY2296" fmla="*/ 3644758 h 6375766"/>
              <a:gd name="connsiteX2297" fmla="*/ 4229605 w 12191994"/>
              <a:gd name="connsiteY2297" fmla="*/ 3617962 h 6375766"/>
              <a:gd name="connsiteX2298" fmla="*/ 4284279 w 12191994"/>
              <a:gd name="connsiteY2298" fmla="*/ 3563288 h 6375766"/>
              <a:gd name="connsiteX2299" fmla="*/ 4311138 w 12191994"/>
              <a:gd name="connsiteY2299" fmla="*/ 3536427 h 6375766"/>
              <a:gd name="connsiteX2300" fmla="*/ 4311138 w 12191994"/>
              <a:gd name="connsiteY2300" fmla="*/ 3512742 h 6375766"/>
              <a:gd name="connsiteX2301" fmla="*/ 4284279 w 12191994"/>
              <a:gd name="connsiteY2301" fmla="*/ 3485882 h 6375766"/>
              <a:gd name="connsiteX2302" fmla="*/ 4229605 w 12191994"/>
              <a:gd name="connsiteY2302" fmla="*/ 3431208 h 6375766"/>
              <a:gd name="connsiteX2303" fmla="*/ 4202744 w 12191994"/>
              <a:gd name="connsiteY2303" fmla="*/ 3404411 h 6375766"/>
              <a:gd name="connsiteX2304" fmla="*/ 3417135 w 12191994"/>
              <a:gd name="connsiteY2304" fmla="*/ 3404411 h 6375766"/>
              <a:gd name="connsiteX2305" fmla="*/ 3390274 w 12191994"/>
              <a:gd name="connsiteY2305" fmla="*/ 3431208 h 6375766"/>
              <a:gd name="connsiteX2306" fmla="*/ 3335600 w 12191994"/>
              <a:gd name="connsiteY2306" fmla="*/ 3485882 h 6375766"/>
              <a:gd name="connsiteX2307" fmla="*/ 3308740 w 12191994"/>
              <a:gd name="connsiteY2307" fmla="*/ 3512742 h 6375766"/>
              <a:gd name="connsiteX2308" fmla="*/ 3308740 w 12191994"/>
              <a:gd name="connsiteY2308" fmla="*/ 3536427 h 6375766"/>
              <a:gd name="connsiteX2309" fmla="*/ 3335600 w 12191994"/>
              <a:gd name="connsiteY2309" fmla="*/ 3563288 h 6375766"/>
              <a:gd name="connsiteX2310" fmla="*/ 3390274 w 12191994"/>
              <a:gd name="connsiteY2310" fmla="*/ 3617962 h 6375766"/>
              <a:gd name="connsiteX2311" fmla="*/ 3417135 w 12191994"/>
              <a:gd name="connsiteY2311" fmla="*/ 3644758 h 6375766"/>
              <a:gd name="connsiteX2312" fmla="*/ 3440757 w 12191994"/>
              <a:gd name="connsiteY2312" fmla="*/ 3644758 h 6375766"/>
              <a:gd name="connsiteX2313" fmla="*/ 3467617 w 12191994"/>
              <a:gd name="connsiteY2313" fmla="*/ 3617962 h 6375766"/>
              <a:gd name="connsiteX2314" fmla="*/ 3522293 w 12191994"/>
              <a:gd name="connsiteY2314" fmla="*/ 3563288 h 6375766"/>
              <a:gd name="connsiteX2315" fmla="*/ 3549154 w 12191994"/>
              <a:gd name="connsiteY2315" fmla="*/ 3536427 h 6375766"/>
              <a:gd name="connsiteX2316" fmla="*/ 3549154 w 12191994"/>
              <a:gd name="connsiteY2316" fmla="*/ 3512742 h 6375766"/>
              <a:gd name="connsiteX2317" fmla="*/ 3522293 w 12191994"/>
              <a:gd name="connsiteY2317" fmla="*/ 3485882 h 6375766"/>
              <a:gd name="connsiteX2318" fmla="*/ 3467617 w 12191994"/>
              <a:gd name="connsiteY2318" fmla="*/ 3431208 h 6375766"/>
              <a:gd name="connsiteX2319" fmla="*/ 3440757 w 12191994"/>
              <a:gd name="connsiteY2319" fmla="*/ 3404411 h 6375766"/>
              <a:gd name="connsiteX2320" fmla="*/ 2655133 w 12191994"/>
              <a:gd name="connsiteY2320" fmla="*/ 3404411 h 6375766"/>
              <a:gd name="connsiteX2321" fmla="*/ 2628274 w 12191994"/>
              <a:gd name="connsiteY2321" fmla="*/ 3431208 h 6375766"/>
              <a:gd name="connsiteX2322" fmla="*/ 2573600 w 12191994"/>
              <a:gd name="connsiteY2322" fmla="*/ 3485882 h 6375766"/>
              <a:gd name="connsiteX2323" fmla="*/ 2546740 w 12191994"/>
              <a:gd name="connsiteY2323" fmla="*/ 3512742 h 6375766"/>
              <a:gd name="connsiteX2324" fmla="*/ 2546740 w 12191994"/>
              <a:gd name="connsiteY2324" fmla="*/ 3536427 h 6375766"/>
              <a:gd name="connsiteX2325" fmla="*/ 2573600 w 12191994"/>
              <a:gd name="connsiteY2325" fmla="*/ 3563288 h 6375766"/>
              <a:gd name="connsiteX2326" fmla="*/ 2628274 w 12191994"/>
              <a:gd name="connsiteY2326" fmla="*/ 3617962 h 6375766"/>
              <a:gd name="connsiteX2327" fmla="*/ 2655133 w 12191994"/>
              <a:gd name="connsiteY2327" fmla="*/ 3644758 h 6375766"/>
              <a:gd name="connsiteX2328" fmla="*/ 2678756 w 12191994"/>
              <a:gd name="connsiteY2328" fmla="*/ 3644758 h 6375766"/>
              <a:gd name="connsiteX2329" fmla="*/ 2705615 w 12191994"/>
              <a:gd name="connsiteY2329" fmla="*/ 3617962 h 6375766"/>
              <a:gd name="connsiteX2330" fmla="*/ 2760289 w 12191994"/>
              <a:gd name="connsiteY2330" fmla="*/ 3563288 h 6375766"/>
              <a:gd name="connsiteX2331" fmla="*/ 2787151 w 12191994"/>
              <a:gd name="connsiteY2331" fmla="*/ 3536427 h 6375766"/>
              <a:gd name="connsiteX2332" fmla="*/ 2787151 w 12191994"/>
              <a:gd name="connsiteY2332" fmla="*/ 3512742 h 6375766"/>
              <a:gd name="connsiteX2333" fmla="*/ 2760289 w 12191994"/>
              <a:gd name="connsiteY2333" fmla="*/ 3485882 h 6375766"/>
              <a:gd name="connsiteX2334" fmla="*/ 2705615 w 12191994"/>
              <a:gd name="connsiteY2334" fmla="*/ 3431208 h 6375766"/>
              <a:gd name="connsiteX2335" fmla="*/ 2678756 w 12191994"/>
              <a:gd name="connsiteY2335" fmla="*/ 3404411 h 6375766"/>
              <a:gd name="connsiteX2336" fmla="*/ 1893131 w 12191994"/>
              <a:gd name="connsiteY2336" fmla="*/ 3404411 h 6375766"/>
              <a:gd name="connsiteX2337" fmla="*/ 1866271 w 12191994"/>
              <a:gd name="connsiteY2337" fmla="*/ 3431208 h 6375766"/>
              <a:gd name="connsiteX2338" fmla="*/ 1811597 w 12191994"/>
              <a:gd name="connsiteY2338" fmla="*/ 3485882 h 6375766"/>
              <a:gd name="connsiteX2339" fmla="*/ 1784737 w 12191994"/>
              <a:gd name="connsiteY2339" fmla="*/ 3512742 h 6375766"/>
              <a:gd name="connsiteX2340" fmla="*/ 1784737 w 12191994"/>
              <a:gd name="connsiteY2340" fmla="*/ 3536427 h 6375766"/>
              <a:gd name="connsiteX2341" fmla="*/ 1811597 w 12191994"/>
              <a:gd name="connsiteY2341" fmla="*/ 3563288 h 6375766"/>
              <a:gd name="connsiteX2342" fmla="*/ 1866271 w 12191994"/>
              <a:gd name="connsiteY2342" fmla="*/ 3617962 h 6375766"/>
              <a:gd name="connsiteX2343" fmla="*/ 1893131 w 12191994"/>
              <a:gd name="connsiteY2343" fmla="*/ 3644758 h 6375766"/>
              <a:gd name="connsiteX2344" fmla="*/ 1916753 w 12191994"/>
              <a:gd name="connsiteY2344" fmla="*/ 3644758 h 6375766"/>
              <a:gd name="connsiteX2345" fmla="*/ 1943613 w 12191994"/>
              <a:gd name="connsiteY2345" fmla="*/ 3617962 h 6375766"/>
              <a:gd name="connsiteX2346" fmla="*/ 1998287 w 12191994"/>
              <a:gd name="connsiteY2346" fmla="*/ 3563288 h 6375766"/>
              <a:gd name="connsiteX2347" fmla="*/ 2025148 w 12191994"/>
              <a:gd name="connsiteY2347" fmla="*/ 3536427 h 6375766"/>
              <a:gd name="connsiteX2348" fmla="*/ 2025148 w 12191994"/>
              <a:gd name="connsiteY2348" fmla="*/ 3512742 h 6375766"/>
              <a:gd name="connsiteX2349" fmla="*/ 1998287 w 12191994"/>
              <a:gd name="connsiteY2349" fmla="*/ 3485882 h 6375766"/>
              <a:gd name="connsiteX2350" fmla="*/ 1943613 w 12191994"/>
              <a:gd name="connsiteY2350" fmla="*/ 3431208 h 6375766"/>
              <a:gd name="connsiteX2351" fmla="*/ 1916753 w 12191994"/>
              <a:gd name="connsiteY2351" fmla="*/ 3404411 h 6375766"/>
              <a:gd name="connsiteX2352" fmla="*/ 1131132 w 12191994"/>
              <a:gd name="connsiteY2352" fmla="*/ 3404411 h 6375766"/>
              <a:gd name="connsiteX2353" fmla="*/ 1104271 w 12191994"/>
              <a:gd name="connsiteY2353" fmla="*/ 3431208 h 6375766"/>
              <a:gd name="connsiteX2354" fmla="*/ 1049598 w 12191994"/>
              <a:gd name="connsiteY2354" fmla="*/ 3485882 h 6375766"/>
              <a:gd name="connsiteX2355" fmla="*/ 1022737 w 12191994"/>
              <a:gd name="connsiteY2355" fmla="*/ 3512742 h 6375766"/>
              <a:gd name="connsiteX2356" fmla="*/ 1022737 w 12191994"/>
              <a:gd name="connsiteY2356" fmla="*/ 3536427 h 6375766"/>
              <a:gd name="connsiteX2357" fmla="*/ 1049598 w 12191994"/>
              <a:gd name="connsiteY2357" fmla="*/ 3563288 h 6375766"/>
              <a:gd name="connsiteX2358" fmla="*/ 1104271 w 12191994"/>
              <a:gd name="connsiteY2358" fmla="*/ 3617962 h 6375766"/>
              <a:gd name="connsiteX2359" fmla="*/ 1131132 w 12191994"/>
              <a:gd name="connsiteY2359" fmla="*/ 3644758 h 6375766"/>
              <a:gd name="connsiteX2360" fmla="*/ 1154754 w 12191994"/>
              <a:gd name="connsiteY2360" fmla="*/ 3644758 h 6375766"/>
              <a:gd name="connsiteX2361" fmla="*/ 1181614 w 12191994"/>
              <a:gd name="connsiteY2361" fmla="*/ 3617962 h 6375766"/>
              <a:gd name="connsiteX2362" fmla="*/ 1236288 w 12191994"/>
              <a:gd name="connsiteY2362" fmla="*/ 3563288 h 6375766"/>
              <a:gd name="connsiteX2363" fmla="*/ 1263148 w 12191994"/>
              <a:gd name="connsiteY2363" fmla="*/ 3536427 h 6375766"/>
              <a:gd name="connsiteX2364" fmla="*/ 1263148 w 12191994"/>
              <a:gd name="connsiteY2364" fmla="*/ 3512742 h 6375766"/>
              <a:gd name="connsiteX2365" fmla="*/ 1236288 w 12191994"/>
              <a:gd name="connsiteY2365" fmla="*/ 3485882 h 6375766"/>
              <a:gd name="connsiteX2366" fmla="*/ 1181614 w 12191994"/>
              <a:gd name="connsiteY2366" fmla="*/ 3431208 h 6375766"/>
              <a:gd name="connsiteX2367" fmla="*/ 1154754 w 12191994"/>
              <a:gd name="connsiteY2367" fmla="*/ 3404411 h 6375766"/>
              <a:gd name="connsiteX2368" fmla="*/ 369133 w 12191994"/>
              <a:gd name="connsiteY2368" fmla="*/ 3404411 h 6375766"/>
              <a:gd name="connsiteX2369" fmla="*/ 342273 w 12191994"/>
              <a:gd name="connsiteY2369" fmla="*/ 3431208 h 6375766"/>
              <a:gd name="connsiteX2370" fmla="*/ 287599 w 12191994"/>
              <a:gd name="connsiteY2370" fmla="*/ 3485882 h 6375766"/>
              <a:gd name="connsiteX2371" fmla="*/ 260739 w 12191994"/>
              <a:gd name="connsiteY2371" fmla="*/ 3512742 h 6375766"/>
              <a:gd name="connsiteX2372" fmla="*/ 260739 w 12191994"/>
              <a:gd name="connsiteY2372" fmla="*/ 3536427 h 6375766"/>
              <a:gd name="connsiteX2373" fmla="*/ 287599 w 12191994"/>
              <a:gd name="connsiteY2373" fmla="*/ 3563288 h 6375766"/>
              <a:gd name="connsiteX2374" fmla="*/ 342273 w 12191994"/>
              <a:gd name="connsiteY2374" fmla="*/ 3617962 h 6375766"/>
              <a:gd name="connsiteX2375" fmla="*/ 369133 w 12191994"/>
              <a:gd name="connsiteY2375" fmla="*/ 3644758 h 6375766"/>
              <a:gd name="connsiteX2376" fmla="*/ 392755 w 12191994"/>
              <a:gd name="connsiteY2376" fmla="*/ 3644758 h 6375766"/>
              <a:gd name="connsiteX2377" fmla="*/ 419616 w 12191994"/>
              <a:gd name="connsiteY2377" fmla="*/ 3617962 h 6375766"/>
              <a:gd name="connsiteX2378" fmla="*/ 474289 w 12191994"/>
              <a:gd name="connsiteY2378" fmla="*/ 3563288 h 6375766"/>
              <a:gd name="connsiteX2379" fmla="*/ 501150 w 12191994"/>
              <a:gd name="connsiteY2379" fmla="*/ 3536427 h 6375766"/>
              <a:gd name="connsiteX2380" fmla="*/ 501150 w 12191994"/>
              <a:gd name="connsiteY2380" fmla="*/ 3512742 h 6375766"/>
              <a:gd name="connsiteX2381" fmla="*/ 474289 w 12191994"/>
              <a:gd name="connsiteY2381" fmla="*/ 3485882 h 6375766"/>
              <a:gd name="connsiteX2382" fmla="*/ 419616 w 12191994"/>
              <a:gd name="connsiteY2382" fmla="*/ 3431208 h 6375766"/>
              <a:gd name="connsiteX2383" fmla="*/ 392755 w 12191994"/>
              <a:gd name="connsiteY2383" fmla="*/ 3404411 h 6375766"/>
              <a:gd name="connsiteX2384" fmla="*/ 11799182 w 12191994"/>
              <a:gd name="connsiteY2384" fmla="*/ 3367454 h 6375766"/>
              <a:gd name="connsiteX2385" fmla="*/ 11822804 w 12191994"/>
              <a:gd name="connsiteY2385" fmla="*/ 3367454 h 6375766"/>
              <a:gd name="connsiteX2386" fmla="*/ 11886559 w 12191994"/>
              <a:gd name="connsiteY2386" fmla="*/ 3431208 h 6375766"/>
              <a:gd name="connsiteX2387" fmla="*/ 11904275 w 12191994"/>
              <a:gd name="connsiteY2387" fmla="*/ 3448988 h 6375766"/>
              <a:gd name="connsiteX2388" fmla="*/ 11968029 w 12191994"/>
              <a:gd name="connsiteY2388" fmla="*/ 3512742 h 6375766"/>
              <a:gd name="connsiteX2389" fmla="*/ 11968029 w 12191994"/>
              <a:gd name="connsiteY2389" fmla="*/ 3536427 h 6375766"/>
              <a:gd name="connsiteX2390" fmla="*/ 11904275 w 12191994"/>
              <a:gd name="connsiteY2390" fmla="*/ 3600182 h 6375766"/>
              <a:gd name="connsiteX2391" fmla="*/ 11886559 w 12191994"/>
              <a:gd name="connsiteY2391" fmla="*/ 3617962 h 6375766"/>
              <a:gd name="connsiteX2392" fmla="*/ 11822804 w 12191994"/>
              <a:gd name="connsiteY2392" fmla="*/ 3681715 h 6375766"/>
              <a:gd name="connsiteX2393" fmla="*/ 11799182 w 12191994"/>
              <a:gd name="connsiteY2393" fmla="*/ 3681715 h 6375766"/>
              <a:gd name="connsiteX2394" fmla="*/ 11735428 w 12191994"/>
              <a:gd name="connsiteY2394" fmla="*/ 3617962 h 6375766"/>
              <a:gd name="connsiteX2395" fmla="*/ 11717712 w 12191994"/>
              <a:gd name="connsiteY2395" fmla="*/ 3600182 h 6375766"/>
              <a:gd name="connsiteX2396" fmla="*/ 11653958 w 12191994"/>
              <a:gd name="connsiteY2396" fmla="*/ 3536427 h 6375766"/>
              <a:gd name="connsiteX2397" fmla="*/ 11653958 w 12191994"/>
              <a:gd name="connsiteY2397" fmla="*/ 3512742 h 6375766"/>
              <a:gd name="connsiteX2398" fmla="*/ 11717712 w 12191994"/>
              <a:gd name="connsiteY2398" fmla="*/ 3448988 h 6375766"/>
              <a:gd name="connsiteX2399" fmla="*/ 11735428 w 12191994"/>
              <a:gd name="connsiteY2399" fmla="*/ 3431208 h 6375766"/>
              <a:gd name="connsiteX2400" fmla="*/ 11799182 w 12191994"/>
              <a:gd name="connsiteY2400" fmla="*/ 3367454 h 6375766"/>
              <a:gd name="connsiteX2401" fmla="*/ 11037182 w 12191994"/>
              <a:gd name="connsiteY2401" fmla="*/ 3367454 h 6375766"/>
              <a:gd name="connsiteX2402" fmla="*/ 11060804 w 12191994"/>
              <a:gd name="connsiteY2402" fmla="*/ 3367454 h 6375766"/>
              <a:gd name="connsiteX2403" fmla="*/ 11124559 w 12191994"/>
              <a:gd name="connsiteY2403" fmla="*/ 3431208 h 6375766"/>
              <a:gd name="connsiteX2404" fmla="*/ 11142275 w 12191994"/>
              <a:gd name="connsiteY2404" fmla="*/ 3448988 h 6375766"/>
              <a:gd name="connsiteX2405" fmla="*/ 11206029 w 12191994"/>
              <a:gd name="connsiteY2405" fmla="*/ 3512742 h 6375766"/>
              <a:gd name="connsiteX2406" fmla="*/ 11206029 w 12191994"/>
              <a:gd name="connsiteY2406" fmla="*/ 3536427 h 6375766"/>
              <a:gd name="connsiteX2407" fmla="*/ 11142275 w 12191994"/>
              <a:gd name="connsiteY2407" fmla="*/ 3600182 h 6375766"/>
              <a:gd name="connsiteX2408" fmla="*/ 11124559 w 12191994"/>
              <a:gd name="connsiteY2408" fmla="*/ 3617962 h 6375766"/>
              <a:gd name="connsiteX2409" fmla="*/ 11060804 w 12191994"/>
              <a:gd name="connsiteY2409" fmla="*/ 3681715 h 6375766"/>
              <a:gd name="connsiteX2410" fmla="*/ 11037182 w 12191994"/>
              <a:gd name="connsiteY2410" fmla="*/ 3681715 h 6375766"/>
              <a:gd name="connsiteX2411" fmla="*/ 10973428 w 12191994"/>
              <a:gd name="connsiteY2411" fmla="*/ 3617962 h 6375766"/>
              <a:gd name="connsiteX2412" fmla="*/ 10955712 w 12191994"/>
              <a:gd name="connsiteY2412" fmla="*/ 3600182 h 6375766"/>
              <a:gd name="connsiteX2413" fmla="*/ 10891958 w 12191994"/>
              <a:gd name="connsiteY2413" fmla="*/ 3536427 h 6375766"/>
              <a:gd name="connsiteX2414" fmla="*/ 10891958 w 12191994"/>
              <a:gd name="connsiteY2414" fmla="*/ 3512742 h 6375766"/>
              <a:gd name="connsiteX2415" fmla="*/ 10955712 w 12191994"/>
              <a:gd name="connsiteY2415" fmla="*/ 3448988 h 6375766"/>
              <a:gd name="connsiteX2416" fmla="*/ 10973428 w 12191994"/>
              <a:gd name="connsiteY2416" fmla="*/ 3431208 h 6375766"/>
              <a:gd name="connsiteX2417" fmla="*/ 11037182 w 12191994"/>
              <a:gd name="connsiteY2417" fmla="*/ 3367454 h 6375766"/>
              <a:gd name="connsiteX2418" fmla="*/ 10275182 w 12191994"/>
              <a:gd name="connsiteY2418" fmla="*/ 3367454 h 6375766"/>
              <a:gd name="connsiteX2419" fmla="*/ 10298804 w 12191994"/>
              <a:gd name="connsiteY2419" fmla="*/ 3367454 h 6375766"/>
              <a:gd name="connsiteX2420" fmla="*/ 10362559 w 12191994"/>
              <a:gd name="connsiteY2420" fmla="*/ 3431208 h 6375766"/>
              <a:gd name="connsiteX2421" fmla="*/ 10380275 w 12191994"/>
              <a:gd name="connsiteY2421" fmla="*/ 3448988 h 6375766"/>
              <a:gd name="connsiteX2422" fmla="*/ 10444029 w 12191994"/>
              <a:gd name="connsiteY2422" fmla="*/ 3512742 h 6375766"/>
              <a:gd name="connsiteX2423" fmla="*/ 10444029 w 12191994"/>
              <a:gd name="connsiteY2423" fmla="*/ 3536427 h 6375766"/>
              <a:gd name="connsiteX2424" fmla="*/ 10380275 w 12191994"/>
              <a:gd name="connsiteY2424" fmla="*/ 3600182 h 6375766"/>
              <a:gd name="connsiteX2425" fmla="*/ 10362559 w 12191994"/>
              <a:gd name="connsiteY2425" fmla="*/ 3617962 h 6375766"/>
              <a:gd name="connsiteX2426" fmla="*/ 10298804 w 12191994"/>
              <a:gd name="connsiteY2426" fmla="*/ 3681715 h 6375766"/>
              <a:gd name="connsiteX2427" fmla="*/ 10275182 w 12191994"/>
              <a:gd name="connsiteY2427" fmla="*/ 3681715 h 6375766"/>
              <a:gd name="connsiteX2428" fmla="*/ 10211428 w 12191994"/>
              <a:gd name="connsiteY2428" fmla="*/ 3617962 h 6375766"/>
              <a:gd name="connsiteX2429" fmla="*/ 10193712 w 12191994"/>
              <a:gd name="connsiteY2429" fmla="*/ 3600182 h 6375766"/>
              <a:gd name="connsiteX2430" fmla="*/ 10129958 w 12191994"/>
              <a:gd name="connsiteY2430" fmla="*/ 3536427 h 6375766"/>
              <a:gd name="connsiteX2431" fmla="*/ 10129958 w 12191994"/>
              <a:gd name="connsiteY2431" fmla="*/ 3512742 h 6375766"/>
              <a:gd name="connsiteX2432" fmla="*/ 10193712 w 12191994"/>
              <a:gd name="connsiteY2432" fmla="*/ 3448988 h 6375766"/>
              <a:gd name="connsiteX2433" fmla="*/ 10211428 w 12191994"/>
              <a:gd name="connsiteY2433" fmla="*/ 3431208 h 6375766"/>
              <a:gd name="connsiteX2434" fmla="*/ 10275182 w 12191994"/>
              <a:gd name="connsiteY2434" fmla="*/ 3367454 h 6375766"/>
              <a:gd name="connsiteX2435" fmla="*/ 9513182 w 12191994"/>
              <a:gd name="connsiteY2435" fmla="*/ 3367454 h 6375766"/>
              <a:gd name="connsiteX2436" fmla="*/ 9536804 w 12191994"/>
              <a:gd name="connsiteY2436" fmla="*/ 3367454 h 6375766"/>
              <a:gd name="connsiteX2437" fmla="*/ 9600559 w 12191994"/>
              <a:gd name="connsiteY2437" fmla="*/ 3431208 h 6375766"/>
              <a:gd name="connsiteX2438" fmla="*/ 9618275 w 12191994"/>
              <a:gd name="connsiteY2438" fmla="*/ 3448988 h 6375766"/>
              <a:gd name="connsiteX2439" fmla="*/ 9682029 w 12191994"/>
              <a:gd name="connsiteY2439" fmla="*/ 3512742 h 6375766"/>
              <a:gd name="connsiteX2440" fmla="*/ 9682029 w 12191994"/>
              <a:gd name="connsiteY2440" fmla="*/ 3536427 h 6375766"/>
              <a:gd name="connsiteX2441" fmla="*/ 9618275 w 12191994"/>
              <a:gd name="connsiteY2441" fmla="*/ 3600182 h 6375766"/>
              <a:gd name="connsiteX2442" fmla="*/ 9600559 w 12191994"/>
              <a:gd name="connsiteY2442" fmla="*/ 3617962 h 6375766"/>
              <a:gd name="connsiteX2443" fmla="*/ 9536804 w 12191994"/>
              <a:gd name="connsiteY2443" fmla="*/ 3681715 h 6375766"/>
              <a:gd name="connsiteX2444" fmla="*/ 9513182 w 12191994"/>
              <a:gd name="connsiteY2444" fmla="*/ 3681715 h 6375766"/>
              <a:gd name="connsiteX2445" fmla="*/ 9449428 w 12191994"/>
              <a:gd name="connsiteY2445" fmla="*/ 3617962 h 6375766"/>
              <a:gd name="connsiteX2446" fmla="*/ 9431712 w 12191994"/>
              <a:gd name="connsiteY2446" fmla="*/ 3600182 h 6375766"/>
              <a:gd name="connsiteX2447" fmla="*/ 9367958 w 12191994"/>
              <a:gd name="connsiteY2447" fmla="*/ 3536427 h 6375766"/>
              <a:gd name="connsiteX2448" fmla="*/ 9367958 w 12191994"/>
              <a:gd name="connsiteY2448" fmla="*/ 3512742 h 6375766"/>
              <a:gd name="connsiteX2449" fmla="*/ 9431712 w 12191994"/>
              <a:gd name="connsiteY2449" fmla="*/ 3448988 h 6375766"/>
              <a:gd name="connsiteX2450" fmla="*/ 9449428 w 12191994"/>
              <a:gd name="connsiteY2450" fmla="*/ 3431208 h 6375766"/>
              <a:gd name="connsiteX2451" fmla="*/ 9513182 w 12191994"/>
              <a:gd name="connsiteY2451" fmla="*/ 3367454 h 6375766"/>
              <a:gd name="connsiteX2452" fmla="*/ 8751182 w 12191994"/>
              <a:gd name="connsiteY2452" fmla="*/ 3367454 h 6375766"/>
              <a:gd name="connsiteX2453" fmla="*/ 8774804 w 12191994"/>
              <a:gd name="connsiteY2453" fmla="*/ 3367454 h 6375766"/>
              <a:gd name="connsiteX2454" fmla="*/ 8838559 w 12191994"/>
              <a:gd name="connsiteY2454" fmla="*/ 3431208 h 6375766"/>
              <a:gd name="connsiteX2455" fmla="*/ 8856275 w 12191994"/>
              <a:gd name="connsiteY2455" fmla="*/ 3448988 h 6375766"/>
              <a:gd name="connsiteX2456" fmla="*/ 8920029 w 12191994"/>
              <a:gd name="connsiteY2456" fmla="*/ 3512742 h 6375766"/>
              <a:gd name="connsiteX2457" fmla="*/ 8920029 w 12191994"/>
              <a:gd name="connsiteY2457" fmla="*/ 3536427 h 6375766"/>
              <a:gd name="connsiteX2458" fmla="*/ 8856275 w 12191994"/>
              <a:gd name="connsiteY2458" fmla="*/ 3600182 h 6375766"/>
              <a:gd name="connsiteX2459" fmla="*/ 8838559 w 12191994"/>
              <a:gd name="connsiteY2459" fmla="*/ 3617962 h 6375766"/>
              <a:gd name="connsiteX2460" fmla="*/ 8774804 w 12191994"/>
              <a:gd name="connsiteY2460" fmla="*/ 3681715 h 6375766"/>
              <a:gd name="connsiteX2461" fmla="*/ 8751182 w 12191994"/>
              <a:gd name="connsiteY2461" fmla="*/ 3681715 h 6375766"/>
              <a:gd name="connsiteX2462" fmla="*/ 8687428 w 12191994"/>
              <a:gd name="connsiteY2462" fmla="*/ 3617962 h 6375766"/>
              <a:gd name="connsiteX2463" fmla="*/ 8669712 w 12191994"/>
              <a:gd name="connsiteY2463" fmla="*/ 3600182 h 6375766"/>
              <a:gd name="connsiteX2464" fmla="*/ 8605958 w 12191994"/>
              <a:gd name="connsiteY2464" fmla="*/ 3536427 h 6375766"/>
              <a:gd name="connsiteX2465" fmla="*/ 8605958 w 12191994"/>
              <a:gd name="connsiteY2465" fmla="*/ 3512742 h 6375766"/>
              <a:gd name="connsiteX2466" fmla="*/ 8669712 w 12191994"/>
              <a:gd name="connsiteY2466" fmla="*/ 3448988 h 6375766"/>
              <a:gd name="connsiteX2467" fmla="*/ 8687428 w 12191994"/>
              <a:gd name="connsiteY2467" fmla="*/ 3431208 h 6375766"/>
              <a:gd name="connsiteX2468" fmla="*/ 8751182 w 12191994"/>
              <a:gd name="connsiteY2468" fmla="*/ 3367454 h 6375766"/>
              <a:gd name="connsiteX2469" fmla="*/ 7989182 w 12191994"/>
              <a:gd name="connsiteY2469" fmla="*/ 3367454 h 6375766"/>
              <a:gd name="connsiteX2470" fmla="*/ 8012804 w 12191994"/>
              <a:gd name="connsiteY2470" fmla="*/ 3367454 h 6375766"/>
              <a:gd name="connsiteX2471" fmla="*/ 8076559 w 12191994"/>
              <a:gd name="connsiteY2471" fmla="*/ 3431208 h 6375766"/>
              <a:gd name="connsiteX2472" fmla="*/ 8094275 w 12191994"/>
              <a:gd name="connsiteY2472" fmla="*/ 3448988 h 6375766"/>
              <a:gd name="connsiteX2473" fmla="*/ 8158029 w 12191994"/>
              <a:gd name="connsiteY2473" fmla="*/ 3512742 h 6375766"/>
              <a:gd name="connsiteX2474" fmla="*/ 8158029 w 12191994"/>
              <a:gd name="connsiteY2474" fmla="*/ 3536427 h 6375766"/>
              <a:gd name="connsiteX2475" fmla="*/ 8094275 w 12191994"/>
              <a:gd name="connsiteY2475" fmla="*/ 3600182 h 6375766"/>
              <a:gd name="connsiteX2476" fmla="*/ 8076559 w 12191994"/>
              <a:gd name="connsiteY2476" fmla="*/ 3617962 h 6375766"/>
              <a:gd name="connsiteX2477" fmla="*/ 8012804 w 12191994"/>
              <a:gd name="connsiteY2477" fmla="*/ 3681715 h 6375766"/>
              <a:gd name="connsiteX2478" fmla="*/ 7989182 w 12191994"/>
              <a:gd name="connsiteY2478" fmla="*/ 3681715 h 6375766"/>
              <a:gd name="connsiteX2479" fmla="*/ 7925428 w 12191994"/>
              <a:gd name="connsiteY2479" fmla="*/ 3617962 h 6375766"/>
              <a:gd name="connsiteX2480" fmla="*/ 7907712 w 12191994"/>
              <a:gd name="connsiteY2480" fmla="*/ 3600182 h 6375766"/>
              <a:gd name="connsiteX2481" fmla="*/ 7843958 w 12191994"/>
              <a:gd name="connsiteY2481" fmla="*/ 3536427 h 6375766"/>
              <a:gd name="connsiteX2482" fmla="*/ 7843958 w 12191994"/>
              <a:gd name="connsiteY2482" fmla="*/ 3512742 h 6375766"/>
              <a:gd name="connsiteX2483" fmla="*/ 7907712 w 12191994"/>
              <a:gd name="connsiteY2483" fmla="*/ 3448988 h 6375766"/>
              <a:gd name="connsiteX2484" fmla="*/ 7925428 w 12191994"/>
              <a:gd name="connsiteY2484" fmla="*/ 3431208 h 6375766"/>
              <a:gd name="connsiteX2485" fmla="*/ 7989182 w 12191994"/>
              <a:gd name="connsiteY2485" fmla="*/ 3367454 h 6375766"/>
              <a:gd name="connsiteX2486" fmla="*/ 7227182 w 12191994"/>
              <a:gd name="connsiteY2486" fmla="*/ 3367454 h 6375766"/>
              <a:gd name="connsiteX2487" fmla="*/ 7250804 w 12191994"/>
              <a:gd name="connsiteY2487" fmla="*/ 3367454 h 6375766"/>
              <a:gd name="connsiteX2488" fmla="*/ 7314559 w 12191994"/>
              <a:gd name="connsiteY2488" fmla="*/ 3431208 h 6375766"/>
              <a:gd name="connsiteX2489" fmla="*/ 7332275 w 12191994"/>
              <a:gd name="connsiteY2489" fmla="*/ 3448988 h 6375766"/>
              <a:gd name="connsiteX2490" fmla="*/ 7396029 w 12191994"/>
              <a:gd name="connsiteY2490" fmla="*/ 3512742 h 6375766"/>
              <a:gd name="connsiteX2491" fmla="*/ 7396029 w 12191994"/>
              <a:gd name="connsiteY2491" fmla="*/ 3536427 h 6375766"/>
              <a:gd name="connsiteX2492" fmla="*/ 7332275 w 12191994"/>
              <a:gd name="connsiteY2492" fmla="*/ 3600182 h 6375766"/>
              <a:gd name="connsiteX2493" fmla="*/ 7314559 w 12191994"/>
              <a:gd name="connsiteY2493" fmla="*/ 3617962 h 6375766"/>
              <a:gd name="connsiteX2494" fmla="*/ 7250804 w 12191994"/>
              <a:gd name="connsiteY2494" fmla="*/ 3681715 h 6375766"/>
              <a:gd name="connsiteX2495" fmla="*/ 7227182 w 12191994"/>
              <a:gd name="connsiteY2495" fmla="*/ 3681715 h 6375766"/>
              <a:gd name="connsiteX2496" fmla="*/ 7163428 w 12191994"/>
              <a:gd name="connsiteY2496" fmla="*/ 3617962 h 6375766"/>
              <a:gd name="connsiteX2497" fmla="*/ 7145712 w 12191994"/>
              <a:gd name="connsiteY2497" fmla="*/ 3600182 h 6375766"/>
              <a:gd name="connsiteX2498" fmla="*/ 7081958 w 12191994"/>
              <a:gd name="connsiteY2498" fmla="*/ 3536427 h 6375766"/>
              <a:gd name="connsiteX2499" fmla="*/ 7081958 w 12191994"/>
              <a:gd name="connsiteY2499" fmla="*/ 3512742 h 6375766"/>
              <a:gd name="connsiteX2500" fmla="*/ 7145712 w 12191994"/>
              <a:gd name="connsiteY2500" fmla="*/ 3448988 h 6375766"/>
              <a:gd name="connsiteX2501" fmla="*/ 7163428 w 12191994"/>
              <a:gd name="connsiteY2501" fmla="*/ 3431208 h 6375766"/>
              <a:gd name="connsiteX2502" fmla="*/ 7227182 w 12191994"/>
              <a:gd name="connsiteY2502" fmla="*/ 3367454 h 6375766"/>
              <a:gd name="connsiteX2503" fmla="*/ 6465182 w 12191994"/>
              <a:gd name="connsiteY2503" fmla="*/ 3367454 h 6375766"/>
              <a:gd name="connsiteX2504" fmla="*/ 6488804 w 12191994"/>
              <a:gd name="connsiteY2504" fmla="*/ 3367454 h 6375766"/>
              <a:gd name="connsiteX2505" fmla="*/ 6552559 w 12191994"/>
              <a:gd name="connsiteY2505" fmla="*/ 3431208 h 6375766"/>
              <a:gd name="connsiteX2506" fmla="*/ 6570275 w 12191994"/>
              <a:gd name="connsiteY2506" fmla="*/ 3448988 h 6375766"/>
              <a:gd name="connsiteX2507" fmla="*/ 6634029 w 12191994"/>
              <a:gd name="connsiteY2507" fmla="*/ 3512742 h 6375766"/>
              <a:gd name="connsiteX2508" fmla="*/ 6634029 w 12191994"/>
              <a:gd name="connsiteY2508" fmla="*/ 3536427 h 6375766"/>
              <a:gd name="connsiteX2509" fmla="*/ 6570275 w 12191994"/>
              <a:gd name="connsiteY2509" fmla="*/ 3600182 h 6375766"/>
              <a:gd name="connsiteX2510" fmla="*/ 6552559 w 12191994"/>
              <a:gd name="connsiteY2510" fmla="*/ 3617962 h 6375766"/>
              <a:gd name="connsiteX2511" fmla="*/ 6488804 w 12191994"/>
              <a:gd name="connsiteY2511" fmla="*/ 3681715 h 6375766"/>
              <a:gd name="connsiteX2512" fmla="*/ 6465182 w 12191994"/>
              <a:gd name="connsiteY2512" fmla="*/ 3681715 h 6375766"/>
              <a:gd name="connsiteX2513" fmla="*/ 6401428 w 12191994"/>
              <a:gd name="connsiteY2513" fmla="*/ 3617962 h 6375766"/>
              <a:gd name="connsiteX2514" fmla="*/ 6383712 w 12191994"/>
              <a:gd name="connsiteY2514" fmla="*/ 3600182 h 6375766"/>
              <a:gd name="connsiteX2515" fmla="*/ 6319958 w 12191994"/>
              <a:gd name="connsiteY2515" fmla="*/ 3536427 h 6375766"/>
              <a:gd name="connsiteX2516" fmla="*/ 6319958 w 12191994"/>
              <a:gd name="connsiteY2516" fmla="*/ 3512742 h 6375766"/>
              <a:gd name="connsiteX2517" fmla="*/ 6383712 w 12191994"/>
              <a:gd name="connsiteY2517" fmla="*/ 3448988 h 6375766"/>
              <a:gd name="connsiteX2518" fmla="*/ 6401428 w 12191994"/>
              <a:gd name="connsiteY2518" fmla="*/ 3431208 h 6375766"/>
              <a:gd name="connsiteX2519" fmla="*/ 6465182 w 12191994"/>
              <a:gd name="connsiteY2519" fmla="*/ 3367454 h 6375766"/>
              <a:gd name="connsiteX2520" fmla="*/ 5703186 w 12191994"/>
              <a:gd name="connsiteY2520" fmla="*/ 3367454 h 6375766"/>
              <a:gd name="connsiteX2521" fmla="*/ 5726808 w 12191994"/>
              <a:gd name="connsiteY2521" fmla="*/ 3367454 h 6375766"/>
              <a:gd name="connsiteX2522" fmla="*/ 5790562 w 12191994"/>
              <a:gd name="connsiteY2522" fmla="*/ 3431208 h 6375766"/>
              <a:gd name="connsiteX2523" fmla="*/ 5808277 w 12191994"/>
              <a:gd name="connsiteY2523" fmla="*/ 3448988 h 6375766"/>
              <a:gd name="connsiteX2524" fmla="*/ 5872031 w 12191994"/>
              <a:gd name="connsiteY2524" fmla="*/ 3512742 h 6375766"/>
              <a:gd name="connsiteX2525" fmla="*/ 5872031 w 12191994"/>
              <a:gd name="connsiteY2525" fmla="*/ 3536427 h 6375766"/>
              <a:gd name="connsiteX2526" fmla="*/ 5808277 w 12191994"/>
              <a:gd name="connsiteY2526" fmla="*/ 3600182 h 6375766"/>
              <a:gd name="connsiteX2527" fmla="*/ 5790562 w 12191994"/>
              <a:gd name="connsiteY2527" fmla="*/ 3617962 h 6375766"/>
              <a:gd name="connsiteX2528" fmla="*/ 5726808 w 12191994"/>
              <a:gd name="connsiteY2528" fmla="*/ 3681715 h 6375766"/>
              <a:gd name="connsiteX2529" fmla="*/ 5703186 w 12191994"/>
              <a:gd name="connsiteY2529" fmla="*/ 3681715 h 6375766"/>
              <a:gd name="connsiteX2530" fmla="*/ 5639432 w 12191994"/>
              <a:gd name="connsiteY2530" fmla="*/ 3617962 h 6375766"/>
              <a:gd name="connsiteX2531" fmla="*/ 5621717 w 12191994"/>
              <a:gd name="connsiteY2531" fmla="*/ 3600182 h 6375766"/>
              <a:gd name="connsiteX2532" fmla="*/ 5557964 w 12191994"/>
              <a:gd name="connsiteY2532" fmla="*/ 3536427 h 6375766"/>
              <a:gd name="connsiteX2533" fmla="*/ 5557964 w 12191994"/>
              <a:gd name="connsiteY2533" fmla="*/ 3512742 h 6375766"/>
              <a:gd name="connsiteX2534" fmla="*/ 5621717 w 12191994"/>
              <a:gd name="connsiteY2534" fmla="*/ 3448988 h 6375766"/>
              <a:gd name="connsiteX2535" fmla="*/ 5639432 w 12191994"/>
              <a:gd name="connsiteY2535" fmla="*/ 3431208 h 6375766"/>
              <a:gd name="connsiteX2536" fmla="*/ 5703186 w 12191994"/>
              <a:gd name="connsiteY2536" fmla="*/ 3367454 h 6375766"/>
              <a:gd name="connsiteX2537" fmla="*/ 4941186 w 12191994"/>
              <a:gd name="connsiteY2537" fmla="*/ 3367454 h 6375766"/>
              <a:gd name="connsiteX2538" fmla="*/ 4964809 w 12191994"/>
              <a:gd name="connsiteY2538" fmla="*/ 3367454 h 6375766"/>
              <a:gd name="connsiteX2539" fmla="*/ 5028567 w 12191994"/>
              <a:gd name="connsiteY2539" fmla="*/ 3431208 h 6375766"/>
              <a:gd name="connsiteX2540" fmla="*/ 5046284 w 12191994"/>
              <a:gd name="connsiteY2540" fmla="*/ 3448988 h 6375766"/>
              <a:gd name="connsiteX2541" fmla="*/ 5110037 w 12191994"/>
              <a:gd name="connsiteY2541" fmla="*/ 3512742 h 6375766"/>
              <a:gd name="connsiteX2542" fmla="*/ 5110037 w 12191994"/>
              <a:gd name="connsiteY2542" fmla="*/ 3536427 h 6375766"/>
              <a:gd name="connsiteX2543" fmla="*/ 5046284 w 12191994"/>
              <a:gd name="connsiteY2543" fmla="*/ 3600182 h 6375766"/>
              <a:gd name="connsiteX2544" fmla="*/ 5028567 w 12191994"/>
              <a:gd name="connsiteY2544" fmla="*/ 3617962 h 6375766"/>
              <a:gd name="connsiteX2545" fmla="*/ 4964809 w 12191994"/>
              <a:gd name="connsiteY2545" fmla="*/ 3681715 h 6375766"/>
              <a:gd name="connsiteX2546" fmla="*/ 4941186 w 12191994"/>
              <a:gd name="connsiteY2546" fmla="*/ 3681715 h 6375766"/>
              <a:gd name="connsiteX2547" fmla="*/ 4877429 w 12191994"/>
              <a:gd name="connsiteY2547" fmla="*/ 3617962 h 6375766"/>
              <a:gd name="connsiteX2548" fmla="*/ 4859712 w 12191994"/>
              <a:gd name="connsiteY2548" fmla="*/ 3600182 h 6375766"/>
              <a:gd name="connsiteX2549" fmla="*/ 4795962 w 12191994"/>
              <a:gd name="connsiteY2549" fmla="*/ 3536427 h 6375766"/>
              <a:gd name="connsiteX2550" fmla="*/ 4795962 w 12191994"/>
              <a:gd name="connsiteY2550" fmla="*/ 3512742 h 6375766"/>
              <a:gd name="connsiteX2551" fmla="*/ 4859712 w 12191994"/>
              <a:gd name="connsiteY2551" fmla="*/ 3448988 h 6375766"/>
              <a:gd name="connsiteX2552" fmla="*/ 4877429 w 12191994"/>
              <a:gd name="connsiteY2552" fmla="*/ 3431208 h 6375766"/>
              <a:gd name="connsiteX2553" fmla="*/ 4941186 w 12191994"/>
              <a:gd name="connsiteY2553" fmla="*/ 3367454 h 6375766"/>
              <a:gd name="connsiteX2554" fmla="*/ 4179196 w 12191994"/>
              <a:gd name="connsiteY2554" fmla="*/ 3367454 h 6375766"/>
              <a:gd name="connsiteX2555" fmla="*/ 4202808 w 12191994"/>
              <a:gd name="connsiteY2555" fmla="*/ 3367454 h 6375766"/>
              <a:gd name="connsiteX2556" fmla="*/ 4266566 w 12191994"/>
              <a:gd name="connsiteY2556" fmla="*/ 3431208 h 6375766"/>
              <a:gd name="connsiteX2557" fmla="*/ 4284279 w 12191994"/>
              <a:gd name="connsiteY2557" fmla="*/ 3448988 h 6375766"/>
              <a:gd name="connsiteX2558" fmla="*/ 4348036 w 12191994"/>
              <a:gd name="connsiteY2558" fmla="*/ 3512742 h 6375766"/>
              <a:gd name="connsiteX2559" fmla="*/ 4348036 w 12191994"/>
              <a:gd name="connsiteY2559" fmla="*/ 3536427 h 6375766"/>
              <a:gd name="connsiteX2560" fmla="*/ 4284279 w 12191994"/>
              <a:gd name="connsiteY2560" fmla="*/ 3600182 h 6375766"/>
              <a:gd name="connsiteX2561" fmla="*/ 4266566 w 12191994"/>
              <a:gd name="connsiteY2561" fmla="*/ 3617962 h 6375766"/>
              <a:gd name="connsiteX2562" fmla="*/ 4202808 w 12191994"/>
              <a:gd name="connsiteY2562" fmla="*/ 3681715 h 6375766"/>
              <a:gd name="connsiteX2563" fmla="*/ 4179196 w 12191994"/>
              <a:gd name="connsiteY2563" fmla="*/ 3681715 h 6375766"/>
              <a:gd name="connsiteX2564" fmla="*/ 4115441 w 12191994"/>
              <a:gd name="connsiteY2564" fmla="*/ 3617962 h 6375766"/>
              <a:gd name="connsiteX2565" fmla="*/ 4097726 w 12191994"/>
              <a:gd name="connsiteY2565" fmla="*/ 3600182 h 6375766"/>
              <a:gd name="connsiteX2566" fmla="*/ 4033970 w 12191994"/>
              <a:gd name="connsiteY2566" fmla="*/ 3536427 h 6375766"/>
              <a:gd name="connsiteX2567" fmla="*/ 4033970 w 12191994"/>
              <a:gd name="connsiteY2567" fmla="*/ 3512742 h 6375766"/>
              <a:gd name="connsiteX2568" fmla="*/ 4097726 w 12191994"/>
              <a:gd name="connsiteY2568" fmla="*/ 3448988 h 6375766"/>
              <a:gd name="connsiteX2569" fmla="*/ 4115441 w 12191994"/>
              <a:gd name="connsiteY2569" fmla="*/ 3431208 h 6375766"/>
              <a:gd name="connsiteX2570" fmla="*/ 4179196 w 12191994"/>
              <a:gd name="connsiteY2570" fmla="*/ 3367454 h 6375766"/>
              <a:gd name="connsiteX2571" fmla="*/ 3417198 w 12191994"/>
              <a:gd name="connsiteY2571" fmla="*/ 3367454 h 6375766"/>
              <a:gd name="connsiteX2572" fmla="*/ 3440820 w 12191994"/>
              <a:gd name="connsiteY2572" fmla="*/ 3367454 h 6375766"/>
              <a:gd name="connsiteX2573" fmla="*/ 3504576 w 12191994"/>
              <a:gd name="connsiteY2573" fmla="*/ 3431208 h 6375766"/>
              <a:gd name="connsiteX2574" fmla="*/ 3522293 w 12191994"/>
              <a:gd name="connsiteY2574" fmla="*/ 3448988 h 6375766"/>
              <a:gd name="connsiteX2575" fmla="*/ 3586047 w 12191994"/>
              <a:gd name="connsiteY2575" fmla="*/ 3512742 h 6375766"/>
              <a:gd name="connsiteX2576" fmla="*/ 3586047 w 12191994"/>
              <a:gd name="connsiteY2576" fmla="*/ 3536427 h 6375766"/>
              <a:gd name="connsiteX2577" fmla="*/ 3522293 w 12191994"/>
              <a:gd name="connsiteY2577" fmla="*/ 3600182 h 6375766"/>
              <a:gd name="connsiteX2578" fmla="*/ 3504576 w 12191994"/>
              <a:gd name="connsiteY2578" fmla="*/ 3617962 h 6375766"/>
              <a:gd name="connsiteX2579" fmla="*/ 3440820 w 12191994"/>
              <a:gd name="connsiteY2579" fmla="*/ 3681715 h 6375766"/>
              <a:gd name="connsiteX2580" fmla="*/ 3417198 w 12191994"/>
              <a:gd name="connsiteY2580" fmla="*/ 3681715 h 6375766"/>
              <a:gd name="connsiteX2581" fmla="*/ 3353443 w 12191994"/>
              <a:gd name="connsiteY2581" fmla="*/ 3617962 h 6375766"/>
              <a:gd name="connsiteX2582" fmla="*/ 3335727 w 12191994"/>
              <a:gd name="connsiteY2582" fmla="*/ 3600182 h 6375766"/>
              <a:gd name="connsiteX2583" fmla="*/ 3271974 w 12191994"/>
              <a:gd name="connsiteY2583" fmla="*/ 3536427 h 6375766"/>
              <a:gd name="connsiteX2584" fmla="*/ 3271974 w 12191994"/>
              <a:gd name="connsiteY2584" fmla="*/ 3512742 h 6375766"/>
              <a:gd name="connsiteX2585" fmla="*/ 3335727 w 12191994"/>
              <a:gd name="connsiteY2585" fmla="*/ 3448988 h 6375766"/>
              <a:gd name="connsiteX2586" fmla="*/ 3353443 w 12191994"/>
              <a:gd name="connsiteY2586" fmla="*/ 3431208 h 6375766"/>
              <a:gd name="connsiteX2587" fmla="*/ 3417198 w 12191994"/>
              <a:gd name="connsiteY2587" fmla="*/ 3367454 h 6375766"/>
              <a:gd name="connsiteX2588" fmla="*/ 2655198 w 12191994"/>
              <a:gd name="connsiteY2588" fmla="*/ 3367454 h 6375766"/>
              <a:gd name="connsiteX2589" fmla="*/ 2678819 w 12191994"/>
              <a:gd name="connsiteY2589" fmla="*/ 3367454 h 6375766"/>
              <a:gd name="connsiteX2590" fmla="*/ 2742574 w 12191994"/>
              <a:gd name="connsiteY2590" fmla="*/ 3431208 h 6375766"/>
              <a:gd name="connsiteX2591" fmla="*/ 2760289 w 12191994"/>
              <a:gd name="connsiteY2591" fmla="*/ 3448988 h 6375766"/>
              <a:gd name="connsiteX2592" fmla="*/ 2824045 w 12191994"/>
              <a:gd name="connsiteY2592" fmla="*/ 3512742 h 6375766"/>
              <a:gd name="connsiteX2593" fmla="*/ 2824045 w 12191994"/>
              <a:gd name="connsiteY2593" fmla="*/ 3536427 h 6375766"/>
              <a:gd name="connsiteX2594" fmla="*/ 2760289 w 12191994"/>
              <a:gd name="connsiteY2594" fmla="*/ 3600182 h 6375766"/>
              <a:gd name="connsiteX2595" fmla="*/ 2742574 w 12191994"/>
              <a:gd name="connsiteY2595" fmla="*/ 3617962 h 6375766"/>
              <a:gd name="connsiteX2596" fmla="*/ 2678819 w 12191994"/>
              <a:gd name="connsiteY2596" fmla="*/ 3681715 h 6375766"/>
              <a:gd name="connsiteX2597" fmla="*/ 2655198 w 12191994"/>
              <a:gd name="connsiteY2597" fmla="*/ 3681715 h 6375766"/>
              <a:gd name="connsiteX2598" fmla="*/ 2591444 w 12191994"/>
              <a:gd name="connsiteY2598" fmla="*/ 3617962 h 6375766"/>
              <a:gd name="connsiteX2599" fmla="*/ 2573727 w 12191994"/>
              <a:gd name="connsiteY2599" fmla="*/ 3600182 h 6375766"/>
              <a:gd name="connsiteX2600" fmla="*/ 2509973 w 12191994"/>
              <a:gd name="connsiteY2600" fmla="*/ 3536427 h 6375766"/>
              <a:gd name="connsiteX2601" fmla="*/ 2509973 w 12191994"/>
              <a:gd name="connsiteY2601" fmla="*/ 3512742 h 6375766"/>
              <a:gd name="connsiteX2602" fmla="*/ 2573727 w 12191994"/>
              <a:gd name="connsiteY2602" fmla="*/ 3448988 h 6375766"/>
              <a:gd name="connsiteX2603" fmla="*/ 2591444 w 12191994"/>
              <a:gd name="connsiteY2603" fmla="*/ 3431208 h 6375766"/>
              <a:gd name="connsiteX2604" fmla="*/ 2655198 w 12191994"/>
              <a:gd name="connsiteY2604" fmla="*/ 3367454 h 6375766"/>
              <a:gd name="connsiteX2605" fmla="*/ 1893195 w 12191994"/>
              <a:gd name="connsiteY2605" fmla="*/ 3367454 h 6375766"/>
              <a:gd name="connsiteX2606" fmla="*/ 1916816 w 12191994"/>
              <a:gd name="connsiteY2606" fmla="*/ 3367454 h 6375766"/>
              <a:gd name="connsiteX2607" fmla="*/ 1980571 w 12191994"/>
              <a:gd name="connsiteY2607" fmla="*/ 3431208 h 6375766"/>
              <a:gd name="connsiteX2608" fmla="*/ 1998287 w 12191994"/>
              <a:gd name="connsiteY2608" fmla="*/ 3448988 h 6375766"/>
              <a:gd name="connsiteX2609" fmla="*/ 2062041 w 12191994"/>
              <a:gd name="connsiteY2609" fmla="*/ 3512742 h 6375766"/>
              <a:gd name="connsiteX2610" fmla="*/ 2062041 w 12191994"/>
              <a:gd name="connsiteY2610" fmla="*/ 3536427 h 6375766"/>
              <a:gd name="connsiteX2611" fmla="*/ 1998287 w 12191994"/>
              <a:gd name="connsiteY2611" fmla="*/ 3600182 h 6375766"/>
              <a:gd name="connsiteX2612" fmla="*/ 1980571 w 12191994"/>
              <a:gd name="connsiteY2612" fmla="*/ 3617962 h 6375766"/>
              <a:gd name="connsiteX2613" fmla="*/ 1916816 w 12191994"/>
              <a:gd name="connsiteY2613" fmla="*/ 3681715 h 6375766"/>
              <a:gd name="connsiteX2614" fmla="*/ 1893195 w 12191994"/>
              <a:gd name="connsiteY2614" fmla="*/ 3681715 h 6375766"/>
              <a:gd name="connsiteX2615" fmla="*/ 1829441 w 12191994"/>
              <a:gd name="connsiteY2615" fmla="*/ 3617962 h 6375766"/>
              <a:gd name="connsiteX2616" fmla="*/ 1811724 w 12191994"/>
              <a:gd name="connsiteY2616" fmla="*/ 3600182 h 6375766"/>
              <a:gd name="connsiteX2617" fmla="*/ 1747970 w 12191994"/>
              <a:gd name="connsiteY2617" fmla="*/ 3536427 h 6375766"/>
              <a:gd name="connsiteX2618" fmla="*/ 1747970 w 12191994"/>
              <a:gd name="connsiteY2618" fmla="*/ 3512742 h 6375766"/>
              <a:gd name="connsiteX2619" fmla="*/ 1811724 w 12191994"/>
              <a:gd name="connsiteY2619" fmla="*/ 3448988 h 6375766"/>
              <a:gd name="connsiteX2620" fmla="*/ 1829441 w 12191994"/>
              <a:gd name="connsiteY2620" fmla="*/ 3431208 h 6375766"/>
              <a:gd name="connsiteX2621" fmla="*/ 1893195 w 12191994"/>
              <a:gd name="connsiteY2621" fmla="*/ 3367454 h 6375766"/>
              <a:gd name="connsiteX2622" fmla="*/ 1131195 w 12191994"/>
              <a:gd name="connsiteY2622" fmla="*/ 3367454 h 6375766"/>
              <a:gd name="connsiteX2623" fmla="*/ 1154817 w 12191994"/>
              <a:gd name="connsiteY2623" fmla="*/ 3367454 h 6375766"/>
              <a:gd name="connsiteX2624" fmla="*/ 1218571 w 12191994"/>
              <a:gd name="connsiteY2624" fmla="*/ 3431208 h 6375766"/>
              <a:gd name="connsiteX2625" fmla="*/ 1236288 w 12191994"/>
              <a:gd name="connsiteY2625" fmla="*/ 3448988 h 6375766"/>
              <a:gd name="connsiteX2626" fmla="*/ 1300042 w 12191994"/>
              <a:gd name="connsiteY2626" fmla="*/ 3512742 h 6375766"/>
              <a:gd name="connsiteX2627" fmla="*/ 1300042 w 12191994"/>
              <a:gd name="connsiteY2627" fmla="*/ 3536427 h 6375766"/>
              <a:gd name="connsiteX2628" fmla="*/ 1236288 w 12191994"/>
              <a:gd name="connsiteY2628" fmla="*/ 3600182 h 6375766"/>
              <a:gd name="connsiteX2629" fmla="*/ 1218571 w 12191994"/>
              <a:gd name="connsiteY2629" fmla="*/ 3617962 h 6375766"/>
              <a:gd name="connsiteX2630" fmla="*/ 1154817 w 12191994"/>
              <a:gd name="connsiteY2630" fmla="*/ 3681715 h 6375766"/>
              <a:gd name="connsiteX2631" fmla="*/ 1131195 w 12191994"/>
              <a:gd name="connsiteY2631" fmla="*/ 3681715 h 6375766"/>
              <a:gd name="connsiteX2632" fmla="*/ 1067442 w 12191994"/>
              <a:gd name="connsiteY2632" fmla="*/ 3617962 h 6375766"/>
              <a:gd name="connsiteX2633" fmla="*/ 1049725 w 12191994"/>
              <a:gd name="connsiteY2633" fmla="*/ 3600182 h 6375766"/>
              <a:gd name="connsiteX2634" fmla="*/ 985972 w 12191994"/>
              <a:gd name="connsiteY2634" fmla="*/ 3536427 h 6375766"/>
              <a:gd name="connsiteX2635" fmla="*/ 985972 w 12191994"/>
              <a:gd name="connsiteY2635" fmla="*/ 3512742 h 6375766"/>
              <a:gd name="connsiteX2636" fmla="*/ 1049725 w 12191994"/>
              <a:gd name="connsiteY2636" fmla="*/ 3448988 h 6375766"/>
              <a:gd name="connsiteX2637" fmla="*/ 1067442 w 12191994"/>
              <a:gd name="connsiteY2637" fmla="*/ 3431208 h 6375766"/>
              <a:gd name="connsiteX2638" fmla="*/ 1131195 w 12191994"/>
              <a:gd name="connsiteY2638" fmla="*/ 3367454 h 6375766"/>
              <a:gd name="connsiteX2639" fmla="*/ 369197 w 12191994"/>
              <a:gd name="connsiteY2639" fmla="*/ 3367454 h 6375766"/>
              <a:gd name="connsiteX2640" fmla="*/ 392819 w 12191994"/>
              <a:gd name="connsiteY2640" fmla="*/ 3367454 h 6375766"/>
              <a:gd name="connsiteX2641" fmla="*/ 456573 w 12191994"/>
              <a:gd name="connsiteY2641" fmla="*/ 3431208 h 6375766"/>
              <a:gd name="connsiteX2642" fmla="*/ 474289 w 12191994"/>
              <a:gd name="connsiteY2642" fmla="*/ 3448988 h 6375766"/>
              <a:gd name="connsiteX2643" fmla="*/ 538043 w 12191994"/>
              <a:gd name="connsiteY2643" fmla="*/ 3512742 h 6375766"/>
              <a:gd name="connsiteX2644" fmla="*/ 538043 w 12191994"/>
              <a:gd name="connsiteY2644" fmla="*/ 3536427 h 6375766"/>
              <a:gd name="connsiteX2645" fmla="*/ 474289 w 12191994"/>
              <a:gd name="connsiteY2645" fmla="*/ 3600182 h 6375766"/>
              <a:gd name="connsiteX2646" fmla="*/ 456573 w 12191994"/>
              <a:gd name="connsiteY2646" fmla="*/ 3617962 h 6375766"/>
              <a:gd name="connsiteX2647" fmla="*/ 392819 w 12191994"/>
              <a:gd name="connsiteY2647" fmla="*/ 3681715 h 6375766"/>
              <a:gd name="connsiteX2648" fmla="*/ 369197 w 12191994"/>
              <a:gd name="connsiteY2648" fmla="*/ 3681715 h 6375766"/>
              <a:gd name="connsiteX2649" fmla="*/ 305442 w 12191994"/>
              <a:gd name="connsiteY2649" fmla="*/ 3617962 h 6375766"/>
              <a:gd name="connsiteX2650" fmla="*/ 287726 w 12191994"/>
              <a:gd name="connsiteY2650" fmla="*/ 3600182 h 6375766"/>
              <a:gd name="connsiteX2651" fmla="*/ 223972 w 12191994"/>
              <a:gd name="connsiteY2651" fmla="*/ 3536427 h 6375766"/>
              <a:gd name="connsiteX2652" fmla="*/ 223972 w 12191994"/>
              <a:gd name="connsiteY2652" fmla="*/ 3512742 h 6375766"/>
              <a:gd name="connsiteX2653" fmla="*/ 287726 w 12191994"/>
              <a:gd name="connsiteY2653" fmla="*/ 3448988 h 6375766"/>
              <a:gd name="connsiteX2654" fmla="*/ 305442 w 12191994"/>
              <a:gd name="connsiteY2654" fmla="*/ 3431208 h 6375766"/>
              <a:gd name="connsiteX2655" fmla="*/ 369197 w 12191994"/>
              <a:gd name="connsiteY2655" fmla="*/ 3367454 h 6375766"/>
              <a:gd name="connsiteX2656" fmla="*/ 1512197 w 12191994"/>
              <a:gd name="connsiteY2656" fmla="*/ 2730939 h 6375766"/>
              <a:gd name="connsiteX2657" fmla="*/ 1485400 w 12191994"/>
              <a:gd name="connsiteY2657" fmla="*/ 2757736 h 6375766"/>
              <a:gd name="connsiteX2658" fmla="*/ 1430727 w 12191994"/>
              <a:gd name="connsiteY2658" fmla="*/ 2812345 h 6375766"/>
              <a:gd name="connsiteX2659" fmla="*/ 1403866 w 12191994"/>
              <a:gd name="connsiteY2659" fmla="*/ 2839204 h 6375766"/>
              <a:gd name="connsiteX2660" fmla="*/ 1403866 w 12191994"/>
              <a:gd name="connsiteY2660" fmla="*/ 2862889 h 6375766"/>
              <a:gd name="connsiteX2661" fmla="*/ 1430727 w 12191994"/>
              <a:gd name="connsiteY2661" fmla="*/ 2889749 h 6375766"/>
              <a:gd name="connsiteX2662" fmla="*/ 1485400 w 12191994"/>
              <a:gd name="connsiteY2662" fmla="*/ 2944357 h 6375766"/>
              <a:gd name="connsiteX2663" fmla="*/ 1512197 w 12191994"/>
              <a:gd name="connsiteY2663" fmla="*/ 2971153 h 6375766"/>
              <a:gd name="connsiteX2664" fmla="*/ 1535883 w 12191994"/>
              <a:gd name="connsiteY2664" fmla="*/ 2971153 h 6375766"/>
              <a:gd name="connsiteX2665" fmla="*/ 1562680 w 12191994"/>
              <a:gd name="connsiteY2665" fmla="*/ 2944357 h 6375766"/>
              <a:gd name="connsiteX2666" fmla="*/ 1617353 w 12191994"/>
              <a:gd name="connsiteY2666" fmla="*/ 2889749 h 6375766"/>
              <a:gd name="connsiteX2667" fmla="*/ 1644151 w 12191994"/>
              <a:gd name="connsiteY2667" fmla="*/ 2862889 h 6375766"/>
              <a:gd name="connsiteX2668" fmla="*/ 1644151 w 12191994"/>
              <a:gd name="connsiteY2668" fmla="*/ 2839204 h 6375766"/>
              <a:gd name="connsiteX2669" fmla="*/ 1617353 w 12191994"/>
              <a:gd name="connsiteY2669" fmla="*/ 2812345 h 6375766"/>
              <a:gd name="connsiteX2670" fmla="*/ 1562680 w 12191994"/>
              <a:gd name="connsiteY2670" fmla="*/ 2757736 h 6375766"/>
              <a:gd name="connsiteX2671" fmla="*/ 1535883 w 12191994"/>
              <a:gd name="connsiteY2671" fmla="*/ 2730939 h 6375766"/>
              <a:gd name="connsiteX2672" fmla="*/ 750199 w 12191994"/>
              <a:gd name="connsiteY2672" fmla="*/ 2730939 h 6375766"/>
              <a:gd name="connsiteX2673" fmla="*/ 723338 w 12191994"/>
              <a:gd name="connsiteY2673" fmla="*/ 2757736 h 6375766"/>
              <a:gd name="connsiteX2674" fmla="*/ 668729 w 12191994"/>
              <a:gd name="connsiteY2674" fmla="*/ 2812345 h 6375766"/>
              <a:gd name="connsiteX2675" fmla="*/ 641869 w 12191994"/>
              <a:gd name="connsiteY2675" fmla="*/ 2839204 h 6375766"/>
              <a:gd name="connsiteX2676" fmla="*/ 641869 w 12191994"/>
              <a:gd name="connsiteY2676" fmla="*/ 2862889 h 6375766"/>
              <a:gd name="connsiteX2677" fmla="*/ 668729 w 12191994"/>
              <a:gd name="connsiteY2677" fmla="*/ 2889749 h 6375766"/>
              <a:gd name="connsiteX2678" fmla="*/ 723338 w 12191994"/>
              <a:gd name="connsiteY2678" fmla="*/ 2944357 h 6375766"/>
              <a:gd name="connsiteX2679" fmla="*/ 750199 w 12191994"/>
              <a:gd name="connsiteY2679" fmla="*/ 2971153 h 6375766"/>
              <a:gd name="connsiteX2680" fmla="*/ 773822 w 12191994"/>
              <a:gd name="connsiteY2680" fmla="*/ 2971153 h 6375766"/>
              <a:gd name="connsiteX2681" fmla="*/ 800681 w 12191994"/>
              <a:gd name="connsiteY2681" fmla="*/ 2944357 h 6375766"/>
              <a:gd name="connsiteX2682" fmla="*/ 855355 w 12191994"/>
              <a:gd name="connsiteY2682" fmla="*/ 2889749 h 6375766"/>
              <a:gd name="connsiteX2683" fmla="*/ 882152 w 12191994"/>
              <a:gd name="connsiteY2683" fmla="*/ 2862889 h 6375766"/>
              <a:gd name="connsiteX2684" fmla="*/ 882152 w 12191994"/>
              <a:gd name="connsiteY2684" fmla="*/ 2839204 h 6375766"/>
              <a:gd name="connsiteX2685" fmla="*/ 855355 w 12191994"/>
              <a:gd name="connsiteY2685" fmla="*/ 2812345 h 6375766"/>
              <a:gd name="connsiteX2686" fmla="*/ 800681 w 12191994"/>
              <a:gd name="connsiteY2686" fmla="*/ 2757736 h 6375766"/>
              <a:gd name="connsiteX2687" fmla="*/ 773822 w 12191994"/>
              <a:gd name="connsiteY2687" fmla="*/ 2730939 h 6375766"/>
              <a:gd name="connsiteX2688" fmla="*/ 9894183 w 12191994"/>
              <a:gd name="connsiteY2688" fmla="*/ 2730938 h 6375766"/>
              <a:gd name="connsiteX2689" fmla="*/ 9867323 w 12191994"/>
              <a:gd name="connsiteY2689" fmla="*/ 2757735 h 6375766"/>
              <a:gd name="connsiteX2690" fmla="*/ 9812649 w 12191994"/>
              <a:gd name="connsiteY2690" fmla="*/ 2812344 h 6375766"/>
              <a:gd name="connsiteX2691" fmla="*/ 9785852 w 12191994"/>
              <a:gd name="connsiteY2691" fmla="*/ 2839203 h 6375766"/>
              <a:gd name="connsiteX2692" fmla="*/ 9785852 w 12191994"/>
              <a:gd name="connsiteY2692" fmla="*/ 2862888 h 6375766"/>
              <a:gd name="connsiteX2693" fmla="*/ 9812649 w 12191994"/>
              <a:gd name="connsiteY2693" fmla="*/ 2889749 h 6375766"/>
              <a:gd name="connsiteX2694" fmla="*/ 9867323 w 12191994"/>
              <a:gd name="connsiteY2694" fmla="*/ 2944357 h 6375766"/>
              <a:gd name="connsiteX2695" fmla="*/ 9894183 w 12191994"/>
              <a:gd name="connsiteY2695" fmla="*/ 2971153 h 6375766"/>
              <a:gd name="connsiteX2696" fmla="*/ 9917805 w 12191994"/>
              <a:gd name="connsiteY2696" fmla="*/ 2971153 h 6375766"/>
              <a:gd name="connsiteX2697" fmla="*/ 9944665 w 12191994"/>
              <a:gd name="connsiteY2697" fmla="*/ 2944357 h 6375766"/>
              <a:gd name="connsiteX2698" fmla="*/ 9999275 w 12191994"/>
              <a:gd name="connsiteY2698" fmla="*/ 2889749 h 6375766"/>
              <a:gd name="connsiteX2699" fmla="*/ 10026136 w 12191994"/>
              <a:gd name="connsiteY2699" fmla="*/ 2862888 h 6375766"/>
              <a:gd name="connsiteX2700" fmla="*/ 10026136 w 12191994"/>
              <a:gd name="connsiteY2700" fmla="*/ 2839203 h 6375766"/>
              <a:gd name="connsiteX2701" fmla="*/ 9999275 w 12191994"/>
              <a:gd name="connsiteY2701" fmla="*/ 2812344 h 6375766"/>
              <a:gd name="connsiteX2702" fmla="*/ 9944665 w 12191994"/>
              <a:gd name="connsiteY2702" fmla="*/ 2757735 h 6375766"/>
              <a:gd name="connsiteX2703" fmla="*/ 9917805 w 12191994"/>
              <a:gd name="connsiteY2703" fmla="*/ 2730938 h 6375766"/>
              <a:gd name="connsiteX2704" fmla="*/ 9132119 w 12191994"/>
              <a:gd name="connsiteY2704" fmla="*/ 2730938 h 6375766"/>
              <a:gd name="connsiteX2705" fmla="*/ 9105323 w 12191994"/>
              <a:gd name="connsiteY2705" fmla="*/ 2757735 h 6375766"/>
              <a:gd name="connsiteX2706" fmla="*/ 9050649 w 12191994"/>
              <a:gd name="connsiteY2706" fmla="*/ 2812344 h 6375766"/>
              <a:gd name="connsiteX2707" fmla="*/ 9023852 w 12191994"/>
              <a:gd name="connsiteY2707" fmla="*/ 2839203 h 6375766"/>
              <a:gd name="connsiteX2708" fmla="*/ 9023852 w 12191994"/>
              <a:gd name="connsiteY2708" fmla="*/ 2862888 h 6375766"/>
              <a:gd name="connsiteX2709" fmla="*/ 9050649 w 12191994"/>
              <a:gd name="connsiteY2709" fmla="*/ 2889749 h 6375766"/>
              <a:gd name="connsiteX2710" fmla="*/ 9105323 w 12191994"/>
              <a:gd name="connsiteY2710" fmla="*/ 2944357 h 6375766"/>
              <a:gd name="connsiteX2711" fmla="*/ 9132119 w 12191994"/>
              <a:gd name="connsiteY2711" fmla="*/ 2971153 h 6375766"/>
              <a:gd name="connsiteX2712" fmla="*/ 9155805 w 12191994"/>
              <a:gd name="connsiteY2712" fmla="*/ 2971153 h 6375766"/>
              <a:gd name="connsiteX2713" fmla="*/ 9182602 w 12191994"/>
              <a:gd name="connsiteY2713" fmla="*/ 2944357 h 6375766"/>
              <a:gd name="connsiteX2714" fmla="*/ 9237275 w 12191994"/>
              <a:gd name="connsiteY2714" fmla="*/ 2889749 h 6375766"/>
              <a:gd name="connsiteX2715" fmla="*/ 9264136 w 12191994"/>
              <a:gd name="connsiteY2715" fmla="*/ 2862888 h 6375766"/>
              <a:gd name="connsiteX2716" fmla="*/ 9264136 w 12191994"/>
              <a:gd name="connsiteY2716" fmla="*/ 2839203 h 6375766"/>
              <a:gd name="connsiteX2717" fmla="*/ 9237275 w 12191994"/>
              <a:gd name="connsiteY2717" fmla="*/ 2812344 h 6375766"/>
              <a:gd name="connsiteX2718" fmla="*/ 9182602 w 12191994"/>
              <a:gd name="connsiteY2718" fmla="*/ 2757735 h 6375766"/>
              <a:gd name="connsiteX2719" fmla="*/ 9155805 w 12191994"/>
              <a:gd name="connsiteY2719" fmla="*/ 2730938 h 6375766"/>
              <a:gd name="connsiteX2720" fmla="*/ 8370119 w 12191994"/>
              <a:gd name="connsiteY2720" fmla="*/ 2730938 h 6375766"/>
              <a:gd name="connsiteX2721" fmla="*/ 8343323 w 12191994"/>
              <a:gd name="connsiteY2721" fmla="*/ 2757735 h 6375766"/>
              <a:gd name="connsiteX2722" fmla="*/ 8288649 w 12191994"/>
              <a:gd name="connsiteY2722" fmla="*/ 2812344 h 6375766"/>
              <a:gd name="connsiteX2723" fmla="*/ 8261788 w 12191994"/>
              <a:gd name="connsiteY2723" fmla="*/ 2839204 h 6375766"/>
              <a:gd name="connsiteX2724" fmla="*/ 8261788 w 12191994"/>
              <a:gd name="connsiteY2724" fmla="*/ 2862888 h 6375766"/>
              <a:gd name="connsiteX2725" fmla="*/ 8288649 w 12191994"/>
              <a:gd name="connsiteY2725" fmla="*/ 2889749 h 6375766"/>
              <a:gd name="connsiteX2726" fmla="*/ 8343323 w 12191994"/>
              <a:gd name="connsiteY2726" fmla="*/ 2944357 h 6375766"/>
              <a:gd name="connsiteX2727" fmla="*/ 8370119 w 12191994"/>
              <a:gd name="connsiteY2727" fmla="*/ 2971153 h 6375766"/>
              <a:gd name="connsiteX2728" fmla="*/ 8393805 w 12191994"/>
              <a:gd name="connsiteY2728" fmla="*/ 2971153 h 6375766"/>
              <a:gd name="connsiteX2729" fmla="*/ 8420602 w 12191994"/>
              <a:gd name="connsiteY2729" fmla="*/ 2944357 h 6375766"/>
              <a:gd name="connsiteX2730" fmla="*/ 8475275 w 12191994"/>
              <a:gd name="connsiteY2730" fmla="*/ 2889749 h 6375766"/>
              <a:gd name="connsiteX2731" fmla="*/ 8502073 w 12191994"/>
              <a:gd name="connsiteY2731" fmla="*/ 2862888 h 6375766"/>
              <a:gd name="connsiteX2732" fmla="*/ 8502073 w 12191994"/>
              <a:gd name="connsiteY2732" fmla="*/ 2839204 h 6375766"/>
              <a:gd name="connsiteX2733" fmla="*/ 8475275 w 12191994"/>
              <a:gd name="connsiteY2733" fmla="*/ 2812344 h 6375766"/>
              <a:gd name="connsiteX2734" fmla="*/ 8420602 w 12191994"/>
              <a:gd name="connsiteY2734" fmla="*/ 2757735 h 6375766"/>
              <a:gd name="connsiteX2735" fmla="*/ 8393805 w 12191994"/>
              <a:gd name="connsiteY2735" fmla="*/ 2730938 h 6375766"/>
              <a:gd name="connsiteX2736" fmla="*/ 7608182 w 12191994"/>
              <a:gd name="connsiteY2736" fmla="*/ 2730938 h 6375766"/>
              <a:gd name="connsiteX2737" fmla="*/ 7581322 w 12191994"/>
              <a:gd name="connsiteY2737" fmla="*/ 2757735 h 6375766"/>
              <a:gd name="connsiteX2738" fmla="*/ 7526712 w 12191994"/>
              <a:gd name="connsiteY2738" fmla="*/ 2812344 h 6375766"/>
              <a:gd name="connsiteX2739" fmla="*/ 7499851 w 12191994"/>
              <a:gd name="connsiteY2739" fmla="*/ 2839204 h 6375766"/>
              <a:gd name="connsiteX2740" fmla="*/ 7499851 w 12191994"/>
              <a:gd name="connsiteY2740" fmla="*/ 2862888 h 6375766"/>
              <a:gd name="connsiteX2741" fmla="*/ 7526712 w 12191994"/>
              <a:gd name="connsiteY2741" fmla="*/ 2889749 h 6375766"/>
              <a:gd name="connsiteX2742" fmla="*/ 7581322 w 12191994"/>
              <a:gd name="connsiteY2742" fmla="*/ 2944357 h 6375766"/>
              <a:gd name="connsiteX2743" fmla="*/ 7608182 w 12191994"/>
              <a:gd name="connsiteY2743" fmla="*/ 2971153 h 6375766"/>
              <a:gd name="connsiteX2744" fmla="*/ 7631804 w 12191994"/>
              <a:gd name="connsiteY2744" fmla="*/ 2971153 h 6375766"/>
              <a:gd name="connsiteX2745" fmla="*/ 7658665 w 12191994"/>
              <a:gd name="connsiteY2745" fmla="*/ 2944357 h 6375766"/>
              <a:gd name="connsiteX2746" fmla="*/ 7713338 w 12191994"/>
              <a:gd name="connsiteY2746" fmla="*/ 2889749 h 6375766"/>
              <a:gd name="connsiteX2747" fmla="*/ 7740136 w 12191994"/>
              <a:gd name="connsiteY2747" fmla="*/ 2862888 h 6375766"/>
              <a:gd name="connsiteX2748" fmla="*/ 7740136 w 12191994"/>
              <a:gd name="connsiteY2748" fmla="*/ 2839204 h 6375766"/>
              <a:gd name="connsiteX2749" fmla="*/ 7713338 w 12191994"/>
              <a:gd name="connsiteY2749" fmla="*/ 2812344 h 6375766"/>
              <a:gd name="connsiteX2750" fmla="*/ 7658665 w 12191994"/>
              <a:gd name="connsiteY2750" fmla="*/ 2757735 h 6375766"/>
              <a:gd name="connsiteX2751" fmla="*/ 7631804 w 12191994"/>
              <a:gd name="connsiteY2751" fmla="*/ 2730938 h 6375766"/>
              <a:gd name="connsiteX2752" fmla="*/ 6846182 w 12191994"/>
              <a:gd name="connsiteY2752" fmla="*/ 2730938 h 6375766"/>
              <a:gd name="connsiteX2753" fmla="*/ 6819322 w 12191994"/>
              <a:gd name="connsiteY2753" fmla="*/ 2757735 h 6375766"/>
              <a:gd name="connsiteX2754" fmla="*/ 6764649 w 12191994"/>
              <a:gd name="connsiteY2754" fmla="*/ 2812344 h 6375766"/>
              <a:gd name="connsiteX2755" fmla="*/ 6737851 w 12191994"/>
              <a:gd name="connsiteY2755" fmla="*/ 2839204 h 6375766"/>
              <a:gd name="connsiteX2756" fmla="*/ 6737851 w 12191994"/>
              <a:gd name="connsiteY2756" fmla="*/ 2862889 h 6375766"/>
              <a:gd name="connsiteX2757" fmla="*/ 6764649 w 12191994"/>
              <a:gd name="connsiteY2757" fmla="*/ 2889749 h 6375766"/>
              <a:gd name="connsiteX2758" fmla="*/ 6819322 w 12191994"/>
              <a:gd name="connsiteY2758" fmla="*/ 2944357 h 6375766"/>
              <a:gd name="connsiteX2759" fmla="*/ 6846182 w 12191994"/>
              <a:gd name="connsiteY2759" fmla="*/ 2971153 h 6375766"/>
              <a:gd name="connsiteX2760" fmla="*/ 6869804 w 12191994"/>
              <a:gd name="connsiteY2760" fmla="*/ 2971153 h 6375766"/>
              <a:gd name="connsiteX2761" fmla="*/ 6896665 w 12191994"/>
              <a:gd name="connsiteY2761" fmla="*/ 2944357 h 6375766"/>
              <a:gd name="connsiteX2762" fmla="*/ 6951275 w 12191994"/>
              <a:gd name="connsiteY2762" fmla="*/ 2889749 h 6375766"/>
              <a:gd name="connsiteX2763" fmla="*/ 6978136 w 12191994"/>
              <a:gd name="connsiteY2763" fmla="*/ 2862889 h 6375766"/>
              <a:gd name="connsiteX2764" fmla="*/ 6978136 w 12191994"/>
              <a:gd name="connsiteY2764" fmla="*/ 2839204 h 6375766"/>
              <a:gd name="connsiteX2765" fmla="*/ 6951275 w 12191994"/>
              <a:gd name="connsiteY2765" fmla="*/ 2812344 h 6375766"/>
              <a:gd name="connsiteX2766" fmla="*/ 6896665 w 12191994"/>
              <a:gd name="connsiteY2766" fmla="*/ 2757735 h 6375766"/>
              <a:gd name="connsiteX2767" fmla="*/ 6869804 w 12191994"/>
              <a:gd name="connsiteY2767" fmla="*/ 2730938 h 6375766"/>
              <a:gd name="connsiteX2768" fmla="*/ 6084183 w 12191994"/>
              <a:gd name="connsiteY2768" fmla="*/ 2730938 h 6375766"/>
              <a:gd name="connsiteX2769" fmla="*/ 6057322 w 12191994"/>
              <a:gd name="connsiteY2769" fmla="*/ 2757735 h 6375766"/>
              <a:gd name="connsiteX2770" fmla="*/ 6002651 w 12191994"/>
              <a:gd name="connsiteY2770" fmla="*/ 2812344 h 6375766"/>
              <a:gd name="connsiteX2771" fmla="*/ 5975854 w 12191994"/>
              <a:gd name="connsiteY2771" fmla="*/ 2839204 h 6375766"/>
              <a:gd name="connsiteX2772" fmla="*/ 5975854 w 12191994"/>
              <a:gd name="connsiteY2772" fmla="*/ 2862889 h 6375766"/>
              <a:gd name="connsiteX2773" fmla="*/ 6002651 w 12191994"/>
              <a:gd name="connsiteY2773" fmla="*/ 2889749 h 6375766"/>
              <a:gd name="connsiteX2774" fmla="*/ 6057322 w 12191994"/>
              <a:gd name="connsiteY2774" fmla="*/ 2944357 h 6375766"/>
              <a:gd name="connsiteX2775" fmla="*/ 6084183 w 12191994"/>
              <a:gd name="connsiteY2775" fmla="*/ 2971153 h 6375766"/>
              <a:gd name="connsiteX2776" fmla="*/ 6107805 w 12191994"/>
              <a:gd name="connsiteY2776" fmla="*/ 2971153 h 6375766"/>
              <a:gd name="connsiteX2777" fmla="*/ 6134602 w 12191994"/>
              <a:gd name="connsiteY2777" fmla="*/ 2944357 h 6375766"/>
              <a:gd name="connsiteX2778" fmla="*/ 6189275 w 12191994"/>
              <a:gd name="connsiteY2778" fmla="*/ 2889749 h 6375766"/>
              <a:gd name="connsiteX2779" fmla="*/ 6216136 w 12191994"/>
              <a:gd name="connsiteY2779" fmla="*/ 2862889 h 6375766"/>
              <a:gd name="connsiteX2780" fmla="*/ 6216136 w 12191994"/>
              <a:gd name="connsiteY2780" fmla="*/ 2839204 h 6375766"/>
              <a:gd name="connsiteX2781" fmla="*/ 6189275 w 12191994"/>
              <a:gd name="connsiteY2781" fmla="*/ 2812344 h 6375766"/>
              <a:gd name="connsiteX2782" fmla="*/ 6134602 w 12191994"/>
              <a:gd name="connsiteY2782" fmla="*/ 2757735 h 6375766"/>
              <a:gd name="connsiteX2783" fmla="*/ 6107805 w 12191994"/>
              <a:gd name="connsiteY2783" fmla="*/ 2730938 h 6375766"/>
              <a:gd name="connsiteX2784" fmla="*/ 5322129 w 12191994"/>
              <a:gd name="connsiteY2784" fmla="*/ 2730938 h 6375766"/>
              <a:gd name="connsiteX2785" fmla="*/ 5295331 w 12191994"/>
              <a:gd name="connsiteY2785" fmla="*/ 2757735 h 6375766"/>
              <a:gd name="connsiteX2786" fmla="*/ 5240654 w 12191994"/>
              <a:gd name="connsiteY2786" fmla="*/ 2812344 h 6375766"/>
              <a:gd name="connsiteX2787" fmla="*/ 5213795 w 12191994"/>
              <a:gd name="connsiteY2787" fmla="*/ 2839204 h 6375766"/>
              <a:gd name="connsiteX2788" fmla="*/ 5213795 w 12191994"/>
              <a:gd name="connsiteY2788" fmla="*/ 2862889 h 6375766"/>
              <a:gd name="connsiteX2789" fmla="*/ 5240654 w 12191994"/>
              <a:gd name="connsiteY2789" fmla="*/ 2889749 h 6375766"/>
              <a:gd name="connsiteX2790" fmla="*/ 5295331 w 12191994"/>
              <a:gd name="connsiteY2790" fmla="*/ 2944357 h 6375766"/>
              <a:gd name="connsiteX2791" fmla="*/ 5322129 w 12191994"/>
              <a:gd name="connsiteY2791" fmla="*/ 2971153 h 6375766"/>
              <a:gd name="connsiteX2792" fmla="*/ 5345815 w 12191994"/>
              <a:gd name="connsiteY2792" fmla="*/ 2971153 h 6375766"/>
              <a:gd name="connsiteX2793" fmla="*/ 5372612 w 12191994"/>
              <a:gd name="connsiteY2793" fmla="*/ 2944357 h 6375766"/>
              <a:gd name="connsiteX2794" fmla="*/ 5427284 w 12191994"/>
              <a:gd name="connsiteY2794" fmla="*/ 2889749 h 6375766"/>
              <a:gd name="connsiteX2795" fmla="*/ 5454145 w 12191994"/>
              <a:gd name="connsiteY2795" fmla="*/ 2862889 h 6375766"/>
              <a:gd name="connsiteX2796" fmla="*/ 5454145 w 12191994"/>
              <a:gd name="connsiteY2796" fmla="*/ 2839204 h 6375766"/>
              <a:gd name="connsiteX2797" fmla="*/ 5427284 w 12191994"/>
              <a:gd name="connsiteY2797" fmla="*/ 2812344 h 6375766"/>
              <a:gd name="connsiteX2798" fmla="*/ 5372612 w 12191994"/>
              <a:gd name="connsiteY2798" fmla="*/ 2757735 h 6375766"/>
              <a:gd name="connsiteX2799" fmla="*/ 5345815 w 12191994"/>
              <a:gd name="connsiteY2799" fmla="*/ 2730938 h 6375766"/>
              <a:gd name="connsiteX2800" fmla="*/ 4560189 w 12191994"/>
              <a:gd name="connsiteY2800" fmla="*/ 2730938 h 6375766"/>
              <a:gd name="connsiteX2801" fmla="*/ 4533392 w 12191994"/>
              <a:gd name="connsiteY2801" fmla="*/ 2757735 h 6375766"/>
              <a:gd name="connsiteX2802" fmla="*/ 4478718 w 12191994"/>
              <a:gd name="connsiteY2802" fmla="*/ 2812345 h 6375766"/>
              <a:gd name="connsiteX2803" fmla="*/ 4451857 w 12191994"/>
              <a:gd name="connsiteY2803" fmla="*/ 2839204 h 6375766"/>
              <a:gd name="connsiteX2804" fmla="*/ 4451857 w 12191994"/>
              <a:gd name="connsiteY2804" fmla="*/ 2862889 h 6375766"/>
              <a:gd name="connsiteX2805" fmla="*/ 4478718 w 12191994"/>
              <a:gd name="connsiteY2805" fmla="*/ 2889749 h 6375766"/>
              <a:gd name="connsiteX2806" fmla="*/ 4533392 w 12191994"/>
              <a:gd name="connsiteY2806" fmla="*/ 2944357 h 6375766"/>
              <a:gd name="connsiteX2807" fmla="*/ 4560189 w 12191994"/>
              <a:gd name="connsiteY2807" fmla="*/ 2971153 h 6375766"/>
              <a:gd name="connsiteX2808" fmla="*/ 4583810 w 12191994"/>
              <a:gd name="connsiteY2808" fmla="*/ 2971153 h 6375766"/>
              <a:gd name="connsiteX2809" fmla="*/ 4610672 w 12191994"/>
              <a:gd name="connsiteY2809" fmla="*/ 2944357 h 6375766"/>
              <a:gd name="connsiteX2810" fmla="*/ 4665345 w 12191994"/>
              <a:gd name="connsiteY2810" fmla="*/ 2889749 h 6375766"/>
              <a:gd name="connsiteX2811" fmla="*/ 4692141 w 12191994"/>
              <a:gd name="connsiteY2811" fmla="*/ 2862889 h 6375766"/>
              <a:gd name="connsiteX2812" fmla="*/ 4692141 w 12191994"/>
              <a:gd name="connsiteY2812" fmla="*/ 2839204 h 6375766"/>
              <a:gd name="connsiteX2813" fmla="*/ 4665345 w 12191994"/>
              <a:gd name="connsiteY2813" fmla="*/ 2812345 h 6375766"/>
              <a:gd name="connsiteX2814" fmla="*/ 4610672 w 12191994"/>
              <a:gd name="connsiteY2814" fmla="*/ 2757735 h 6375766"/>
              <a:gd name="connsiteX2815" fmla="*/ 4583810 w 12191994"/>
              <a:gd name="connsiteY2815" fmla="*/ 2730938 h 6375766"/>
              <a:gd name="connsiteX2816" fmla="*/ 3798194 w 12191994"/>
              <a:gd name="connsiteY2816" fmla="*/ 2730938 h 6375766"/>
              <a:gd name="connsiteX2817" fmla="*/ 3771335 w 12191994"/>
              <a:gd name="connsiteY2817" fmla="*/ 2757735 h 6375766"/>
              <a:gd name="connsiteX2818" fmla="*/ 3716728 w 12191994"/>
              <a:gd name="connsiteY2818" fmla="*/ 2812345 h 6375766"/>
              <a:gd name="connsiteX2819" fmla="*/ 3689867 w 12191994"/>
              <a:gd name="connsiteY2819" fmla="*/ 2839204 h 6375766"/>
              <a:gd name="connsiteX2820" fmla="*/ 3689867 w 12191994"/>
              <a:gd name="connsiteY2820" fmla="*/ 2862889 h 6375766"/>
              <a:gd name="connsiteX2821" fmla="*/ 3716728 w 12191994"/>
              <a:gd name="connsiteY2821" fmla="*/ 2889749 h 6375766"/>
              <a:gd name="connsiteX2822" fmla="*/ 3771335 w 12191994"/>
              <a:gd name="connsiteY2822" fmla="*/ 2944357 h 6375766"/>
              <a:gd name="connsiteX2823" fmla="*/ 3798194 w 12191994"/>
              <a:gd name="connsiteY2823" fmla="*/ 2971153 h 6375766"/>
              <a:gd name="connsiteX2824" fmla="*/ 3821817 w 12191994"/>
              <a:gd name="connsiteY2824" fmla="*/ 2971153 h 6375766"/>
              <a:gd name="connsiteX2825" fmla="*/ 3848678 w 12191994"/>
              <a:gd name="connsiteY2825" fmla="*/ 2944357 h 6375766"/>
              <a:gd name="connsiteX2826" fmla="*/ 3903290 w 12191994"/>
              <a:gd name="connsiteY2826" fmla="*/ 2889749 h 6375766"/>
              <a:gd name="connsiteX2827" fmla="*/ 3930151 w 12191994"/>
              <a:gd name="connsiteY2827" fmla="*/ 2862889 h 6375766"/>
              <a:gd name="connsiteX2828" fmla="*/ 3930151 w 12191994"/>
              <a:gd name="connsiteY2828" fmla="*/ 2839204 h 6375766"/>
              <a:gd name="connsiteX2829" fmla="*/ 3903290 w 12191994"/>
              <a:gd name="connsiteY2829" fmla="*/ 2812345 h 6375766"/>
              <a:gd name="connsiteX2830" fmla="*/ 3848678 w 12191994"/>
              <a:gd name="connsiteY2830" fmla="*/ 2757735 h 6375766"/>
              <a:gd name="connsiteX2831" fmla="*/ 3821817 w 12191994"/>
              <a:gd name="connsiteY2831" fmla="*/ 2730938 h 6375766"/>
              <a:gd name="connsiteX2832" fmla="*/ 3036201 w 12191994"/>
              <a:gd name="connsiteY2832" fmla="*/ 2730938 h 6375766"/>
              <a:gd name="connsiteX2833" fmla="*/ 3009340 w 12191994"/>
              <a:gd name="connsiteY2833" fmla="*/ 2757735 h 6375766"/>
              <a:gd name="connsiteX2834" fmla="*/ 2954667 w 12191994"/>
              <a:gd name="connsiteY2834" fmla="*/ 2812345 h 6375766"/>
              <a:gd name="connsiteX2835" fmla="*/ 2927869 w 12191994"/>
              <a:gd name="connsiteY2835" fmla="*/ 2839204 h 6375766"/>
              <a:gd name="connsiteX2836" fmla="*/ 2927869 w 12191994"/>
              <a:gd name="connsiteY2836" fmla="*/ 2862889 h 6375766"/>
              <a:gd name="connsiteX2837" fmla="*/ 2954667 w 12191994"/>
              <a:gd name="connsiteY2837" fmla="*/ 2889749 h 6375766"/>
              <a:gd name="connsiteX2838" fmla="*/ 3009340 w 12191994"/>
              <a:gd name="connsiteY2838" fmla="*/ 2944357 h 6375766"/>
              <a:gd name="connsiteX2839" fmla="*/ 3036201 w 12191994"/>
              <a:gd name="connsiteY2839" fmla="*/ 2971153 h 6375766"/>
              <a:gd name="connsiteX2840" fmla="*/ 3059823 w 12191994"/>
              <a:gd name="connsiteY2840" fmla="*/ 2971153 h 6375766"/>
              <a:gd name="connsiteX2841" fmla="*/ 3086682 w 12191994"/>
              <a:gd name="connsiteY2841" fmla="*/ 2944357 h 6375766"/>
              <a:gd name="connsiteX2842" fmla="*/ 3141294 w 12191994"/>
              <a:gd name="connsiteY2842" fmla="*/ 2889749 h 6375766"/>
              <a:gd name="connsiteX2843" fmla="*/ 3168154 w 12191994"/>
              <a:gd name="connsiteY2843" fmla="*/ 2862889 h 6375766"/>
              <a:gd name="connsiteX2844" fmla="*/ 3168154 w 12191994"/>
              <a:gd name="connsiteY2844" fmla="*/ 2839204 h 6375766"/>
              <a:gd name="connsiteX2845" fmla="*/ 3141294 w 12191994"/>
              <a:gd name="connsiteY2845" fmla="*/ 2812345 h 6375766"/>
              <a:gd name="connsiteX2846" fmla="*/ 3086682 w 12191994"/>
              <a:gd name="connsiteY2846" fmla="*/ 2757735 h 6375766"/>
              <a:gd name="connsiteX2847" fmla="*/ 3059823 w 12191994"/>
              <a:gd name="connsiteY2847" fmla="*/ 2730938 h 6375766"/>
              <a:gd name="connsiteX2848" fmla="*/ 2274139 w 12191994"/>
              <a:gd name="connsiteY2848" fmla="*/ 2730938 h 6375766"/>
              <a:gd name="connsiteX2849" fmla="*/ 2247342 w 12191994"/>
              <a:gd name="connsiteY2849" fmla="*/ 2757736 h 6375766"/>
              <a:gd name="connsiteX2850" fmla="*/ 2192669 w 12191994"/>
              <a:gd name="connsiteY2850" fmla="*/ 2812345 h 6375766"/>
              <a:gd name="connsiteX2851" fmla="*/ 2165872 w 12191994"/>
              <a:gd name="connsiteY2851" fmla="*/ 2839204 h 6375766"/>
              <a:gd name="connsiteX2852" fmla="*/ 2165872 w 12191994"/>
              <a:gd name="connsiteY2852" fmla="*/ 2862889 h 6375766"/>
              <a:gd name="connsiteX2853" fmla="*/ 2192669 w 12191994"/>
              <a:gd name="connsiteY2853" fmla="*/ 2889749 h 6375766"/>
              <a:gd name="connsiteX2854" fmla="*/ 2247342 w 12191994"/>
              <a:gd name="connsiteY2854" fmla="*/ 2944357 h 6375766"/>
              <a:gd name="connsiteX2855" fmla="*/ 2274139 w 12191994"/>
              <a:gd name="connsiteY2855" fmla="*/ 2971153 h 6375766"/>
              <a:gd name="connsiteX2856" fmla="*/ 2297825 w 12191994"/>
              <a:gd name="connsiteY2856" fmla="*/ 2971153 h 6375766"/>
              <a:gd name="connsiteX2857" fmla="*/ 2324622 w 12191994"/>
              <a:gd name="connsiteY2857" fmla="*/ 2944357 h 6375766"/>
              <a:gd name="connsiteX2858" fmla="*/ 2379294 w 12191994"/>
              <a:gd name="connsiteY2858" fmla="*/ 2889749 h 6375766"/>
              <a:gd name="connsiteX2859" fmla="*/ 2406155 w 12191994"/>
              <a:gd name="connsiteY2859" fmla="*/ 2862889 h 6375766"/>
              <a:gd name="connsiteX2860" fmla="*/ 2406155 w 12191994"/>
              <a:gd name="connsiteY2860" fmla="*/ 2839204 h 6375766"/>
              <a:gd name="connsiteX2861" fmla="*/ 2379294 w 12191994"/>
              <a:gd name="connsiteY2861" fmla="*/ 2812345 h 6375766"/>
              <a:gd name="connsiteX2862" fmla="*/ 2324622 w 12191994"/>
              <a:gd name="connsiteY2862" fmla="*/ 2757736 h 6375766"/>
              <a:gd name="connsiteX2863" fmla="*/ 2297825 w 12191994"/>
              <a:gd name="connsiteY2863" fmla="*/ 2730938 h 6375766"/>
              <a:gd name="connsiteX2864" fmla="*/ 11418119 w 12191994"/>
              <a:gd name="connsiteY2864" fmla="*/ 2730937 h 6375766"/>
              <a:gd name="connsiteX2865" fmla="*/ 11391323 w 12191994"/>
              <a:gd name="connsiteY2865" fmla="*/ 2757734 h 6375766"/>
              <a:gd name="connsiteX2866" fmla="*/ 11336649 w 12191994"/>
              <a:gd name="connsiteY2866" fmla="*/ 2812344 h 6375766"/>
              <a:gd name="connsiteX2867" fmla="*/ 11309788 w 12191994"/>
              <a:gd name="connsiteY2867" fmla="*/ 2839203 h 6375766"/>
              <a:gd name="connsiteX2868" fmla="*/ 11309788 w 12191994"/>
              <a:gd name="connsiteY2868" fmla="*/ 2862888 h 6375766"/>
              <a:gd name="connsiteX2869" fmla="*/ 11336649 w 12191994"/>
              <a:gd name="connsiteY2869" fmla="*/ 2889749 h 6375766"/>
              <a:gd name="connsiteX2870" fmla="*/ 11391323 w 12191994"/>
              <a:gd name="connsiteY2870" fmla="*/ 2944357 h 6375766"/>
              <a:gd name="connsiteX2871" fmla="*/ 11418119 w 12191994"/>
              <a:gd name="connsiteY2871" fmla="*/ 2971153 h 6375766"/>
              <a:gd name="connsiteX2872" fmla="*/ 11441805 w 12191994"/>
              <a:gd name="connsiteY2872" fmla="*/ 2971153 h 6375766"/>
              <a:gd name="connsiteX2873" fmla="*/ 11468602 w 12191994"/>
              <a:gd name="connsiteY2873" fmla="*/ 2944357 h 6375766"/>
              <a:gd name="connsiteX2874" fmla="*/ 11523275 w 12191994"/>
              <a:gd name="connsiteY2874" fmla="*/ 2889749 h 6375766"/>
              <a:gd name="connsiteX2875" fmla="*/ 11550073 w 12191994"/>
              <a:gd name="connsiteY2875" fmla="*/ 2862888 h 6375766"/>
              <a:gd name="connsiteX2876" fmla="*/ 11550073 w 12191994"/>
              <a:gd name="connsiteY2876" fmla="*/ 2839203 h 6375766"/>
              <a:gd name="connsiteX2877" fmla="*/ 11523275 w 12191994"/>
              <a:gd name="connsiteY2877" fmla="*/ 2812344 h 6375766"/>
              <a:gd name="connsiteX2878" fmla="*/ 11468602 w 12191994"/>
              <a:gd name="connsiteY2878" fmla="*/ 2757734 h 6375766"/>
              <a:gd name="connsiteX2879" fmla="*/ 11441805 w 12191994"/>
              <a:gd name="connsiteY2879" fmla="*/ 2730937 h 6375766"/>
              <a:gd name="connsiteX2880" fmla="*/ 10656182 w 12191994"/>
              <a:gd name="connsiteY2880" fmla="*/ 2730937 h 6375766"/>
              <a:gd name="connsiteX2881" fmla="*/ 10629322 w 12191994"/>
              <a:gd name="connsiteY2881" fmla="*/ 2757735 h 6375766"/>
              <a:gd name="connsiteX2882" fmla="*/ 10574712 w 12191994"/>
              <a:gd name="connsiteY2882" fmla="*/ 2812344 h 6375766"/>
              <a:gd name="connsiteX2883" fmla="*/ 10547851 w 12191994"/>
              <a:gd name="connsiteY2883" fmla="*/ 2839203 h 6375766"/>
              <a:gd name="connsiteX2884" fmla="*/ 10547851 w 12191994"/>
              <a:gd name="connsiteY2884" fmla="*/ 2862888 h 6375766"/>
              <a:gd name="connsiteX2885" fmla="*/ 10574712 w 12191994"/>
              <a:gd name="connsiteY2885" fmla="*/ 2889749 h 6375766"/>
              <a:gd name="connsiteX2886" fmla="*/ 10629322 w 12191994"/>
              <a:gd name="connsiteY2886" fmla="*/ 2944357 h 6375766"/>
              <a:gd name="connsiteX2887" fmla="*/ 10656182 w 12191994"/>
              <a:gd name="connsiteY2887" fmla="*/ 2971153 h 6375766"/>
              <a:gd name="connsiteX2888" fmla="*/ 10679804 w 12191994"/>
              <a:gd name="connsiteY2888" fmla="*/ 2971153 h 6375766"/>
              <a:gd name="connsiteX2889" fmla="*/ 10706665 w 12191994"/>
              <a:gd name="connsiteY2889" fmla="*/ 2944357 h 6375766"/>
              <a:gd name="connsiteX2890" fmla="*/ 10761338 w 12191994"/>
              <a:gd name="connsiteY2890" fmla="*/ 2889749 h 6375766"/>
              <a:gd name="connsiteX2891" fmla="*/ 10788136 w 12191994"/>
              <a:gd name="connsiteY2891" fmla="*/ 2862888 h 6375766"/>
              <a:gd name="connsiteX2892" fmla="*/ 10788136 w 12191994"/>
              <a:gd name="connsiteY2892" fmla="*/ 2839203 h 6375766"/>
              <a:gd name="connsiteX2893" fmla="*/ 10761338 w 12191994"/>
              <a:gd name="connsiteY2893" fmla="*/ 2812344 h 6375766"/>
              <a:gd name="connsiteX2894" fmla="*/ 10706665 w 12191994"/>
              <a:gd name="connsiteY2894" fmla="*/ 2757735 h 6375766"/>
              <a:gd name="connsiteX2895" fmla="*/ 10679804 w 12191994"/>
              <a:gd name="connsiteY2895" fmla="*/ 2730937 h 6375766"/>
              <a:gd name="connsiteX2896" fmla="*/ 1512197 w 12191994"/>
              <a:gd name="connsiteY2896" fmla="*/ 2694047 h 6375766"/>
              <a:gd name="connsiteX2897" fmla="*/ 1535883 w 12191994"/>
              <a:gd name="connsiteY2897" fmla="*/ 2694047 h 6375766"/>
              <a:gd name="connsiteX2898" fmla="*/ 1599637 w 12191994"/>
              <a:gd name="connsiteY2898" fmla="*/ 2757799 h 6375766"/>
              <a:gd name="connsiteX2899" fmla="*/ 1617353 w 12191994"/>
              <a:gd name="connsiteY2899" fmla="*/ 2775515 h 6375766"/>
              <a:gd name="connsiteX2900" fmla="*/ 1681107 w 12191994"/>
              <a:gd name="connsiteY2900" fmla="*/ 2839267 h 6375766"/>
              <a:gd name="connsiteX2901" fmla="*/ 1681107 w 12191994"/>
              <a:gd name="connsiteY2901" fmla="*/ 2862952 h 6375766"/>
              <a:gd name="connsiteX2902" fmla="*/ 1617353 w 12191994"/>
              <a:gd name="connsiteY2902" fmla="*/ 2926704 h 6375766"/>
              <a:gd name="connsiteX2903" fmla="*/ 1599637 w 12191994"/>
              <a:gd name="connsiteY2903" fmla="*/ 2944421 h 6375766"/>
              <a:gd name="connsiteX2904" fmla="*/ 1535883 w 12191994"/>
              <a:gd name="connsiteY2904" fmla="*/ 3008174 h 6375766"/>
              <a:gd name="connsiteX2905" fmla="*/ 1512197 w 12191994"/>
              <a:gd name="connsiteY2905" fmla="*/ 3008174 h 6375766"/>
              <a:gd name="connsiteX2906" fmla="*/ 1448444 w 12191994"/>
              <a:gd name="connsiteY2906" fmla="*/ 2944421 h 6375766"/>
              <a:gd name="connsiteX2907" fmla="*/ 1430727 w 12191994"/>
              <a:gd name="connsiteY2907" fmla="*/ 2926704 h 6375766"/>
              <a:gd name="connsiteX2908" fmla="*/ 1366973 w 12191994"/>
              <a:gd name="connsiteY2908" fmla="*/ 2862952 h 6375766"/>
              <a:gd name="connsiteX2909" fmla="*/ 1366973 w 12191994"/>
              <a:gd name="connsiteY2909" fmla="*/ 2839267 h 6375766"/>
              <a:gd name="connsiteX2910" fmla="*/ 1430727 w 12191994"/>
              <a:gd name="connsiteY2910" fmla="*/ 2775515 h 6375766"/>
              <a:gd name="connsiteX2911" fmla="*/ 1448444 w 12191994"/>
              <a:gd name="connsiteY2911" fmla="*/ 2757799 h 6375766"/>
              <a:gd name="connsiteX2912" fmla="*/ 1512197 w 12191994"/>
              <a:gd name="connsiteY2912" fmla="*/ 2694047 h 6375766"/>
              <a:gd name="connsiteX2913" fmla="*/ 750199 w 12191994"/>
              <a:gd name="connsiteY2913" fmla="*/ 2694047 h 6375766"/>
              <a:gd name="connsiteX2914" fmla="*/ 773822 w 12191994"/>
              <a:gd name="connsiteY2914" fmla="*/ 2694047 h 6375766"/>
              <a:gd name="connsiteX2915" fmla="*/ 837638 w 12191994"/>
              <a:gd name="connsiteY2915" fmla="*/ 2757799 h 6375766"/>
              <a:gd name="connsiteX2916" fmla="*/ 855355 w 12191994"/>
              <a:gd name="connsiteY2916" fmla="*/ 2775515 h 6375766"/>
              <a:gd name="connsiteX2917" fmla="*/ 919109 w 12191994"/>
              <a:gd name="connsiteY2917" fmla="*/ 2839267 h 6375766"/>
              <a:gd name="connsiteX2918" fmla="*/ 919109 w 12191994"/>
              <a:gd name="connsiteY2918" fmla="*/ 2862952 h 6375766"/>
              <a:gd name="connsiteX2919" fmla="*/ 855355 w 12191994"/>
              <a:gd name="connsiteY2919" fmla="*/ 2926705 h 6375766"/>
              <a:gd name="connsiteX2920" fmla="*/ 837638 w 12191994"/>
              <a:gd name="connsiteY2920" fmla="*/ 2944421 h 6375766"/>
              <a:gd name="connsiteX2921" fmla="*/ 773822 w 12191994"/>
              <a:gd name="connsiteY2921" fmla="*/ 3008174 h 6375766"/>
              <a:gd name="connsiteX2922" fmla="*/ 750199 w 12191994"/>
              <a:gd name="connsiteY2922" fmla="*/ 3008174 h 6375766"/>
              <a:gd name="connsiteX2923" fmla="*/ 686382 w 12191994"/>
              <a:gd name="connsiteY2923" fmla="*/ 2944421 h 6375766"/>
              <a:gd name="connsiteX2924" fmla="*/ 668729 w 12191994"/>
              <a:gd name="connsiteY2924" fmla="*/ 2926705 h 6375766"/>
              <a:gd name="connsiteX2925" fmla="*/ 604975 w 12191994"/>
              <a:gd name="connsiteY2925" fmla="*/ 2862952 h 6375766"/>
              <a:gd name="connsiteX2926" fmla="*/ 604975 w 12191994"/>
              <a:gd name="connsiteY2926" fmla="*/ 2839267 h 6375766"/>
              <a:gd name="connsiteX2927" fmla="*/ 668729 w 12191994"/>
              <a:gd name="connsiteY2927" fmla="*/ 2775515 h 6375766"/>
              <a:gd name="connsiteX2928" fmla="*/ 686382 w 12191994"/>
              <a:gd name="connsiteY2928" fmla="*/ 2757799 h 6375766"/>
              <a:gd name="connsiteX2929" fmla="*/ 750199 w 12191994"/>
              <a:gd name="connsiteY2929" fmla="*/ 2694047 h 6375766"/>
              <a:gd name="connsiteX2930" fmla="*/ 12 w 12191994"/>
              <a:gd name="connsiteY2930" fmla="*/ 2694047 h 6375766"/>
              <a:gd name="connsiteX2931" fmla="*/ 11823 w 12191994"/>
              <a:gd name="connsiteY2931" fmla="*/ 2694047 h 6375766"/>
              <a:gd name="connsiteX2932" fmla="*/ 75641 w 12191994"/>
              <a:gd name="connsiteY2932" fmla="*/ 2757799 h 6375766"/>
              <a:gd name="connsiteX2933" fmla="*/ 93294 w 12191994"/>
              <a:gd name="connsiteY2933" fmla="*/ 2775515 h 6375766"/>
              <a:gd name="connsiteX2934" fmla="*/ 157111 w 12191994"/>
              <a:gd name="connsiteY2934" fmla="*/ 2839268 h 6375766"/>
              <a:gd name="connsiteX2935" fmla="*/ 157111 w 12191994"/>
              <a:gd name="connsiteY2935" fmla="*/ 2862952 h 6375766"/>
              <a:gd name="connsiteX2936" fmla="*/ 93294 w 12191994"/>
              <a:gd name="connsiteY2936" fmla="*/ 2926705 h 6375766"/>
              <a:gd name="connsiteX2937" fmla="*/ 75641 w 12191994"/>
              <a:gd name="connsiteY2937" fmla="*/ 2944421 h 6375766"/>
              <a:gd name="connsiteX2938" fmla="*/ 11823 w 12191994"/>
              <a:gd name="connsiteY2938" fmla="*/ 3008174 h 6375766"/>
              <a:gd name="connsiteX2939" fmla="*/ 12 w 12191994"/>
              <a:gd name="connsiteY2939" fmla="*/ 3008174 h 6375766"/>
              <a:gd name="connsiteX2940" fmla="*/ 12 w 12191994"/>
              <a:gd name="connsiteY2940" fmla="*/ 2971217 h 6375766"/>
              <a:gd name="connsiteX2941" fmla="*/ 11823 w 12191994"/>
              <a:gd name="connsiteY2941" fmla="*/ 2971217 h 6375766"/>
              <a:gd name="connsiteX2942" fmla="*/ 38684 w 12191994"/>
              <a:gd name="connsiteY2942" fmla="*/ 2944421 h 6375766"/>
              <a:gd name="connsiteX2943" fmla="*/ 93294 w 12191994"/>
              <a:gd name="connsiteY2943" fmla="*/ 2889812 h 6375766"/>
              <a:gd name="connsiteX2944" fmla="*/ 120154 w 12191994"/>
              <a:gd name="connsiteY2944" fmla="*/ 2862952 h 6375766"/>
              <a:gd name="connsiteX2945" fmla="*/ 120154 w 12191994"/>
              <a:gd name="connsiteY2945" fmla="*/ 2839268 h 6375766"/>
              <a:gd name="connsiteX2946" fmla="*/ 93294 w 12191994"/>
              <a:gd name="connsiteY2946" fmla="*/ 2812408 h 6375766"/>
              <a:gd name="connsiteX2947" fmla="*/ 38684 w 12191994"/>
              <a:gd name="connsiteY2947" fmla="*/ 2757799 h 6375766"/>
              <a:gd name="connsiteX2948" fmla="*/ 11823 w 12191994"/>
              <a:gd name="connsiteY2948" fmla="*/ 2731003 h 6375766"/>
              <a:gd name="connsiteX2949" fmla="*/ 12 w 12191994"/>
              <a:gd name="connsiteY2949" fmla="*/ 2731003 h 6375766"/>
              <a:gd name="connsiteX2950" fmla="*/ 8370119 w 12191994"/>
              <a:gd name="connsiteY2950" fmla="*/ 2694046 h 6375766"/>
              <a:gd name="connsiteX2951" fmla="*/ 8393805 w 12191994"/>
              <a:gd name="connsiteY2951" fmla="*/ 2694046 h 6375766"/>
              <a:gd name="connsiteX2952" fmla="*/ 8457559 w 12191994"/>
              <a:gd name="connsiteY2952" fmla="*/ 2757798 h 6375766"/>
              <a:gd name="connsiteX2953" fmla="*/ 8475275 w 12191994"/>
              <a:gd name="connsiteY2953" fmla="*/ 2775514 h 6375766"/>
              <a:gd name="connsiteX2954" fmla="*/ 8539029 w 12191994"/>
              <a:gd name="connsiteY2954" fmla="*/ 2839267 h 6375766"/>
              <a:gd name="connsiteX2955" fmla="*/ 8539029 w 12191994"/>
              <a:gd name="connsiteY2955" fmla="*/ 2862952 h 6375766"/>
              <a:gd name="connsiteX2956" fmla="*/ 8475275 w 12191994"/>
              <a:gd name="connsiteY2956" fmla="*/ 2926704 h 6375766"/>
              <a:gd name="connsiteX2957" fmla="*/ 8457559 w 12191994"/>
              <a:gd name="connsiteY2957" fmla="*/ 2944420 h 6375766"/>
              <a:gd name="connsiteX2958" fmla="*/ 8393805 w 12191994"/>
              <a:gd name="connsiteY2958" fmla="*/ 3008174 h 6375766"/>
              <a:gd name="connsiteX2959" fmla="*/ 8370119 w 12191994"/>
              <a:gd name="connsiteY2959" fmla="*/ 3008174 h 6375766"/>
              <a:gd name="connsiteX2960" fmla="*/ 8306365 w 12191994"/>
              <a:gd name="connsiteY2960" fmla="*/ 2944420 h 6375766"/>
              <a:gd name="connsiteX2961" fmla="*/ 8288649 w 12191994"/>
              <a:gd name="connsiteY2961" fmla="*/ 2926704 h 6375766"/>
              <a:gd name="connsiteX2962" fmla="*/ 8224895 w 12191994"/>
              <a:gd name="connsiteY2962" fmla="*/ 2862952 h 6375766"/>
              <a:gd name="connsiteX2963" fmla="*/ 8224895 w 12191994"/>
              <a:gd name="connsiteY2963" fmla="*/ 2839267 h 6375766"/>
              <a:gd name="connsiteX2964" fmla="*/ 8288649 w 12191994"/>
              <a:gd name="connsiteY2964" fmla="*/ 2775514 h 6375766"/>
              <a:gd name="connsiteX2965" fmla="*/ 8306365 w 12191994"/>
              <a:gd name="connsiteY2965" fmla="*/ 2757798 h 6375766"/>
              <a:gd name="connsiteX2966" fmla="*/ 8370119 w 12191994"/>
              <a:gd name="connsiteY2966" fmla="*/ 2694046 h 6375766"/>
              <a:gd name="connsiteX2967" fmla="*/ 7608182 w 12191994"/>
              <a:gd name="connsiteY2967" fmla="*/ 2694046 h 6375766"/>
              <a:gd name="connsiteX2968" fmla="*/ 7631804 w 12191994"/>
              <a:gd name="connsiteY2968" fmla="*/ 2694046 h 6375766"/>
              <a:gd name="connsiteX2969" fmla="*/ 7695622 w 12191994"/>
              <a:gd name="connsiteY2969" fmla="*/ 2757798 h 6375766"/>
              <a:gd name="connsiteX2970" fmla="*/ 7713338 w 12191994"/>
              <a:gd name="connsiteY2970" fmla="*/ 2775514 h 6375766"/>
              <a:gd name="connsiteX2971" fmla="*/ 7777092 w 12191994"/>
              <a:gd name="connsiteY2971" fmla="*/ 2839267 h 6375766"/>
              <a:gd name="connsiteX2972" fmla="*/ 7777092 w 12191994"/>
              <a:gd name="connsiteY2972" fmla="*/ 2862952 h 6375766"/>
              <a:gd name="connsiteX2973" fmla="*/ 7713338 w 12191994"/>
              <a:gd name="connsiteY2973" fmla="*/ 2926704 h 6375766"/>
              <a:gd name="connsiteX2974" fmla="*/ 7695622 w 12191994"/>
              <a:gd name="connsiteY2974" fmla="*/ 2944420 h 6375766"/>
              <a:gd name="connsiteX2975" fmla="*/ 7631804 w 12191994"/>
              <a:gd name="connsiteY2975" fmla="*/ 3008174 h 6375766"/>
              <a:gd name="connsiteX2976" fmla="*/ 7608182 w 12191994"/>
              <a:gd name="connsiteY2976" fmla="*/ 3008174 h 6375766"/>
              <a:gd name="connsiteX2977" fmla="*/ 7544428 w 12191994"/>
              <a:gd name="connsiteY2977" fmla="*/ 2944420 h 6375766"/>
              <a:gd name="connsiteX2978" fmla="*/ 7526712 w 12191994"/>
              <a:gd name="connsiteY2978" fmla="*/ 2926704 h 6375766"/>
              <a:gd name="connsiteX2979" fmla="*/ 7462958 w 12191994"/>
              <a:gd name="connsiteY2979" fmla="*/ 2862952 h 6375766"/>
              <a:gd name="connsiteX2980" fmla="*/ 7462958 w 12191994"/>
              <a:gd name="connsiteY2980" fmla="*/ 2839267 h 6375766"/>
              <a:gd name="connsiteX2981" fmla="*/ 7526712 w 12191994"/>
              <a:gd name="connsiteY2981" fmla="*/ 2775514 h 6375766"/>
              <a:gd name="connsiteX2982" fmla="*/ 7544428 w 12191994"/>
              <a:gd name="connsiteY2982" fmla="*/ 2757798 h 6375766"/>
              <a:gd name="connsiteX2983" fmla="*/ 7608182 w 12191994"/>
              <a:gd name="connsiteY2983" fmla="*/ 2694046 h 6375766"/>
              <a:gd name="connsiteX2984" fmla="*/ 6846182 w 12191994"/>
              <a:gd name="connsiteY2984" fmla="*/ 2694046 h 6375766"/>
              <a:gd name="connsiteX2985" fmla="*/ 6869804 w 12191994"/>
              <a:gd name="connsiteY2985" fmla="*/ 2694046 h 6375766"/>
              <a:gd name="connsiteX2986" fmla="*/ 6933622 w 12191994"/>
              <a:gd name="connsiteY2986" fmla="*/ 2757798 h 6375766"/>
              <a:gd name="connsiteX2987" fmla="*/ 6951275 w 12191994"/>
              <a:gd name="connsiteY2987" fmla="*/ 2775515 h 6375766"/>
              <a:gd name="connsiteX2988" fmla="*/ 7015092 w 12191994"/>
              <a:gd name="connsiteY2988" fmla="*/ 2839267 h 6375766"/>
              <a:gd name="connsiteX2989" fmla="*/ 7015092 w 12191994"/>
              <a:gd name="connsiteY2989" fmla="*/ 2862952 h 6375766"/>
              <a:gd name="connsiteX2990" fmla="*/ 6951275 w 12191994"/>
              <a:gd name="connsiteY2990" fmla="*/ 2926704 h 6375766"/>
              <a:gd name="connsiteX2991" fmla="*/ 6933622 w 12191994"/>
              <a:gd name="connsiteY2991" fmla="*/ 2944420 h 6375766"/>
              <a:gd name="connsiteX2992" fmla="*/ 6869804 w 12191994"/>
              <a:gd name="connsiteY2992" fmla="*/ 3008174 h 6375766"/>
              <a:gd name="connsiteX2993" fmla="*/ 6846182 w 12191994"/>
              <a:gd name="connsiteY2993" fmla="*/ 3008174 h 6375766"/>
              <a:gd name="connsiteX2994" fmla="*/ 6782365 w 12191994"/>
              <a:gd name="connsiteY2994" fmla="*/ 2944420 h 6375766"/>
              <a:gd name="connsiteX2995" fmla="*/ 6764649 w 12191994"/>
              <a:gd name="connsiteY2995" fmla="*/ 2926704 h 6375766"/>
              <a:gd name="connsiteX2996" fmla="*/ 6700958 w 12191994"/>
              <a:gd name="connsiteY2996" fmla="*/ 2862952 h 6375766"/>
              <a:gd name="connsiteX2997" fmla="*/ 6700958 w 12191994"/>
              <a:gd name="connsiteY2997" fmla="*/ 2839267 h 6375766"/>
              <a:gd name="connsiteX2998" fmla="*/ 6764649 w 12191994"/>
              <a:gd name="connsiteY2998" fmla="*/ 2775515 h 6375766"/>
              <a:gd name="connsiteX2999" fmla="*/ 6782365 w 12191994"/>
              <a:gd name="connsiteY2999" fmla="*/ 2757798 h 6375766"/>
              <a:gd name="connsiteX3000" fmla="*/ 6846182 w 12191994"/>
              <a:gd name="connsiteY3000" fmla="*/ 2694046 h 6375766"/>
              <a:gd name="connsiteX3001" fmla="*/ 6084183 w 12191994"/>
              <a:gd name="connsiteY3001" fmla="*/ 2694046 h 6375766"/>
              <a:gd name="connsiteX3002" fmla="*/ 6107805 w 12191994"/>
              <a:gd name="connsiteY3002" fmla="*/ 2694046 h 6375766"/>
              <a:gd name="connsiteX3003" fmla="*/ 6171559 w 12191994"/>
              <a:gd name="connsiteY3003" fmla="*/ 2757799 h 6375766"/>
              <a:gd name="connsiteX3004" fmla="*/ 6189275 w 12191994"/>
              <a:gd name="connsiteY3004" fmla="*/ 2775515 h 6375766"/>
              <a:gd name="connsiteX3005" fmla="*/ 6253093 w 12191994"/>
              <a:gd name="connsiteY3005" fmla="*/ 2839267 h 6375766"/>
              <a:gd name="connsiteX3006" fmla="*/ 6253093 w 12191994"/>
              <a:gd name="connsiteY3006" fmla="*/ 2862952 h 6375766"/>
              <a:gd name="connsiteX3007" fmla="*/ 6189275 w 12191994"/>
              <a:gd name="connsiteY3007" fmla="*/ 2926704 h 6375766"/>
              <a:gd name="connsiteX3008" fmla="*/ 6171559 w 12191994"/>
              <a:gd name="connsiteY3008" fmla="*/ 2944420 h 6375766"/>
              <a:gd name="connsiteX3009" fmla="*/ 6107805 w 12191994"/>
              <a:gd name="connsiteY3009" fmla="*/ 3008174 h 6375766"/>
              <a:gd name="connsiteX3010" fmla="*/ 6084183 w 12191994"/>
              <a:gd name="connsiteY3010" fmla="*/ 3008174 h 6375766"/>
              <a:gd name="connsiteX3011" fmla="*/ 6020366 w 12191994"/>
              <a:gd name="connsiteY3011" fmla="*/ 2944420 h 6375766"/>
              <a:gd name="connsiteX3012" fmla="*/ 6002651 w 12191994"/>
              <a:gd name="connsiteY3012" fmla="*/ 2926704 h 6375766"/>
              <a:gd name="connsiteX3013" fmla="*/ 5938897 w 12191994"/>
              <a:gd name="connsiteY3013" fmla="*/ 2862952 h 6375766"/>
              <a:gd name="connsiteX3014" fmla="*/ 5938897 w 12191994"/>
              <a:gd name="connsiteY3014" fmla="*/ 2839267 h 6375766"/>
              <a:gd name="connsiteX3015" fmla="*/ 6002651 w 12191994"/>
              <a:gd name="connsiteY3015" fmla="*/ 2775515 h 6375766"/>
              <a:gd name="connsiteX3016" fmla="*/ 6020366 w 12191994"/>
              <a:gd name="connsiteY3016" fmla="*/ 2757799 h 6375766"/>
              <a:gd name="connsiteX3017" fmla="*/ 6084183 w 12191994"/>
              <a:gd name="connsiteY3017" fmla="*/ 2694046 h 6375766"/>
              <a:gd name="connsiteX3018" fmla="*/ 5322129 w 12191994"/>
              <a:gd name="connsiteY3018" fmla="*/ 2694046 h 6375766"/>
              <a:gd name="connsiteX3019" fmla="*/ 5345815 w 12191994"/>
              <a:gd name="connsiteY3019" fmla="*/ 2694046 h 6375766"/>
              <a:gd name="connsiteX3020" fmla="*/ 5409568 w 12191994"/>
              <a:gd name="connsiteY3020" fmla="*/ 2757799 h 6375766"/>
              <a:gd name="connsiteX3021" fmla="*/ 5427284 w 12191994"/>
              <a:gd name="connsiteY3021" fmla="*/ 2775515 h 6375766"/>
              <a:gd name="connsiteX3022" fmla="*/ 5491037 w 12191994"/>
              <a:gd name="connsiteY3022" fmla="*/ 2839267 h 6375766"/>
              <a:gd name="connsiteX3023" fmla="*/ 5491037 w 12191994"/>
              <a:gd name="connsiteY3023" fmla="*/ 2862952 h 6375766"/>
              <a:gd name="connsiteX3024" fmla="*/ 5427284 w 12191994"/>
              <a:gd name="connsiteY3024" fmla="*/ 2926704 h 6375766"/>
              <a:gd name="connsiteX3025" fmla="*/ 5409568 w 12191994"/>
              <a:gd name="connsiteY3025" fmla="*/ 2944420 h 6375766"/>
              <a:gd name="connsiteX3026" fmla="*/ 5345815 w 12191994"/>
              <a:gd name="connsiteY3026" fmla="*/ 3008174 h 6375766"/>
              <a:gd name="connsiteX3027" fmla="*/ 5322129 w 12191994"/>
              <a:gd name="connsiteY3027" fmla="*/ 3008174 h 6375766"/>
              <a:gd name="connsiteX3028" fmla="*/ 5258377 w 12191994"/>
              <a:gd name="connsiteY3028" fmla="*/ 2944420 h 6375766"/>
              <a:gd name="connsiteX3029" fmla="*/ 5240654 w 12191994"/>
              <a:gd name="connsiteY3029" fmla="*/ 2926704 h 6375766"/>
              <a:gd name="connsiteX3030" fmla="*/ 5176900 w 12191994"/>
              <a:gd name="connsiteY3030" fmla="*/ 2862952 h 6375766"/>
              <a:gd name="connsiteX3031" fmla="*/ 5176900 w 12191994"/>
              <a:gd name="connsiteY3031" fmla="*/ 2839267 h 6375766"/>
              <a:gd name="connsiteX3032" fmla="*/ 5240654 w 12191994"/>
              <a:gd name="connsiteY3032" fmla="*/ 2775515 h 6375766"/>
              <a:gd name="connsiteX3033" fmla="*/ 5258377 w 12191994"/>
              <a:gd name="connsiteY3033" fmla="*/ 2757799 h 6375766"/>
              <a:gd name="connsiteX3034" fmla="*/ 5322129 w 12191994"/>
              <a:gd name="connsiteY3034" fmla="*/ 2694046 h 6375766"/>
              <a:gd name="connsiteX3035" fmla="*/ 4560189 w 12191994"/>
              <a:gd name="connsiteY3035" fmla="*/ 2694046 h 6375766"/>
              <a:gd name="connsiteX3036" fmla="*/ 4583810 w 12191994"/>
              <a:gd name="connsiteY3036" fmla="*/ 2694046 h 6375766"/>
              <a:gd name="connsiteX3037" fmla="*/ 4647629 w 12191994"/>
              <a:gd name="connsiteY3037" fmla="*/ 2757799 h 6375766"/>
              <a:gd name="connsiteX3038" fmla="*/ 4665345 w 12191994"/>
              <a:gd name="connsiteY3038" fmla="*/ 2775515 h 6375766"/>
              <a:gd name="connsiteX3039" fmla="*/ 4729099 w 12191994"/>
              <a:gd name="connsiteY3039" fmla="*/ 2839267 h 6375766"/>
              <a:gd name="connsiteX3040" fmla="*/ 4729099 w 12191994"/>
              <a:gd name="connsiteY3040" fmla="*/ 2862952 h 6375766"/>
              <a:gd name="connsiteX3041" fmla="*/ 4665345 w 12191994"/>
              <a:gd name="connsiteY3041" fmla="*/ 2926704 h 6375766"/>
              <a:gd name="connsiteX3042" fmla="*/ 4647629 w 12191994"/>
              <a:gd name="connsiteY3042" fmla="*/ 2944420 h 6375766"/>
              <a:gd name="connsiteX3043" fmla="*/ 4583810 w 12191994"/>
              <a:gd name="connsiteY3043" fmla="*/ 3008174 h 6375766"/>
              <a:gd name="connsiteX3044" fmla="*/ 4560189 w 12191994"/>
              <a:gd name="connsiteY3044" fmla="*/ 3008174 h 6375766"/>
              <a:gd name="connsiteX3045" fmla="*/ 4496435 w 12191994"/>
              <a:gd name="connsiteY3045" fmla="*/ 2944420 h 6375766"/>
              <a:gd name="connsiteX3046" fmla="*/ 4478718 w 12191994"/>
              <a:gd name="connsiteY3046" fmla="*/ 2926704 h 6375766"/>
              <a:gd name="connsiteX3047" fmla="*/ 4414963 w 12191994"/>
              <a:gd name="connsiteY3047" fmla="*/ 2862952 h 6375766"/>
              <a:gd name="connsiteX3048" fmla="*/ 4414963 w 12191994"/>
              <a:gd name="connsiteY3048" fmla="*/ 2839267 h 6375766"/>
              <a:gd name="connsiteX3049" fmla="*/ 4478718 w 12191994"/>
              <a:gd name="connsiteY3049" fmla="*/ 2775515 h 6375766"/>
              <a:gd name="connsiteX3050" fmla="*/ 4496435 w 12191994"/>
              <a:gd name="connsiteY3050" fmla="*/ 2757799 h 6375766"/>
              <a:gd name="connsiteX3051" fmla="*/ 4560189 w 12191994"/>
              <a:gd name="connsiteY3051" fmla="*/ 2694046 h 6375766"/>
              <a:gd name="connsiteX3052" fmla="*/ 3798194 w 12191994"/>
              <a:gd name="connsiteY3052" fmla="*/ 2694046 h 6375766"/>
              <a:gd name="connsiteX3053" fmla="*/ 3821817 w 12191994"/>
              <a:gd name="connsiteY3053" fmla="*/ 2694046 h 6375766"/>
              <a:gd name="connsiteX3054" fmla="*/ 3885637 w 12191994"/>
              <a:gd name="connsiteY3054" fmla="*/ 2757799 h 6375766"/>
              <a:gd name="connsiteX3055" fmla="*/ 3903290 w 12191994"/>
              <a:gd name="connsiteY3055" fmla="*/ 2775515 h 6375766"/>
              <a:gd name="connsiteX3056" fmla="*/ 3967108 w 12191994"/>
              <a:gd name="connsiteY3056" fmla="*/ 2839267 h 6375766"/>
              <a:gd name="connsiteX3057" fmla="*/ 3967108 w 12191994"/>
              <a:gd name="connsiteY3057" fmla="*/ 2862952 h 6375766"/>
              <a:gd name="connsiteX3058" fmla="*/ 3903290 w 12191994"/>
              <a:gd name="connsiteY3058" fmla="*/ 2926704 h 6375766"/>
              <a:gd name="connsiteX3059" fmla="*/ 3885637 w 12191994"/>
              <a:gd name="connsiteY3059" fmla="*/ 2944420 h 6375766"/>
              <a:gd name="connsiteX3060" fmla="*/ 3821817 w 12191994"/>
              <a:gd name="connsiteY3060" fmla="*/ 3008174 h 6375766"/>
              <a:gd name="connsiteX3061" fmla="*/ 3798194 w 12191994"/>
              <a:gd name="connsiteY3061" fmla="*/ 3008174 h 6375766"/>
              <a:gd name="connsiteX3062" fmla="*/ 3734380 w 12191994"/>
              <a:gd name="connsiteY3062" fmla="*/ 2944420 h 6375766"/>
              <a:gd name="connsiteX3063" fmla="*/ 3716728 w 12191994"/>
              <a:gd name="connsiteY3063" fmla="*/ 2926704 h 6375766"/>
              <a:gd name="connsiteX3064" fmla="*/ 3652975 w 12191994"/>
              <a:gd name="connsiteY3064" fmla="*/ 2862952 h 6375766"/>
              <a:gd name="connsiteX3065" fmla="*/ 3652975 w 12191994"/>
              <a:gd name="connsiteY3065" fmla="*/ 2839267 h 6375766"/>
              <a:gd name="connsiteX3066" fmla="*/ 3716728 w 12191994"/>
              <a:gd name="connsiteY3066" fmla="*/ 2775515 h 6375766"/>
              <a:gd name="connsiteX3067" fmla="*/ 3734380 w 12191994"/>
              <a:gd name="connsiteY3067" fmla="*/ 2757799 h 6375766"/>
              <a:gd name="connsiteX3068" fmla="*/ 3798194 w 12191994"/>
              <a:gd name="connsiteY3068" fmla="*/ 2694046 h 6375766"/>
              <a:gd name="connsiteX3069" fmla="*/ 3036201 w 12191994"/>
              <a:gd name="connsiteY3069" fmla="*/ 2694046 h 6375766"/>
              <a:gd name="connsiteX3070" fmla="*/ 3059823 w 12191994"/>
              <a:gd name="connsiteY3070" fmla="*/ 2694046 h 6375766"/>
              <a:gd name="connsiteX3071" fmla="*/ 3123577 w 12191994"/>
              <a:gd name="connsiteY3071" fmla="*/ 2757799 h 6375766"/>
              <a:gd name="connsiteX3072" fmla="*/ 3141294 w 12191994"/>
              <a:gd name="connsiteY3072" fmla="*/ 2775515 h 6375766"/>
              <a:gd name="connsiteX3073" fmla="*/ 3205111 w 12191994"/>
              <a:gd name="connsiteY3073" fmla="*/ 2839267 h 6375766"/>
              <a:gd name="connsiteX3074" fmla="*/ 3205111 w 12191994"/>
              <a:gd name="connsiteY3074" fmla="*/ 2862952 h 6375766"/>
              <a:gd name="connsiteX3075" fmla="*/ 3141294 w 12191994"/>
              <a:gd name="connsiteY3075" fmla="*/ 2926704 h 6375766"/>
              <a:gd name="connsiteX3076" fmla="*/ 3123577 w 12191994"/>
              <a:gd name="connsiteY3076" fmla="*/ 2944420 h 6375766"/>
              <a:gd name="connsiteX3077" fmla="*/ 3059823 w 12191994"/>
              <a:gd name="connsiteY3077" fmla="*/ 3008174 h 6375766"/>
              <a:gd name="connsiteX3078" fmla="*/ 3036201 w 12191994"/>
              <a:gd name="connsiteY3078" fmla="*/ 3008174 h 6375766"/>
              <a:gd name="connsiteX3079" fmla="*/ 2972382 w 12191994"/>
              <a:gd name="connsiteY3079" fmla="*/ 2944420 h 6375766"/>
              <a:gd name="connsiteX3080" fmla="*/ 2954667 w 12191994"/>
              <a:gd name="connsiteY3080" fmla="*/ 2926704 h 6375766"/>
              <a:gd name="connsiteX3081" fmla="*/ 2890914 w 12191994"/>
              <a:gd name="connsiteY3081" fmla="*/ 2862952 h 6375766"/>
              <a:gd name="connsiteX3082" fmla="*/ 2890914 w 12191994"/>
              <a:gd name="connsiteY3082" fmla="*/ 2839267 h 6375766"/>
              <a:gd name="connsiteX3083" fmla="*/ 2954667 w 12191994"/>
              <a:gd name="connsiteY3083" fmla="*/ 2775515 h 6375766"/>
              <a:gd name="connsiteX3084" fmla="*/ 2972382 w 12191994"/>
              <a:gd name="connsiteY3084" fmla="*/ 2757799 h 6375766"/>
              <a:gd name="connsiteX3085" fmla="*/ 3036201 w 12191994"/>
              <a:gd name="connsiteY3085" fmla="*/ 2694046 h 6375766"/>
              <a:gd name="connsiteX3086" fmla="*/ 2274139 w 12191994"/>
              <a:gd name="connsiteY3086" fmla="*/ 2694046 h 6375766"/>
              <a:gd name="connsiteX3087" fmla="*/ 2297825 w 12191994"/>
              <a:gd name="connsiteY3087" fmla="*/ 2694046 h 6375766"/>
              <a:gd name="connsiteX3088" fmla="*/ 2361578 w 12191994"/>
              <a:gd name="connsiteY3088" fmla="*/ 2757799 h 6375766"/>
              <a:gd name="connsiteX3089" fmla="*/ 2379294 w 12191994"/>
              <a:gd name="connsiteY3089" fmla="*/ 2775515 h 6375766"/>
              <a:gd name="connsiteX3090" fmla="*/ 2443112 w 12191994"/>
              <a:gd name="connsiteY3090" fmla="*/ 2839267 h 6375766"/>
              <a:gd name="connsiteX3091" fmla="*/ 2443112 w 12191994"/>
              <a:gd name="connsiteY3091" fmla="*/ 2862952 h 6375766"/>
              <a:gd name="connsiteX3092" fmla="*/ 2379294 w 12191994"/>
              <a:gd name="connsiteY3092" fmla="*/ 2926704 h 6375766"/>
              <a:gd name="connsiteX3093" fmla="*/ 2361578 w 12191994"/>
              <a:gd name="connsiteY3093" fmla="*/ 2944420 h 6375766"/>
              <a:gd name="connsiteX3094" fmla="*/ 2297825 w 12191994"/>
              <a:gd name="connsiteY3094" fmla="*/ 3008174 h 6375766"/>
              <a:gd name="connsiteX3095" fmla="*/ 2274139 w 12191994"/>
              <a:gd name="connsiteY3095" fmla="*/ 3008174 h 6375766"/>
              <a:gd name="connsiteX3096" fmla="*/ 2210385 w 12191994"/>
              <a:gd name="connsiteY3096" fmla="*/ 2944420 h 6375766"/>
              <a:gd name="connsiteX3097" fmla="*/ 2192669 w 12191994"/>
              <a:gd name="connsiteY3097" fmla="*/ 2926704 h 6375766"/>
              <a:gd name="connsiteX3098" fmla="*/ 2128914 w 12191994"/>
              <a:gd name="connsiteY3098" fmla="*/ 2862952 h 6375766"/>
              <a:gd name="connsiteX3099" fmla="*/ 2128914 w 12191994"/>
              <a:gd name="connsiteY3099" fmla="*/ 2839267 h 6375766"/>
              <a:gd name="connsiteX3100" fmla="*/ 2192669 w 12191994"/>
              <a:gd name="connsiteY3100" fmla="*/ 2775515 h 6375766"/>
              <a:gd name="connsiteX3101" fmla="*/ 2210385 w 12191994"/>
              <a:gd name="connsiteY3101" fmla="*/ 2757799 h 6375766"/>
              <a:gd name="connsiteX3102" fmla="*/ 2274139 w 12191994"/>
              <a:gd name="connsiteY3102" fmla="*/ 2694046 h 6375766"/>
              <a:gd name="connsiteX3103" fmla="*/ 11418119 w 12191994"/>
              <a:gd name="connsiteY3103" fmla="*/ 2694045 h 6375766"/>
              <a:gd name="connsiteX3104" fmla="*/ 11441805 w 12191994"/>
              <a:gd name="connsiteY3104" fmla="*/ 2694045 h 6375766"/>
              <a:gd name="connsiteX3105" fmla="*/ 11505559 w 12191994"/>
              <a:gd name="connsiteY3105" fmla="*/ 2757798 h 6375766"/>
              <a:gd name="connsiteX3106" fmla="*/ 11523275 w 12191994"/>
              <a:gd name="connsiteY3106" fmla="*/ 2775514 h 6375766"/>
              <a:gd name="connsiteX3107" fmla="*/ 11587029 w 12191994"/>
              <a:gd name="connsiteY3107" fmla="*/ 2839267 h 6375766"/>
              <a:gd name="connsiteX3108" fmla="*/ 11587029 w 12191994"/>
              <a:gd name="connsiteY3108" fmla="*/ 2862951 h 6375766"/>
              <a:gd name="connsiteX3109" fmla="*/ 11523275 w 12191994"/>
              <a:gd name="connsiteY3109" fmla="*/ 2926704 h 6375766"/>
              <a:gd name="connsiteX3110" fmla="*/ 11505559 w 12191994"/>
              <a:gd name="connsiteY3110" fmla="*/ 2944420 h 6375766"/>
              <a:gd name="connsiteX3111" fmla="*/ 11441805 w 12191994"/>
              <a:gd name="connsiteY3111" fmla="*/ 3008174 h 6375766"/>
              <a:gd name="connsiteX3112" fmla="*/ 11418119 w 12191994"/>
              <a:gd name="connsiteY3112" fmla="*/ 3008174 h 6375766"/>
              <a:gd name="connsiteX3113" fmla="*/ 11354365 w 12191994"/>
              <a:gd name="connsiteY3113" fmla="*/ 2944420 h 6375766"/>
              <a:gd name="connsiteX3114" fmla="*/ 11336649 w 12191994"/>
              <a:gd name="connsiteY3114" fmla="*/ 2926704 h 6375766"/>
              <a:gd name="connsiteX3115" fmla="*/ 11272895 w 12191994"/>
              <a:gd name="connsiteY3115" fmla="*/ 2862951 h 6375766"/>
              <a:gd name="connsiteX3116" fmla="*/ 11272895 w 12191994"/>
              <a:gd name="connsiteY3116" fmla="*/ 2839267 h 6375766"/>
              <a:gd name="connsiteX3117" fmla="*/ 11336649 w 12191994"/>
              <a:gd name="connsiteY3117" fmla="*/ 2775514 h 6375766"/>
              <a:gd name="connsiteX3118" fmla="*/ 11354365 w 12191994"/>
              <a:gd name="connsiteY3118" fmla="*/ 2757798 h 6375766"/>
              <a:gd name="connsiteX3119" fmla="*/ 11418119 w 12191994"/>
              <a:gd name="connsiteY3119" fmla="*/ 2694045 h 6375766"/>
              <a:gd name="connsiteX3120" fmla="*/ 10656182 w 12191994"/>
              <a:gd name="connsiteY3120" fmla="*/ 2694045 h 6375766"/>
              <a:gd name="connsiteX3121" fmla="*/ 10679804 w 12191994"/>
              <a:gd name="connsiteY3121" fmla="*/ 2694045 h 6375766"/>
              <a:gd name="connsiteX3122" fmla="*/ 10743622 w 12191994"/>
              <a:gd name="connsiteY3122" fmla="*/ 2757798 h 6375766"/>
              <a:gd name="connsiteX3123" fmla="*/ 10761338 w 12191994"/>
              <a:gd name="connsiteY3123" fmla="*/ 2775514 h 6375766"/>
              <a:gd name="connsiteX3124" fmla="*/ 10825092 w 12191994"/>
              <a:gd name="connsiteY3124" fmla="*/ 2839267 h 6375766"/>
              <a:gd name="connsiteX3125" fmla="*/ 10825092 w 12191994"/>
              <a:gd name="connsiteY3125" fmla="*/ 2862951 h 6375766"/>
              <a:gd name="connsiteX3126" fmla="*/ 10761338 w 12191994"/>
              <a:gd name="connsiteY3126" fmla="*/ 2926704 h 6375766"/>
              <a:gd name="connsiteX3127" fmla="*/ 10743622 w 12191994"/>
              <a:gd name="connsiteY3127" fmla="*/ 2944420 h 6375766"/>
              <a:gd name="connsiteX3128" fmla="*/ 10679804 w 12191994"/>
              <a:gd name="connsiteY3128" fmla="*/ 3008174 h 6375766"/>
              <a:gd name="connsiteX3129" fmla="*/ 10656182 w 12191994"/>
              <a:gd name="connsiteY3129" fmla="*/ 3008174 h 6375766"/>
              <a:gd name="connsiteX3130" fmla="*/ 10592365 w 12191994"/>
              <a:gd name="connsiteY3130" fmla="*/ 2944420 h 6375766"/>
              <a:gd name="connsiteX3131" fmla="*/ 10574712 w 12191994"/>
              <a:gd name="connsiteY3131" fmla="*/ 2926704 h 6375766"/>
              <a:gd name="connsiteX3132" fmla="*/ 10510958 w 12191994"/>
              <a:gd name="connsiteY3132" fmla="*/ 2862951 h 6375766"/>
              <a:gd name="connsiteX3133" fmla="*/ 10510958 w 12191994"/>
              <a:gd name="connsiteY3133" fmla="*/ 2839267 h 6375766"/>
              <a:gd name="connsiteX3134" fmla="*/ 10574712 w 12191994"/>
              <a:gd name="connsiteY3134" fmla="*/ 2775514 h 6375766"/>
              <a:gd name="connsiteX3135" fmla="*/ 10592365 w 12191994"/>
              <a:gd name="connsiteY3135" fmla="*/ 2757798 h 6375766"/>
              <a:gd name="connsiteX3136" fmla="*/ 10656182 w 12191994"/>
              <a:gd name="connsiteY3136" fmla="*/ 2694045 h 6375766"/>
              <a:gd name="connsiteX3137" fmla="*/ 9894183 w 12191994"/>
              <a:gd name="connsiteY3137" fmla="*/ 2694045 h 6375766"/>
              <a:gd name="connsiteX3138" fmla="*/ 9917805 w 12191994"/>
              <a:gd name="connsiteY3138" fmla="*/ 2694045 h 6375766"/>
              <a:gd name="connsiteX3139" fmla="*/ 9981623 w 12191994"/>
              <a:gd name="connsiteY3139" fmla="*/ 2757798 h 6375766"/>
              <a:gd name="connsiteX3140" fmla="*/ 9999275 w 12191994"/>
              <a:gd name="connsiteY3140" fmla="*/ 2775514 h 6375766"/>
              <a:gd name="connsiteX3141" fmla="*/ 10063093 w 12191994"/>
              <a:gd name="connsiteY3141" fmla="*/ 2839267 h 6375766"/>
              <a:gd name="connsiteX3142" fmla="*/ 10063093 w 12191994"/>
              <a:gd name="connsiteY3142" fmla="*/ 2862951 h 6375766"/>
              <a:gd name="connsiteX3143" fmla="*/ 9999275 w 12191994"/>
              <a:gd name="connsiteY3143" fmla="*/ 2926704 h 6375766"/>
              <a:gd name="connsiteX3144" fmla="*/ 9981623 w 12191994"/>
              <a:gd name="connsiteY3144" fmla="*/ 2944420 h 6375766"/>
              <a:gd name="connsiteX3145" fmla="*/ 9917805 w 12191994"/>
              <a:gd name="connsiteY3145" fmla="*/ 3008174 h 6375766"/>
              <a:gd name="connsiteX3146" fmla="*/ 9894183 w 12191994"/>
              <a:gd name="connsiteY3146" fmla="*/ 3008174 h 6375766"/>
              <a:gd name="connsiteX3147" fmla="*/ 9830365 w 12191994"/>
              <a:gd name="connsiteY3147" fmla="*/ 2944420 h 6375766"/>
              <a:gd name="connsiteX3148" fmla="*/ 9812649 w 12191994"/>
              <a:gd name="connsiteY3148" fmla="*/ 2926704 h 6375766"/>
              <a:gd name="connsiteX3149" fmla="*/ 9748895 w 12191994"/>
              <a:gd name="connsiteY3149" fmla="*/ 2862951 h 6375766"/>
              <a:gd name="connsiteX3150" fmla="*/ 9748895 w 12191994"/>
              <a:gd name="connsiteY3150" fmla="*/ 2839267 h 6375766"/>
              <a:gd name="connsiteX3151" fmla="*/ 9812649 w 12191994"/>
              <a:gd name="connsiteY3151" fmla="*/ 2775514 h 6375766"/>
              <a:gd name="connsiteX3152" fmla="*/ 9830365 w 12191994"/>
              <a:gd name="connsiteY3152" fmla="*/ 2757798 h 6375766"/>
              <a:gd name="connsiteX3153" fmla="*/ 9894183 w 12191994"/>
              <a:gd name="connsiteY3153" fmla="*/ 2694045 h 6375766"/>
              <a:gd name="connsiteX3154" fmla="*/ 9132119 w 12191994"/>
              <a:gd name="connsiteY3154" fmla="*/ 2694045 h 6375766"/>
              <a:gd name="connsiteX3155" fmla="*/ 9155805 w 12191994"/>
              <a:gd name="connsiteY3155" fmla="*/ 2694045 h 6375766"/>
              <a:gd name="connsiteX3156" fmla="*/ 9219559 w 12191994"/>
              <a:gd name="connsiteY3156" fmla="*/ 2757798 h 6375766"/>
              <a:gd name="connsiteX3157" fmla="*/ 9237275 w 12191994"/>
              <a:gd name="connsiteY3157" fmla="*/ 2775514 h 6375766"/>
              <a:gd name="connsiteX3158" fmla="*/ 9301093 w 12191994"/>
              <a:gd name="connsiteY3158" fmla="*/ 2839267 h 6375766"/>
              <a:gd name="connsiteX3159" fmla="*/ 9301093 w 12191994"/>
              <a:gd name="connsiteY3159" fmla="*/ 2862952 h 6375766"/>
              <a:gd name="connsiteX3160" fmla="*/ 9237275 w 12191994"/>
              <a:gd name="connsiteY3160" fmla="*/ 2926704 h 6375766"/>
              <a:gd name="connsiteX3161" fmla="*/ 9219559 w 12191994"/>
              <a:gd name="connsiteY3161" fmla="*/ 2944420 h 6375766"/>
              <a:gd name="connsiteX3162" fmla="*/ 9155805 w 12191994"/>
              <a:gd name="connsiteY3162" fmla="*/ 3008174 h 6375766"/>
              <a:gd name="connsiteX3163" fmla="*/ 9132119 w 12191994"/>
              <a:gd name="connsiteY3163" fmla="*/ 3008174 h 6375766"/>
              <a:gd name="connsiteX3164" fmla="*/ 9068365 w 12191994"/>
              <a:gd name="connsiteY3164" fmla="*/ 2944420 h 6375766"/>
              <a:gd name="connsiteX3165" fmla="*/ 9050649 w 12191994"/>
              <a:gd name="connsiteY3165" fmla="*/ 2926704 h 6375766"/>
              <a:gd name="connsiteX3166" fmla="*/ 8986895 w 12191994"/>
              <a:gd name="connsiteY3166" fmla="*/ 2862952 h 6375766"/>
              <a:gd name="connsiteX3167" fmla="*/ 8986895 w 12191994"/>
              <a:gd name="connsiteY3167" fmla="*/ 2839267 h 6375766"/>
              <a:gd name="connsiteX3168" fmla="*/ 9050649 w 12191994"/>
              <a:gd name="connsiteY3168" fmla="*/ 2775514 h 6375766"/>
              <a:gd name="connsiteX3169" fmla="*/ 9068365 w 12191994"/>
              <a:gd name="connsiteY3169" fmla="*/ 2757798 h 6375766"/>
              <a:gd name="connsiteX3170" fmla="*/ 9132119 w 12191994"/>
              <a:gd name="connsiteY3170" fmla="*/ 2694045 h 6375766"/>
              <a:gd name="connsiteX3171" fmla="*/ 12180119 w 12191994"/>
              <a:gd name="connsiteY3171" fmla="*/ 2693982 h 6375766"/>
              <a:gd name="connsiteX3172" fmla="*/ 12191994 w 12191994"/>
              <a:gd name="connsiteY3172" fmla="*/ 2693982 h 6375766"/>
              <a:gd name="connsiteX3173" fmla="*/ 12191994 w 12191994"/>
              <a:gd name="connsiteY3173" fmla="*/ 2730937 h 6375766"/>
              <a:gd name="connsiteX3174" fmla="*/ 12180119 w 12191994"/>
              <a:gd name="connsiteY3174" fmla="*/ 2730937 h 6375766"/>
              <a:gd name="connsiteX3175" fmla="*/ 12153323 w 12191994"/>
              <a:gd name="connsiteY3175" fmla="*/ 2757734 h 6375766"/>
              <a:gd name="connsiteX3176" fmla="*/ 12098649 w 12191994"/>
              <a:gd name="connsiteY3176" fmla="*/ 2812343 h 6375766"/>
              <a:gd name="connsiteX3177" fmla="*/ 12071852 w 12191994"/>
              <a:gd name="connsiteY3177" fmla="*/ 2839202 h 6375766"/>
              <a:gd name="connsiteX3178" fmla="*/ 12071852 w 12191994"/>
              <a:gd name="connsiteY3178" fmla="*/ 2862888 h 6375766"/>
              <a:gd name="connsiteX3179" fmla="*/ 12098649 w 12191994"/>
              <a:gd name="connsiteY3179" fmla="*/ 2889747 h 6375766"/>
              <a:gd name="connsiteX3180" fmla="*/ 12153323 w 12191994"/>
              <a:gd name="connsiteY3180" fmla="*/ 2944356 h 6375766"/>
              <a:gd name="connsiteX3181" fmla="*/ 12180119 w 12191994"/>
              <a:gd name="connsiteY3181" fmla="*/ 2971152 h 6375766"/>
              <a:gd name="connsiteX3182" fmla="*/ 12191994 w 12191994"/>
              <a:gd name="connsiteY3182" fmla="*/ 2971152 h 6375766"/>
              <a:gd name="connsiteX3183" fmla="*/ 12191994 w 12191994"/>
              <a:gd name="connsiteY3183" fmla="*/ 3008109 h 6375766"/>
              <a:gd name="connsiteX3184" fmla="*/ 12180119 w 12191994"/>
              <a:gd name="connsiteY3184" fmla="*/ 3008109 h 6375766"/>
              <a:gd name="connsiteX3185" fmla="*/ 12116365 w 12191994"/>
              <a:gd name="connsiteY3185" fmla="*/ 2944356 h 6375766"/>
              <a:gd name="connsiteX3186" fmla="*/ 12098649 w 12191994"/>
              <a:gd name="connsiteY3186" fmla="*/ 2926640 h 6375766"/>
              <a:gd name="connsiteX3187" fmla="*/ 12034895 w 12191994"/>
              <a:gd name="connsiteY3187" fmla="*/ 2862888 h 6375766"/>
              <a:gd name="connsiteX3188" fmla="*/ 12034895 w 12191994"/>
              <a:gd name="connsiteY3188" fmla="*/ 2839202 h 6375766"/>
              <a:gd name="connsiteX3189" fmla="*/ 12098649 w 12191994"/>
              <a:gd name="connsiteY3189" fmla="*/ 2775449 h 6375766"/>
              <a:gd name="connsiteX3190" fmla="*/ 12116365 w 12191994"/>
              <a:gd name="connsiteY3190" fmla="*/ 2757734 h 6375766"/>
              <a:gd name="connsiteX3191" fmla="*/ 12180119 w 12191994"/>
              <a:gd name="connsiteY3191" fmla="*/ 2693982 h 6375766"/>
              <a:gd name="connsiteX3192" fmla="*/ 4941126 w 12191994"/>
              <a:gd name="connsiteY3192" fmla="*/ 2057397 h 6375766"/>
              <a:gd name="connsiteX3193" fmla="*/ 4914267 w 12191994"/>
              <a:gd name="connsiteY3193" fmla="*/ 2084195 h 6375766"/>
              <a:gd name="connsiteX3194" fmla="*/ 4859585 w 12191994"/>
              <a:gd name="connsiteY3194" fmla="*/ 2138875 h 6375766"/>
              <a:gd name="connsiteX3195" fmla="*/ 4832729 w 12191994"/>
              <a:gd name="connsiteY3195" fmla="*/ 2165738 h 6375766"/>
              <a:gd name="connsiteX3196" fmla="*/ 4832729 w 12191994"/>
              <a:gd name="connsiteY3196" fmla="*/ 2189426 h 6375766"/>
              <a:gd name="connsiteX3197" fmla="*/ 4859585 w 12191994"/>
              <a:gd name="connsiteY3197" fmla="*/ 2216286 h 6375766"/>
              <a:gd name="connsiteX3198" fmla="*/ 4914267 w 12191994"/>
              <a:gd name="connsiteY3198" fmla="*/ 2270954 h 6375766"/>
              <a:gd name="connsiteX3199" fmla="*/ 4941126 w 12191994"/>
              <a:gd name="connsiteY3199" fmla="*/ 2297746 h 6375766"/>
              <a:gd name="connsiteX3200" fmla="*/ 4964749 w 12191994"/>
              <a:gd name="connsiteY3200" fmla="*/ 2297746 h 6375766"/>
              <a:gd name="connsiteX3201" fmla="*/ 4991614 w 12191994"/>
              <a:gd name="connsiteY3201" fmla="*/ 2270954 h 6375766"/>
              <a:gd name="connsiteX3202" fmla="*/ 5046288 w 12191994"/>
              <a:gd name="connsiteY3202" fmla="*/ 2216286 h 6375766"/>
              <a:gd name="connsiteX3203" fmla="*/ 5073149 w 12191994"/>
              <a:gd name="connsiteY3203" fmla="*/ 2189426 h 6375766"/>
              <a:gd name="connsiteX3204" fmla="*/ 5073149 w 12191994"/>
              <a:gd name="connsiteY3204" fmla="*/ 2165738 h 6375766"/>
              <a:gd name="connsiteX3205" fmla="*/ 5046288 w 12191994"/>
              <a:gd name="connsiteY3205" fmla="*/ 2138875 h 6375766"/>
              <a:gd name="connsiteX3206" fmla="*/ 4991614 w 12191994"/>
              <a:gd name="connsiteY3206" fmla="*/ 2084195 h 6375766"/>
              <a:gd name="connsiteX3207" fmla="*/ 4964749 w 12191994"/>
              <a:gd name="connsiteY3207" fmla="*/ 2057397 h 6375766"/>
              <a:gd name="connsiteX3208" fmla="*/ 4179139 w 12191994"/>
              <a:gd name="connsiteY3208" fmla="*/ 2057397 h 6375766"/>
              <a:gd name="connsiteX3209" fmla="*/ 4152279 w 12191994"/>
              <a:gd name="connsiteY3209" fmla="*/ 2084195 h 6375766"/>
              <a:gd name="connsiteX3210" fmla="*/ 4097605 w 12191994"/>
              <a:gd name="connsiteY3210" fmla="*/ 2138875 h 6375766"/>
              <a:gd name="connsiteX3211" fmla="*/ 4070743 w 12191994"/>
              <a:gd name="connsiteY3211" fmla="*/ 2165738 h 6375766"/>
              <a:gd name="connsiteX3212" fmla="*/ 4070743 w 12191994"/>
              <a:gd name="connsiteY3212" fmla="*/ 2189426 h 6375766"/>
              <a:gd name="connsiteX3213" fmla="*/ 4097605 w 12191994"/>
              <a:gd name="connsiteY3213" fmla="*/ 2216286 h 6375766"/>
              <a:gd name="connsiteX3214" fmla="*/ 4152279 w 12191994"/>
              <a:gd name="connsiteY3214" fmla="*/ 2270954 h 6375766"/>
              <a:gd name="connsiteX3215" fmla="*/ 4179139 w 12191994"/>
              <a:gd name="connsiteY3215" fmla="*/ 2297746 h 6375766"/>
              <a:gd name="connsiteX3216" fmla="*/ 4202746 w 12191994"/>
              <a:gd name="connsiteY3216" fmla="*/ 2297746 h 6375766"/>
              <a:gd name="connsiteX3217" fmla="*/ 4229607 w 12191994"/>
              <a:gd name="connsiteY3217" fmla="*/ 2270954 h 6375766"/>
              <a:gd name="connsiteX3218" fmla="*/ 4284281 w 12191994"/>
              <a:gd name="connsiteY3218" fmla="*/ 2216286 h 6375766"/>
              <a:gd name="connsiteX3219" fmla="*/ 4311140 w 12191994"/>
              <a:gd name="connsiteY3219" fmla="*/ 2189426 h 6375766"/>
              <a:gd name="connsiteX3220" fmla="*/ 4311140 w 12191994"/>
              <a:gd name="connsiteY3220" fmla="*/ 2165738 h 6375766"/>
              <a:gd name="connsiteX3221" fmla="*/ 4284281 w 12191994"/>
              <a:gd name="connsiteY3221" fmla="*/ 2138875 h 6375766"/>
              <a:gd name="connsiteX3222" fmla="*/ 4229607 w 12191994"/>
              <a:gd name="connsiteY3222" fmla="*/ 2084195 h 6375766"/>
              <a:gd name="connsiteX3223" fmla="*/ 4202746 w 12191994"/>
              <a:gd name="connsiteY3223" fmla="*/ 2057397 h 6375766"/>
              <a:gd name="connsiteX3224" fmla="*/ 3417142 w 12191994"/>
              <a:gd name="connsiteY3224" fmla="*/ 2057397 h 6375766"/>
              <a:gd name="connsiteX3225" fmla="*/ 3390281 w 12191994"/>
              <a:gd name="connsiteY3225" fmla="*/ 2084195 h 6375766"/>
              <a:gd name="connsiteX3226" fmla="*/ 3335606 w 12191994"/>
              <a:gd name="connsiteY3226" fmla="*/ 2138875 h 6375766"/>
              <a:gd name="connsiteX3227" fmla="*/ 3308746 w 12191994"/>
              <a:gd name="connsiteY3227" fmla="*/ 2165740 h 6375766"/>
              <a:gd name="connsiteX3228" fmla="*/ 3308746 w 12191994"/>
              <a:gd name="connsiteY3228" fmla="*/ 2189426 h 6375766"/>
              <a:gd name="connsiteX3229" fmla="*/ 3335606 w 12191994"/>
              <a:gd name="connsiteY3229" fmla="*/ 2216286 h 6375766"/>
              <a:gd name="connsiteX3230" fmla="*/ 3390281 w 12191994"/>
              <a:gd name="connsiteY3230" fmla="*/ 2270954 h 6375766"/>
              <a:gd name="connsiteX3231" fmla="*/ 3417142 w 12191994"/>
              <a:gd name="connsiteY3231" fmla="*/ 2297748 h 6375766"/>
              <a:gd name="connsiteX3232" fmla="*/ 3440764 w 12191994"/>
              <a:gd name="connsiteY3232" fmla="*/ 2297748 h 6375766"/>
              <a:gd name="connsiteX3233" fmla="*/ 3467625 w 12191994"/>
              <a:gd name="connsiteY3233" fmla="*/ 2270954 h 6375766"/>
              <a:gd name="connsiteX3234" fmla="*/ 3522300 w 12191994"/>
              <a:gd name="connsiteY3234" fmla="*/ 2216286 h 6375766"/>
              <a:gd name="connsiteX3235" fmla="*/ 3549161 w 12191994"/>
              <a:gd name="connsiteY3235" fmla="*/ 2189426 h 6375766"/>
              <a:gd name="connsiteX3236" fmla="*/ 3549161 w 12191994"/>
              <a:gd name="connsiteY3236" fmla="*/ 2165740 h 6375766"/>
              <a:gd name="connsiteX3237" fmla="*/ 3522300 w 12191994"/>
              <a:gd name="connsiteY3237" fmla="*/ 2138875 h 6375766"/>
              <a:gd name="connsiteX3238" fmla="*/ 3467625 w 12191994"/>
              <a:gd name="connsiteY3238" fmla="*/ 2084195 h 6375766"/>
              <a:gd name="connsiteX3239" fmla="*/ 3440764 w 12191994"/>
              <a:gd name="connsiteY3239" fmla="*/ 2057397 h 6375766"/>
              <a:gd name="connsiteX3240" fmla="*/ 2655139 w 12191994"/>
              <a:gd name="connsiteY3240" fmla="*/ 2057397 h 6375766"/>
              <a:gd name="connsiteX3241" fmla="*/ 2628280 w 12191994"/>
              <a:gd name="connsiteY3241" fmla="*/ 2084195 h 6375766"/>
              <a:gd name="connsiteX3242" fmla="*/ 2573606 w 12191994"/>
              <a:gd name="connsiteY3242" fmla="*/ 2138875 h 6375766"/>
              <a:gd name="connsiteX3243" fmla="*/ 2546747 w 12191994"/>
              <a:gd name="connsiteY3243" fmla="*/ 2165740 h 6375766"/>
              <a:gd name="connsiteX3244" fmla="*/ 2546747 w 12191994"/>
              <a:gd name="connsiteY3244" fmla="*/ 2189429 h 6375766"/>
              <a:gd name="connsiteX3245" fmla="*/ 2573606 w 12191994"/>
              <a:gd name="connsiteY3245" fmla="*/ 2216286 h 6375766"/>
              <a:gd name="connsiteX3246" fmla="*/ 2628280 w 12191994"/>
              <a:gd name="connsiteY3246" fmla="*/ 2270954 h 6375766"/>
              <a:gd name="connsiteX3247" fmla="*/ 2655139 w 12191994"/>
              <a:gd name="connsiteY3247" fmla="*/ 2297748 h 6375766"/>
              <a:gd name="connsiteX3248" fmla="*/ 2678762 w 12191994"/>
              <a:gd name="connsiteY3248" fmla="*/ 2297748 h 6375766"/>
              <a:gd name="connsiteX3249" fmla="*/ 2705622 w 12191994"/>
              <a:gd name="connsiteY3249" fmla="*/ 2270954 h 6375766"/>
              <a:gd name="connsiteX3250" fmla="*/ 2760296 w 12191994"/>
              <a:gd name="connsiteY3250" fmla="*/ 2216286 h 6375766"/>
              <a:gd name="connsiteX3251" fmla="*/ 2787157 w 12191994"/>
              <a:gd name="connsiteY3251" fmla="*/ 2189429 h 6375766"/>
              <a:gd name="connsiteX3252" fmla="*/ 2787157 w 12191994"/>
              <a:gd name="connsiteY3252" fmla="*/ 2165740 h 6375766"/>
              <a:gd name="connsiteX3253" fmla="*/ 2760296 w 12191994"/>
              <a:gd name="connsiteY3253" fmla="*/ 2138875 h 6375766"/>
              <a:gd name="connsiteX3254" fmla="*/ 2705622 w 12191994"/>
              <a:gd name="connsiteY3254" fmla="*/ 2084195 h 6375766"/>
              <a:gd name="connsiteX3255" fmla="*/ 2678762 w 12191994"/>
              <a:gd name="connsiteY3255" fmla="*/ 2057397 h 6375766"/>
              <a:gd name="connsiteX3256" fmla="*/ 1893136 w 12191994"/>
              <a:gd name="connsiteY3256" fmla="*/ 2057397 h 6375766"/>
              <a:gd name="connsiteX3257" fmla="*/ 1866276 w 12191994"/>
              <a:gd name="connsiteY3257" fmla="*/ 2084195 h 6375766"/>
              <a:gd name="connsiteX3258" fmla="*/ 1811602 w 12191994"/>
              <a:gd name="connsiteY3258" fmla="*/ 2138875 h 6375766"/>
              <a:gd name="connsiteX3259" fmla="*/ 1784743 w 12191994"/>
              <a:gd name="connsiteY3259" fmla="*/ 2165740 h 6375766"/>
              <a:gd name="connsiteX3260" fmla="*/ 1784743 w 12191994"/>
              <a:gd name="connsiteY3260" fmla="*/ 2189429 h 6375766"/>
              <a:gd name="connsiteX3261" fmla="*/ 1811602 w 12191994"/>
              <a:gd name="connsiteY3261" fmla="*/ 2216286 h 6375766"/>
              <a:gd name="connsiteX3262" fmla="*/ 1866276 w 12191994"/>
              <a:gd name="connsiteY3262" fmla="*/ 2270954 h 6375766"/>
              <a:gd name="connsiteX3263" fmla="*/ 1893136 w 12191994"/>
              <a:gd name="connsiteY3263" fmla="*/ 2297748 h 6375766"/>
              <a:gd name="connsiteX3264" fmla="*/ 1916758 w 12191994"/>
              <a:gd name="connsiteY3264" fmla="*/ 2297748 h 6375766"/>
              <a:gd name="connsiteX3265" fmla="*/ 1943618 w 12191994"/>
              <a:gd name="connsiteY3265" fmla="*/ 2270954 h 6375766"/>
              <a:gd name="connsiteX3266" fmla="*/ 1998292 w 12191994"/>
              <a:gd name="connsiteY3266" fmla="*/ 2216286 h 6375766"/>
              <a:gd name="connsiteX3267" fmla="*/ 2025154 w 12191994"/>
              <a:gd name="connsiteY3267" fmla="*/ 2189429 h 6375766"/>
              <a:gd name="connsiteX3268" fmla="*/ 2025154 w 12191994"/>
              <a:gd name="connsiteY3268" fmla="*/ 2165740 h 6375766"/>
              <a:gd name="connsiteX3269" fmla="*/ 1998292 w 12191994"/>
              <a:gd name="connsiteY3269" fmla="*/ 2138875 h 6375766"/>
              <a:gd name="connsiteX3270" fmla="*/ 1943618 w 12191994"/>
              <a:gd name="connsiteY3270" fmla="*/ 2084195 h 6375766"/>
              <a:gd name="connsiteX3271" fmla="*/ 1916758 w 12191994"/>
              <a:gd name="connsiteY3271" fmla="*/ 2057397 h 6375766"/>
              <a:gd name="connsiteX3272" fmla="*/ 1131138 w 12191994"/>
              <a:gd name="connsiteY3272" fmla="*/ 2057397 h 6375766"/>
              <a:gd name="connsiteX3273" fmla="*/ 1104277 w 12191994"/>
              <a:gd name="connsiteY3273" fmla="*/ 2084195 h 6375766"/>
              <a:gd name="connsiteX3274" fmla="*/ 1049604 w 12191994"/>
              <a:gd name="connsiteY3274" fmla="*/ 2138875 h 6375766"/>
              <a:gd name="connsiteX3275" fmla="*/ 1022743 w 12191994"/>
              <a:gd name="connsiteY3275" fmla="*/ 2165740 h 6375766"/>
              <a:gd name="connsiteX3276" fmla="*/ 1022743 w 12191994"/>
              <a:gd name="connsiteY3276" fmla="*/ 2189429 h 6375766"/>
              <a:gd name="connsiteX3277" fmla="*/ 1049604 w 12191994"/>
              <a:gd name="connsiteY3277" fmla="*/ 2216286 h 6375766"/>
              <a:gd name="connsiteX3278" fmla="*/ 1104277 w 12191994"/>
              <a:gd name="connsiteY3278" fmla="*/ 2270954 h 6375766"/>
              <a:gd name="connsiteX3279" fmla="*/ 1131138 w 12191994"/>
              <a:gd name="connsiteY3279" fmla="*/ 2297748 h 6375766"/>
              <a:gd name="connsiteX3280" fmla="*/ 1154760 w 12191994"/>
              <a:gd name="connsiteY3280" fmla="*/ 2297748 h 6375766"/>
              <a:gd name="connsiteX3281" fmla="*/ 1181620 w 12191994"/>
              <a:gd name="connsiteY3281" fmla="*/ 2270954 h 6375766"/>
              <a:gd name="connsiteX3282" fmla="*/ 1236294 w 12191994"/>
              <a:gd name="connsiteY3282" fmla="*/ 2216286 h 6375766"/>
              <a:gd name="connsiteX3283" fmla="*/ 1263153 w 12191994"/>
              <a:gd name="connsiteY3283" fmla="*/ 2189429 h 6375766"/>
              <a:gd name="connsiteX3284" fmla="*/ 1263153 w 12191994"/>
              <a:gd name="connsiteY3284" fmla="*/ 2165740 h 6375766"/>
              <a:gd name="connsiteX3285" fmla="*/ 1236294 w 12191994"/>
              <a:gd name="connsiteY3285" fmla="*/ 2138875 h 6375766"/>
              <a:gd name="connsiteX3286" fmla="*/ 1181620 w 12191994"/>
              <a:gd name="connsiteY3286" fmla="*/ 2084195 h 6375766"/>
              <a:gd name="connsiteX3287" fmla="*/ 1154760 w 12191994"/>
              <a:gd name="connsiteY3287" fmla="*/ 2057397 h 6375766"/>
              <a:gd name="connsiteX3288" fmla="*/ 369139 w 12191994"/>
              <a:gd name="connsiteY3288" fmla="*/ 2057397 h 6375766"/>
              <a:gd name="connsiteX3289" fmla="*/ 342279 w 12191994"/>
              <a:gd name="connsiteY3289" fmla="*/ 2084195 h 6375766"/>
              <a:gd name="connsiteX3290" fmla="*/ 287605 w 12191994"/>
              <a:gd name="connsiteY3290" fmla="*/ 2138875 h 6375766"/>
              <a:gd name="connsiteX3291" fmla="*/ 260745 w 12191994"/>
              <a:gd name="connsiteY3291" fmla="*/ 2165740 h 6375766"/>
              <a:gd name="connsiteX3292" fmla="*/ 260745 w 12191994"/>
              <a:gd name="connsiteY3292" fmla="*/ 2189429 h 6375766"/>
              <a:gd name="connsiteX3293" fmla="*/ 287605 w 12191994"/>
              <a:gd name="connsiteY3293" fmla="*/ 2216286 h 6375766"/>
              <a:gd name="connsiteX3294" fmla="*/ 342279 w 12191994"/>
              <a:gd name="connsiteY3294" fmla="*/ 2270954 h 6375766"/>
              <a:gd name="connsiteX3295" fmla="*/ 369139 w 12191994"/>
              <a:gd name="connsiteY3295" fmla="*/ 2297748 h 6375766"/>
              <a:gd name="connsiteX3296" fmla="*/ 392761 w 12191994"/>
              <a:gd name="connsiteY3296" fmla="*/ 2297748 h 6375766"/>
              <a:gd name="connsiteX3297" fmla="*/ 419622 w 12191994"/>
              <a:gd name="connsiteY3297" fmla="*/ 2270954 h 6375766"/>
              <a:gd name="connsiteX3298" fmla="*/ 474295 w 12191994"/>
              <a:gd name="connsiteY3298" fmla="*/ 2216286 h 6375766"/>
              <a:gd name="connsiteX3299" fmla="*/ 501156 w 12191994"/>
              <a:gd name="connsiteY3299" fmla="*/ 2189429 h 6375766"/>
              <a:gd name="connsiteX3300" fmla="*/ 501156 w 12191994"/>
              <a:gd name="connsiteY3300" fmla="*/ 2165740 h 6375766"/>
              <a:gd name="connsiteX3301" fmla="*/ 474295 w 12191994"/>
              <a:gd name="connsiteY3301" fmla="*/ 2138875 h 6375766"/>
              <a:gd name="connsiteX3302" fmla="*/ 419622 w 12191994"/>
              <a:gd name="connsiteY3302" fmla="*/ 2084195 h 6375766"/>
              <a:gd name="connsiteX3303" fmla="*/ 392761 w 12191994"/>
              <a:gd name="connsiteY3303" fmla="*/ 2057397 h 6375766"/>
              <a:gd name="connsiteX3304" fmla="*/ 11799119 w 12191994"/>
              <a:gd name="connsiteY3304" fmla="*/ 2057394 h 6375766"/>
              <a:gd name="connsiteX3305" fmla="*/ 11772259 w 12191994"/>
              <a:gd name="connsiteY3305" fmla="*/ 2084193 h 6375766"/>
              <a:gd name="connsiteX3306" fmla="*/ 11717585 w 12191994"/>
              <a:gd name="connsiteY3306" fmla="*/ 2138873 h 6375766"/>
              <a:gd name="connsiteX3307" fmla="*/ 11690725 w 12191994"/>
              <a:gd name="connsiteY3307" fmla="*/ 2165738 h 6375766"/>
              <a:gd name="connsiteX3308" fmla="*/ 11690725 w 12191994"/>
              <a:gd name="connsiteY3308" fmla="*/ 2189424 h 6375766"/>
              <a:gd name="connsiteX3309" fmla="*/ 11717585 w 12191994"/>
              <a:gd name="connsiteY3309" fmla="*/ 2216284 h 6375766"/>
              <a:gd name="connsiteX3310" fmla="*/ 11772259 w 12191994"/>
              <a:gd name="connsiteY3310" fmla="*/ 2270952 h 6375766"/>
              <a:gd name="connsiteX3311" fmla="*/ 11799119 w 12191994"/>
              <a:gd name="connsiteY3311" fmla="*/ 2297746 h 6375766"/>
              <a:gd name="connsiteX3312" fmla="*/ 11822741 w 12191994"/>
              <a:gd name="connsiteY3312" fmla="*/ 2297746 h 6375766"/>
              <a:gd name="connsiteX3313" fmla="*/ 11849601 w 12191994"/>
              <a:gd name="connsiteY3313" fmla="*/ 2270952 h 6375766"/>
              <a:gd name="connsiteX3314" fmla="*/ 11904275 w 12191994"/>
              <a:gd name="connsiteY3314" fmla="*/ 2216284 h 6375766"/>
              <a:gd name="connsiteX3315" fmla="*/ 11931136 w 12191994"/>
              <a:gd name="connsiteY3315" fmla="*/ 2189424 h 6375766"/>
              <a:gd name="connsiteX3316" fmla="*/ 11931136 w 12191994"/>
              <a:gd name="connsiteY3316" fmla="*/ 2165738 h 6375766"/>
              <a:gd name="connsiteX3317" fmla="*/ 11904275 w 12191994"/>
              <a:gd name="connsiteY3317" fmla="*/ 2138873 h 6375766"/>
              <a:gd name="connsiteX3318" fmla="*/ 11849601 w 12191994"/>
              <a:gd name="connsiteY3318" fmla="*/ 2084193 h 6375766"/>
              <a:gd name="connsiteX3319" fmla="*/ 11822741 w 12191994"/>
              <a:gd name="connsiteY3319" fmla="*/ 2057394 h 6375766"/>
              <a:gd name="connsiteX3320" fmla="*/ 11037119 w 12191994"/>
              <a:gd name="connsiteY3320" fmla="*/ 2057394 h 6375766"/>
              <a:gd name="connsiteX3321" fmla="*/ 11010259 w 12191994"/>
              <a:gd name="connsiteY3321" fmla="*/ 2084193 h 6375766"/>
              <a:gd name="connsiteX3322" fmla="*/ 10955585 w 12191994"/>
              <a:gd name="connsiteY3322" fmla="*/ 2138873 h 6375766"/>
              <a:gd name="connsiteX3323" fmla="*/ 10928725 w 12191994"/>
              <a:gd name="connsiteY3323" fmla="*/ 2165738 h 6375766"/>
              <a:gd name="connsiteX3324" fmla="*/ 10928725 w 12191994"/>
              <a:gd name="connsiteY3324" fmla="*/ 2189426 h 6375766"/>
              <a:gd name="connsiteX3325" fmla="*/ 10955585 w 12191994"/>
              <a:gd name="connsiteY3325" fmla="*/ 2216284 h 6375766"/>
              <a:gd name="connsiteX3326" fmla="*/ 11010259 w 12191994"/>
              <a:gd name="connsiteY3326" fmla="*/ 2270952 h 6375766"/>
              <a:gd name="connsiteX3327" fmla="*/ 11037119 w 12191994"/>
              <a:gd name="connsiteY3327" fmla="*/ 2297746 h 6375766"/>
              <a:gd name="connsiteX3328" fmla="*/ 11060741 w 12191994"/>
              <a:gd name="connsiteY3328" fmla="*/ 2297746 h 6375766"/>
              <a:gd name="connsiteX3329" fmla="*/ 11087601 w 12191994"/>
              <a:gd name="connsiteY3329" fmla="*/ 2270952 h 6375766"/>
              <a:gd name="connsiteX3330" fmla="*/ 11142275 w 12191994"/>
              <a:gd name="connsiteY3330" fmla="*/ 2216284 h 6375766"/>
              <a:gd name="connsiteX3331" fmla="*/ 11169136 w 12191994"/>
              <a:gd name="connsiteY3331" fmla="*/ 2189426 h 6375766"/>
              <a:gd name="connsiteX3332" fmla="*/ 11169136 w 12191994"/>
              <a:gd name="connsiteY3332" fmla="*/ 2165738 h 6375766"/>
              <a:gd name="connsiteX3333" fmla="*/ 11142275 w 12191994"/>
              <a:gd name="connsiteY3333" fmla="*/ 2138873 h 6375766"/>
              <a:gd name="connsiteX3334" fmla="*/ 11087601 w 12191994"/>
              <a:gd name="connsiteY3334" fmla="*/ 2084193 h 6375766"/>
              <a:gd name="connsiteX3335" fmla="*/ 11060741 w 12191994"/>
              <a:gd name="connsiteY3335" fmla="*/ 2057394 h 6375766"/>
              <a:gd name="connsiteX3336" fmla="*/ 10275119 w 12191994"/>
              <a:gd name="connsiteY3336" fmla="*/ 2057394 h 6375766"/>
              <a:gd name="connsiteX3337" fmla="*/ 10248259 w 12191994"/>
              <a:gd name="connsiteY3337" fmla="*/ 2084195 h 6375766"/>
              <a:gd name="connsiteX3338" fmla="*/ 10193585 w 12191994"/>
              <a:gd name="connsiteY3338" fmla="*/ 2138873 h 6375766"/>
              <a:gd name="connsiteX3339" fmla="*/ 10166725 w 12191994"/>
              <a:gd name="connsiteY3339" fmla="*/ 2165738 h 6375766"/>
              <a:gd name="connsiteX3340" fmla="*/ 10166725 w 12191994"/>
              <a:gd name="connsiteY3340" fmla="*/ 2189426 h 6375766"/>
              <a:gd name="connsiteX3341" fmla="*/ 10193585 w 12191994"/>
              <a:gd name="connsiteY3341" fmla="*/ 2216284 h 6375766"/>
              <a:gd name="connsiteX3342" fmla="*/ 10248259 w 12191994"/>
              <a:gd name="connsiteY3342" fmla="*/ 2270954 h 6375766"/>
              <a:gd name="connsiteX3343" fmla="*/ 10275119 w 12191994"/>
              <a:gd name="connsiteY3343" fmla="*/ 2297746 h 6375766"/>
              <a:gd name="connsiteX3344" fmla="*/ 10298741 w 12191994"/>
              <a:gd name="connsiteY3344" fmla="*/ 2297746 h 6375766"/>
              <a:gd name="connsiteX3345" fmla="*/ 10325601 w 12191994"/>
              <a:gd name="connsiteY3345" fmla="*/ 2270954 h 6375766"/>
              <a:gd name="connsiteX3346" fmla="*/ 10380275 w 12191994"/>
              <a:gd name="connsiteY3346" fmla="*/ 2216284 h 6375766"/>
              <a:gd name="connsiteX3347" fmla="*/ 10407136 w 12191994"/>
              <a:gd name="connsiteY3347" fmla="*/ 2189426 h 6375766"/>
              <a:gd name="connsiteX3348" fmla="*/ 10407136 w 12191994"/>
              <a:gd name="connsiteY3348" fmla="*/ 2165738 h 6375766"/>
              <a:gd name="connsiteX3349" fmla="*/ 10380275 w 12191994"/>
              <a:gd name="connsiteY3349" fmla="*/ 2138873 h 6375766"/>
              <a:gd name="connsiteX3350" fmla="*/ 10325601 w 12191994"/>
              <a:gd name="connsiteY3350" fmla="*/ 2084195 h 6375766"/>
              <a:gd name="connsiteX3351" fmla="*/ 10298741 w 12191994"/>
              <a:gd name="connsiteY3351" fmla="*/ 2057394 h 6375766"/>
              <a:gd name="connsiteX3352" fmla="*/ 9513119 w 12191994"/>
              <a:gd name="connsiteY3352" fmla="*/ 2057394 h 6375766"/>
              <a:gd name="connsiteX3353" fmla="*/ 9486259 w 12191994"/>
              <a:gd name="connsiteY3353" fmla="*/ 2084195 h 6375766"/>
              <a:gd name="connsiteX3354" fmla="*/ 9431585 w 12191994"/>
              <a:gd name="connsiteY3354" fmla="*/ 2138873 h 6375766"/>
              <a:gd name="connsiteX3355" fmla="*/ 9404725 w 12191994"/>
              <a:gd name="connsiteY3355" fmla="*/ 2165738 h 6375766"/>
              <a:gd name="connsiteX3356" fmla="*/ 9404725 w 12191994"/>
              <a:gd name="connsiteY3356" fmla="*/ 2189426 h 6375766"/>
              <a:gd name="connsiteX3357" fmla="*/ 9431585 w 12191994"/>
              <a:gd name="connsiteY3357" fmla="*/ 2216284 h 6375766"/>
              <a:gd name="connsiteX3358" fmla="*/ 9486259 w 12191994"/>
              <a:gd name="connsiteY3358" fmla="*/ 2270954 h 6375766"/>
              <a:gd name="connsiteX3359" fmla="*/ 9513119 w 12191994"/>
              <a:gd name="connsiteY3359" fmla="*/ 2297746 h 6375766"/>
              <a:gd name="connsiteX3360" fmla="*/ 9536741 w 12191994"/>
              <a:gd name="connsiteY3360" fmla="*/ 2297746 h 6375766"/>
              <a:gd name="connsiteX3361" fmla="*/ 9563601 w 12191994"/>
              <a:gd name="connsiteY3361" fmla="*/ 2270954 h 6375766"/>
              <a:gd name="connsiteX3362" fmla="*/ 9618275 w 12191994"/>
              <a:gd name="connsiteY3362" fmla="*/ 2216284 h 6375766"/>
              <a:gd name="connsiteX3363" fmla="*/ 9645136 w 12191994"/>
              <a:gd name="connsiteY3363" fmla="*/ 2189426 h 6375766"/>
              <a:gd name="connsiteX3364" fmla="*/ 9645136 w 12191994"/>
              <a:gd name="connsiteY3364" fmla="*/ 2165738 h 6375766"/>
              <a:gd name="connsiteX3365" fmla="*/ 9618275 w 12191994"/>
              <a:gd name="connsiteY3365" fmla="*/ 2138873 h 6375766"/>
              <a:gd name="connsiteX3366" fmla="*/ 9563601 w 12191994"/>
              <a:gd name="connsiteY3366" fmla="*/ 2084195 h 6375766"/>
              <a:gd name="connsiteX3367" fmla="*/ 9536741 w 12191994"/>
              <a:gd name="connsiteY3367" fmla="*/ 2057394 h 6375766"/>
              <a:gd name="connsiteX3368" fmla="*/ 8751119 w 12191994"/>
              <a:gd name="connsiteY3368" fmla="*/ 2057394 h 6375766"/>
              <a:gd name="connsiteX3369" fmla="*/ 8724259 w 12191994"/>
              <a:gd name="connsiteY3369" fmla="*/ 2084195 h 6375766"/>
              <a:gd name="connsiteX3370" fmla="*/ 8669585 w 12191994"/>
              <a:gd name="connsiteY3370" fmla="*/ 2138873 h 6375766"/>
              <a:gd name="connsiteX3371" fmla="*/ 8642725 w 12191994"/>
              <a:gd name="connsiteY3371" fmla="*/ 2165738 h 6375766"/>
              <a:gd name="connsiteX3372" fmla="*/ 8642725 w 12191994"/>
              <a:gd name="connsiteY3372" fmla="*/ 2189426 h 6375766"/>
              <a:gd name="connsiteX3373" fmla="*/ 8669585 w 12191994"/>
              <a:gd name="connsiteY3373" fmla="*/ 2216284 h 6375766"/>
              <a:gd name="connsiteX3374" fmla="*/ 8724259 w 12191994"/>
              <a:gd name="connsiteY3374" fmla="*/ 2270954 h 6375766"/>
              <a:gd name="connsiteX3375" fmla="*/ 8751119 w 12191994"/>
              <a:gd name="connsiteY3375" fmla="*/ 2297746 h 6375766"/>
              <a:gd name="connsiteX3376" fmla="*/ 8774741 w 12191994"/>
              <a:gd name="connsiteY3376" fmla="*/ 2297746 h 6375766"/>
              <a:gd name="connsiteX3377" fmla="*/ 8801601 w 12191994"/>
              <a:gd name="connsiteY3377" fmla="*/ 2270954 h 6375766"/>
              <a:gd name="connsiteX3378" fmla="*/ 8856275 w 12191994"/>
              <a:gd name="connsiteY3378" fmla="*/ 2216284 h 6375766"/>
              <a:gd name="connsiteX3379" fmla="*/ 8883136 w 12191994"/>
              <a:gd name="connsiteY3379" fmla="*/ 2189426 h 6375766"/>
              <a:gd name="connsiteX3380" fmla="*/ 8883136 w 12191994"/>
              <a:gd name="connsiteY3380" fmla="*/ 2165738 h 6375766"/>
              <a:gd name="connsiteX3381" fmla="*/ 8856275 w 12191994"/>
              <a:gd name="connsiteY3381" fmla="*/ 2138873 h 6375766"/>
              <a:gd name="connsiteX3382" fmla="*/ 8801601 w 12191994"/>
              <a:gd name="connsiteY3382" fmla="*/ 2084195 h 6375766"/>
              <a:gd name="connsiteX3383" fmla="*/ 8774741 w 12191994"/>
              <a:gd name="connsiteY3383" fmla="*/ 2057394 h 6375766"/>
              <a:gd name="connsiteX3384" fmla="*/ 7989119 w 12191994"/>
              <a:gd name="connsiteY3384" fmla="*/ 2057394 h 6375766"/>
              <a:gd name="connsiteX3385" fmla="*/ 7962259 w 12191994"/>
              <a:gd name="connsiteY3385" fmla="*/ 2084195 h 6375766"/>
              <a:gd name="connsiteX3386" fmla="*/ 7907585 w 12191994"/>
              <a:gd name="connsiteY3386" fmla="*/ 2138873 h 6375766"/>
              <a:gd name="connsiteX3387" fmla="*/ 7880725 w 12191994"/>
              <a:gd name="connsiteY3387" fmla="*/ 2165738 h 6375766"/>
              <a:gd name="connsiteX3388" fmla="*/ 7880725 w 12191994"/>
              <a:gd name="connsiteY3388" fmla="*/ 2189426 h 6375766"/>
              <a:gd name="connsiteX3389" fmla="*/ 7907585 w 12191994"/>
              <a:gd name="connsiteY3389" fmla="*/ 2216284 h 6375766"/>
              <a:gd name="connsiteX3390" fmla="*/ 7962259 w 12191994"/>
              <a:gd name="connsiteY3390" fmla="*/ 2270954 h 6375766"/>
              <a:gd name="connsiteX3391" fmla="*/ 7989119 w 12191994"/>
              <a:gd name="connsiteY3391" fmla="*/ 2297746 h 6375766"/>
              <a:gd name="connsiteX3392" fmla="*/ 8012741 w 12191994"/>
              <a:gd name="connsiteY3392" fmla="*/ 2297746 h 6375766"/>
              <a:gd name="connsiteX3393" fmla="*/ 8039601 w 12191994"/>
              <a:gd name="connsiteY3393" fmla="*/ 2270954 h 6375766"/>
              <a:gd name="connsiteX3394" fmla="*/ 8094275 w 12191994"/>
              <a:gd name="connsiteY3394" fmla="*/ 2216284 h 6375766"/>
              <a:gd name="connsiteX3395" fmla="*/ 8121136 w 12191994"/>
              <a:gd name="connsiteY3395" fmla="*/ 2189426 h 6375766"/>
              <a:gd name="connsiteX3396" fmla="*/ 8121136 w 12191994"/>
              <a:gd name="connsiteY3396" fmla="*/ 2165738 h 6375766"/>
              <a:gd name="connsiteX3397" fmla="*/ 8094275 w 12191994"/>
              <a:gd name="connsiteY3397" fmla="*/ 2138873 h 6375766"/>
              <a:gd name="connsiteX3398" fmla="*/ 8039601 w 12191994"/>
              <a:gd name="connsiteY3398" fmla="*/ 2084195 h 6375766"/>
              <a:gd name="connsiteX3399" fmla="*/ 8012741 w 12191994"/>
              <a:gd name="connsiteY3399" fmla="*/ 2057394 h 6375766"/>
              <a:gd name="connsiteX3400" fmla="*/ 7227119 w 12191994"/>
              <a:gd name="connsiteY3400" fmla="*/ 2057394 h 6375766"/>
              <a:gd name="connsiteX3401" fmla="*/ 7200259 w 12191994"/>
              <a:gd name="connsiteY3401" fmla="*/ 2084195 h 6375766"/>
              <a:gd name="connsiteX3402" fmla="*/ 7145585 w 12191994"/>
              <a:gd name="connsiteY3402" fmla="*/ 2138873 h 6375766"/>
              <a:gd name="connsiteX3403" fmla="*/ 7118725 w 12191994"/>
              <a:gd name="connsiteY3403" fmla="*/ 2165738 h 6375766"/>
              <a:gd name="connsiteX3404" fmla="*/ 7118725 w 12191994"/>
              <a:gd name="connsiteY3404" fmla="*/ 2189426 h 6375766"/>
              <a:gd name="connsiteX3405" fmla="*/ 7145585 w 12191994"/>
              <a:gd name="connsiteY3405" fmla="*/ 2216284 h 6375766"/>
              <a:gd name="connsiteX3406" fmla="*/ 7200259 w 12191994"/>
              <a:gd name="connsiteY3406" fmla="*/ 2270954 h 6375766"/>
              <a:gd name="connsiteX3407" fmla="*/ 7227119 w 12191994"/>
              <a:gd name="connsiteY3407" fmla="*/ 2297746 h 6375766"/>
              <a:gd name="connsiteX3408" fmla="*/ 7250741 w 12191994"/>
              <a:gd name="connsiteY3408" fmla="*/ 2297746 h 6375766"/>
              <a:gd name="connsiteX3409" fmla="*/ 7277601 w 12191994"/>
              <a:gd name="connsiteY3409" fmla="*/ 2270954 h 6375766"/>
              <a:gd name="connsiteX3410" fmla="*/ 7332275 w 12191994"/>
              <a:gd name="connsiteY3410" fmla="*/ 2216284 h 6375766"/>
              <a:gd name="connsiteX3411" fmla="*/ 7359136 w 12191994"/>
              <a:gd name="connsiteY3411" fmla="*/ 2189426 h 6375766"/>
              <a:gd name="connsiteX3412" fmla="*/ 7359136 w 12191994"/>
              <a:gd name="connsiteY3412" fmla="*/ 2165738 h 6375766"/>
              <a:gd name="connsiteX3413" fmla="*/ 7332275 w 12191994"/>
              <a:gd name="connsiteY3413" fmla="*/ 2138873 h 6375766"/>
              <a:gd name="connsiteX3414" fmla="*/ 7277601 w 12191994"/>
              <a:gd name="connsiteY3414" fmla="*/ 2084195 h 6375766"/>
              <a:gd name="connsiteX3415" fmla="*/ 7250741 w 12191994"/>
              <a:gd name="connsiteY3415" fmla="*/ 2057394 h 6375766"/>
              <a:gd name="connsiteX3416" fmla="*/ 6465119 w 12191994"/>
              <a:gd name="connsiteY3416" fmla="*/ 2057394 h 6375766"/>
              <a:gd name="connsiteX3417" fmla="*/ 6438259 w 12191994"/>
              <a:gd name="connsiteY3417" fmla="*/ 2084195 h 6375766"/>
              <a:gd name="connsiteX3418" fmla="*/ 6383585 w 12191994"/>
              <a:gd name="connsiteY3418" fmla="*/ 2138873 h 6375766"/>
              <a:gd name="connsiteX3419" fmla="*/ 6356724 w 12191994"/>
              <a:gd name="connsiteY3419" fmla="*/ 2165738 h 6375766"/>
              <a:gd name="connsiteX3420" fmla="*/ 6356724 w 12191994"/>
              <a:gd name="connsiteY3420" fmla="*/ 2189426 h 6375766"/>
              <a:gd name="connsiteX3421" fmla="*/ 6383585 w 12191994"/>
              <a:gd name="connsiteY3421" fmla="*/ 2216284 h 6375766"/>
              <a:gd name="connsiteX3422" fmla="*/ 6438259 w 12191994"/>
              <a:gd name="connsiteY3422" fmla="*/ 2270954 h 6375766"/>
              <a:gd name="connsiteX3423" fmla="*/ 6465119 w 12191994"/>
              <a:gd name="connsiteY3423" fmla="*/ 2297746 h 6375766"/>
              <a:gd name="connsiteX3424" fmla="*/ 6488741 w 12191994"/>
              <a:gd name="connsiteY3424" fmla="*/ 2297746 h 6375766"/>
              <a:gd name="connsiteX3425" fmla="*/ 6515601 w 12191994"/>
              <a:gd name="connsiteY3425" fmla="*/ 2270954 h 6375766"/>
              <a:gd name="connsiteX3426" fmla="*/ 6570275 w 12191994"/>
              <a:gd name="connsiteY3426" fmla="*/ 2216284 h 6375766"/>
              <a:gd name="connsiteX3427" fmla="*/ 6597136 w 12191994"/>
              <a:gd name="connsiteY3427" fmla="*/ 2189426 h 6375766"/>
              <a:gd name="connsiteX3428" fmla="*/ 6597136 w 12191994"/>
              <a:gd name="connsiteY3428" fmla="*/ 2165738 h 6375766"/>
              <a:gd name="connsiteX3429" fmla="*/ 6570275 w 12191994"/>
              <a:gd name="connsiteY3429" fmla="*/ 2138873 h 6375766"/>
              <a:gd name="connsiteX3430" fmla="*/ 6515601 w 12191994"/>
              <a:gd name="connsiteY3430" fmla="*/ 2084195 h 6375766"/>
              <a:gd name="connsiteX3431" fmla="*/ 6488741 w 12191994"/>
              <a:gd name="connsiteY3431" fmla="*/ 2057394 h 6375766"/>
              <a:gd name="connsiteX3432" fmla="*/ 5703125 w 12191994"/>
              <a:gd name="connsiteY3432" fmla="*/ 2057394 h 6375766"/>
              <a:gd name="connsiteX3433" fmla="*/ 5676265 w 12191994"/>
              <a:gd name="connsiteY3433" fmla="*/ 2084195 h 6375766"/>
              <a:gd name="connsiteX3434" fmla="*/ 5621592 w 12191994"/>
              <a:gd name="connsiteY3434" fmla="*/ 2138875 h 6375766"/>
              <a:gd name="connsiteX3435" fmla="*/ 5594731 w 12191994"/>
              <a:gd name="connsiteY3435" fmla="*/ 2165738 h 6375766"/>
              <a:gd name="connsiteX3436" fmla="*/ 5594731 w 12191994"/>
              <a:gd name="connsiteY3436" fmla="*/ 2189426 h 6375766"/>
              <a:gd name="connsiteX3437" fmla="*/ 5621592 w 12191994"/>
              <a:gd name="connsiteY3437" fmla="*/ 2216286 h 6375766"/>
              <a:gd name="connsiteX3438" fmla="*/ 5676265 w 12191994"/>
              <a:gd name="connsiteY3438" fmla="*/ 2270954 h 6375766"/>
              <a:gd name="connsiteX3439" fmla="*/ 5703125 w 12191994"/>
              <a:gd name="connsiteY3439" fmla="*/ 2297746 h 6375766"/>
              <a:gd name="connsiteX3440" fmla="*/ 5726747 w 12191994"/>
              <a:gd name="connsiteY3440" fmla="*/ 2297746 h 6375766"/>
              <a:gd name="connsiteX3441" fmla="*/ 5753607 w 12191994"/>
              <a:gd name="connsiteY3441" fmla="*/ 2270954 h 6375766"/>
              <a:gd name="connsiteX3442" fmla="*/ 5808278 w 12191994"/>
              <a:gd name="connsiteY3442" fmla="*/ 2216286 h 6375766"/>
              <a:gd name="connsiteX3443" fmla="*/ 5835138 w 12191994"/>
              <a:gd name="connsiteY3443" fmla="*/ 2189426 h 6375766"/>
              <a:gd name="connsiteX3444" fmla="*/ 5835138 w 12191994"/>
              <a:gd name="connsiteY3444" fmla="*/ 2165738 h 6375766"/>
              <a:gd name="connsiteX3445" fmla="*/ 5808278 w 12191994"/>
              <a:gd name="connsiteY3445" fmla="*/ 2138875 h 6375766"/>
              <a:gd name="connsiteX3446" fmla="*/ 5753607 w 12191994"/>
              <a:gd name="connsiteY3446" fmla="*/ 2084195 h 6375766"/>
              <a:gd name="connsiteX3447" fmla="*/ 5726747 w 12191994"/>
              <a:gd name="connsiteY3447" fmla="*/ 2057394 h 6375766"/>
              <a:gd name="connsiteX3448" fmla="*/ 11799182 w 12191994"/>
              <a:gd name="connsiteY3448" fmla="*/ 2020434 h 6375766"/>
              <a:gd name="connsiteX3449" fmla="*/ 11822804 w 12191994"/>
              <a:gd name="connsiteY3449" fmla="*/ 2020434 h 6375766"/>
              <a:gd name="connsiteX3450" fmla="*/ 11886559 w 12191994"/>
              <a:gd name="connsiteY3450" fmla="*/ 2084193 h 6375766"/>
              <a:gd name="connsiteX3451" fmla="*/ 11904275 w 12191994"/>
              <a:gd name="connsiteY3451" fmla="*/ 2101976 h 6375766"/>
              <a:gd name="connsiteX3452" fmla="*/ 11968029 w 12191994"/>
              <a:gd name="connsiteY3452" fmla="*/ 2165738 h 6375766"/>
              <a:gd name="connsiteX3453" fmla="*/ 11968029 w 12191994"/>
              <a:gd name="connsiteY3453" fmla="*/ 2189424 h 6375766"/>
              <a:gd name="connsiteX3454" fmla="*/ 11904275 w 12191994"/>
              <a:gd name="connsiteY3454" fmla="*/ 2253173 h 6375766"/>
              <a:gd name="connsiteX3455" fmla="*/ 11886559 w 12191994"/>
              <a:gd name="connsiteY3455" fmla="*/ 2270952 h 6375766"/>
              <a:gd name="connsiteX3456" fmla="*/ 11822804 w 12191994"/>
              <a:gd name="connsiteY3456" fmla="*/ 2334702 h 6375766"/>
              <a:gd name="connsiteX3457" fmla="*/ 11799182 w 12191994"/>
              <a:gd name="connsiteY3457" fmla="*/ 2334702 h 6375766"/>
              <a:gd name="connsiteX3458" fmla="*/ 11735428 w 12191994"/>
              <a:gd name="connsiteY3458" fmla="*/ 2270952 h 6375766"/>
              <a:gd name="connsiteX3459" fmla="*/ 11717712 w 12191994"/>
              <a:gd name="connsiteY3459" fmla="*/ 2253173 h 6375766"/>
              <a:gd name="connsiteX3460" fmla="*/ 11653958 w 12191994"/>
              <a:gd name="connsiteY3460" fmla="*/ 2189424 h 6375766"/>
              <a:gd name="connsiteX3461" fmla="*/ 11653958 w 12191994"/>
              <a:gd name="connsiteY3461" fmla="*/ 2165738 h 6375766"/>
              <a:gd name="connsiteX3462" fmla="*/ 11717712 w 12191994"/>
              <a:gd name="connsiteY3462" fmla="*/ 2101976 h 6375766"/>
              <a:gd name="connsiteX3463" fmla="*/ 11735428 w 12191994"/>
              <a:gd name="connsiteY3463" fmla="*/ 2084193 h 6375766"/>
              <a:gd name="connsiteX3464" fmla="*/ 11799182 w 12191994"/>
              <a:gd name="connsiteY3464" fmla="*/ 2020434 h 6375766"/>
              <a:gd name="connsiteX3465" fmla="*/ 11037182 w 12191994"/>
              <a:gd name="connsiteY3465" fmla="*/ 2020434 h 6375766"/>
              <a:gd name="connsiteX3466" fmla="*/ 11060804 w 12191994"/>
              <a:gd name="connsiteY3466" fmla="*/ 2020434 h 6375766"/>
              <a:gd name="connsiteX3467" fmla="*/ 11124559 w 12191994"/>
              <a:gd name="connsiteY3467" fmla="*/ 2084193 h 6375766"/>
              <a:gd name="connsiteX3468" fmla="*/ 11142275 w 12191994"/>
              <a:gd name="connsiteY3468" fmla="*/ 2101976 h 6375766"/>
              <a:gd name="connsiteX3469" fmla="*/ 11206029 w 12191994"/>
              <a:gd name="connsiteY3469" fmla="*/ 2165738 h 6375766"/>
              <a:gd name="connsiteX3470" fmla="*/ 11206029 w 12191994"/>
              <a:gd name="connsiteY3470" fmla="*/ 2189426 h 6375766"/>
              <a:gd name="connsiteX3471" fmla="*/ 11142275 w 12191994"/>
              <a:gd name="connsiteY3471" fmla="*/ 2253173 h 6375766"/>
              <a:gd name="connsiteX3472" fmla="*/ 11124559 w 12191994"/>
              <a:gd name="connsiteY3472" fmla="*/ 2270952 h 6375766"/>
              <a:gd name="connsiteX3473" fmla="*/ 11060804 w 12191994"/>
              <a:gd name="connsiteY3473" fmla="*/ 2334702 h 6375766"/>
              <a:gd name="connsiteX3474" fmla="*/ 11037182 w 12191994"/>
              <a:gd name="connsiteY3474" fmla="*/ 2334702 h 6375766"/>
              <a:gd name="connsiteX3475" fmla="*/ 10973428 w 12191994"/>
              <a:gd name="connsiteY3475" fmla="*/ 2270952 h 6375766"/>
              <a:gd name="connsiteX3476" fmla="*/ 10955712 w 12191994"/>
              <a:gd name="connsiteY3476" fmla="*/ 2253173 h 6375766"/>
              <a:gd name="connsiteX3477" fmla="*/ 10891958 w 12191994"/>
              <a:gd name="connsiteY3477" fmla="*/ 2189426 h 6375766"/>
              <a:gd name="connsiteX3478" fmla="*/ 10891958 w 12191994"/>
              <a:gd name="connsiteY3478" fmla="*/ 2165738 h 6375766"/>
              <a:gd name="connsiteX3479" fmla="*/ 10955712 w 12191994"/>
              <a:gd name="connsiteY3479" fmla="*/ 2101976 h 6375766"/>
              <a:gd name="connsiteX3480" fmla="*/ 10973428 w 12191994"/>
              <a:gd name="connsiteY3480" fmla="*/ 2084193 h 6375766"/>
              <a:gd name="connsiteX3481" fmla="*/ 11037182 w 12191994"/>
              <a:gd name="connsiteY3481" fmla="*/ 2020434 h 6375766"/>
              <a:gd name="connsiteX3482" fmla="*/ 10275182 w 12191994"/>
              <a:gd name="connsiteY3482" fmla="*/ 2020434 h 6375766"/>
              <a:gd name="connsiteX3483" fmla="*/ 10298804 w 12191994"/>
              <a:gd name="connsiteY3483" fmla="*/ 2020434 h 6375766"/>
              <a:gd name="connsiteX3484" fmla="*/ 10362559 w 12191994"/>
              <a:gd name="connsiteY3484" fmla="*/ 2084195 h 6375766"/>
              <a:gd name="connsiteX3485" fmla="*/ 10380275 w 12191994"/>
              <a:gd name="connsiteY3485" fmla="*/ 2101976 h 6375766"/>
              <a:gd name="connsiteX3486" fmla="*/ 10444029 w 12191994"/>
              <a:gd name="connsiteY3486" fmla="*/ 2165738 h 6375766"/>
              <a:gd name="connsiteX3487" fmla="*/ 10444029 w 12191994"/>
              <a:gd name="connsiteY3487" fmla="*/ 2189426 h 6375766"/>
              <a:gd name="connsiteX3488" fmla="*/ 10380275 w 12191994"/>
              <a:gd name="connsiteY3488" fmla="*/ 2253173 h 6375766"/>
              <a:gd name="connsiteX3489" fmla="*/ 10362559 w 12191994"/>
              <a:gd name="connsiteY3489" fmla="*/ 2270954 h 6375766"/>
              <a:gd name="connsiteX3490" fmla="*/ 10298804 w 12191994"/>
              <a:gd name="connsiteY3490" fmla="*/ 2334702 h 6375766"/>
              <a:gd name="connsiteX3491" fmla="*/ 10275182 w 12191994"/>
              <a:gd name="connsiteY3491" fmla="*/ 2334702 h 6375766"/>
              <a:gd name="connsiteX3492" fmla="*/ 10211428 w 12191994"/>
              <a:gd name="connsiteY3492" fmla="*/ 2270954 h 6375766"/>
              <a:gd name="connsiteX3493" fmla="*/ 10193712 w 12191994"/>
              <a:gd name="connsiteY3493" fmla="*/ 2253173 h 6375766"/>
              <a:gd name="connsiteX3494" fmla="*/ 10129958 w 12191994"/>
              <a:gd name="connsiteY3494" fmla="*/ 2189426 h 6375766"/>
              <a:gd name="connsiteX3495" fmla="*/ 10129958 w 12191994"/>
              <a:gd name="connsiteY3495" fmla="*/ 2165738 h 6375766"/>
              <a:gd name="connsiteX3496" fmla="*/ 10193712 w 12191994"/>
              <a:gd name="connsiteY3496" fmla="*/ 2101976 h 6375766"/>
              <a:gd name="connsiteX3497" fmla="*/ 10211428 w 12191994"/>
              <a:gd name="connsiteY3497" fmla="*/ 2084195 h 6375766"/>
              <a:gd name="connsiteX3498" fmla="*/ 10275182 w 12191994"/>
              <a:gd name="connsiteY3498" fmla="*/ 2020434 h 6375766"/>
              <a:gd name="connsiteX3499" fmla="*/ 9513182 w 12191994"/>
              <a:gd name="connsiteY3499" fmla="*/ 2020434 h 6375766"/>
              <a:gd name="connsiteX3500" fmla="*/ 9536804 w 12191994"/>
              <a:gd name="connsiteY3500" fmla="*/ 2020434 h 6375766"/>
              <a:gd name="connsiteX3501" fmla="*/ 9600559 w 12191994"/>
              <a:gd name="connsiteY3501" fmla="*/ 2084195 h 6375766"/>
              <a:gd name="connsiteX3502" fmla="*/ 9618275 w 12191994"/>
              <a:gd name="connsiteY3502" fmla="*/ 2101976 h 6375766"/>
              <a:gd name="connsiteX3503" fmla="*/ 9682029 w 12191994"/>
              <a:gd name="connsiteY3503" fmla="*/ 2165738 h 6375766"/>
              <a:gd name="connsiteX3504" fmla="*/ 9682029 w 12191994"/>
              <a:gd name="connsiteY3504" fmla="*/ 2189426 h 6375766"/>
              <a:gd name="connsiteX3505" fmla="*/ 9618275 w 12191994"/>
              <a:gd name="connsiteY3505" fmla="*/ 2253173 h 6375766"/>
              <a:gd name="connsiteX3506" fmla="*/ 9600559 w 12191994"/>
              <a:gd name="connsiteY3506" fmla="*/ 2270954 h 6375766"/>
              <a:gd name="connsiteX3507" fmla="*/ 9536804 w 12191994"/>
              <a:gd name="connsiteY3507" fmla="*/ 2334702 h 6375766"/>
              <a:gd name="connsiteX3508" fmla="*/ 9513182 w 12191994"/>
              <a:gd name="connsiteY3508" fmla="*/ 2334702 h 6375766"/>
              <a:gd name="connsiteX3509" fmla="*/ 9449428 w 12191994"/>
              <a:gd name="connsiteY3509" fmla="*/ 2270954 h 6375766"/>
              <a:gd name="connsiteX3510" fmla="*/ 9431712 w 12191994"/>
              <a:gd name="connsiteY3510" fmla="*/ 2253173 h 6375766"/>
              <a:gd name="connsiteX3511" fmla="*/ 9367958 w 12191994"/>
              <a:gd name="connsiteY3511" fmla="*/ 2189426 h 6375766"/>
              <a:gd name="connsiteX3512" fmla="*/ 9367958 w 12191994"/>
              <a:gd name="connsiteY3512" fmla="*/ 2165738 h 6375766"/>
              <a:gd name="connsiteX3513" fmla="*/ 9431712 w 12191994"/>
              <a:gd name="connsiteY3513" fmla="*/ 2101976 h 6375766"/>
              <a:gd name="connsiteX3514" fmla="*/ 9449428 w 12191994"/>
              <a:gd name="connsiteY3514" fmla="*/ 2084195 h 6375766"/>
              <a:gd name="connsiteX3515" fmla="*/ 9513182 w 12191994"/>
              <a:gd name="connsiteY3515" fmla="*/ 2020434 h 6375766"/>
              <a:gd name="connsiteX3516" fmla="*/ 8751182 w 12191994"/>
              <a:gd name="connsiteY3516" fmla="*/ 2020434 h 6375766"/>
              <a:gd name="connsiteX3517" fmla="*/ 8774804 w 12191994"/>
              <a:gd name="connsiteY3517" fmla="*/ 2020434 h 6375766"/>
              <a:gd name="connsiteX3518" fmla="*/ 8838559 w 12191994"/>
              <a:gd name="connsiteY3518" fmla="*/ 2084195 h 6375766"/>
              <a:gd name="connsiteX3519" fmla="*/ 8856275 w 12191994"/>
              <a:gd name="connsiteY3519" fmla="*/ 2101976 h 6375766"/>
              <a:gd name="connsiteX3520" fmla="*/ 8920029 w 12191994"/>
              <a:gd name="connsiteY3520" fmla="*/ 2165738 h 6375766"/>
              <a:gd name="connsiteX3521" fmla="*/ 8920029 w 12191994"/>
              <a:gd name="connsiteY3521" fmla="*/ 2189426 h 6375766"/>
              <a:gd name="connsiteX3522" fmla="*/ 8856275 w 12191994"/>
              <a:gd name="connsiteY3522" fmla="*/ 2253173 h 6375766"/>
              <a:gd name="connsiteX3523" fmla="*/ 8838559 w 12191994"/>
              <a:gd name="connsiteY3523" fmla="*/ 2270954 h 6375766"/>
              <a:gd name="connsiteX3524" fmla="*/ 8774804 w 12191994"/>
              <a:gd name="connsiteY3524" fmla="*/ 2334702 h 6375766"/>
              <a:gd name="connsiteX3525" fmla="*/ 8751182 w 12191994"/>
              <a:gd name="connsiteY3525" fmla="*/ 2334702 h 6375766"/>
              <a:gd name="connsiteX3526" fmla="*/ 8687428 w 12191994"/>
              <a:gd name="connsiteY3526" fmla="*/ 2270954 h 6375766"/>
              <a:gd name="connsiteX3527" fmla="*/ 8669712 w 12191994"/>
              <a:gd name="connsiteY3527" fmla="*/ 2253173 h 6375766"/>
              <a:gd name="connsiteX3528" fmla="*/ 8605958 w 12191994"/>
              <a:gd name="connsiteY3528" fmla="*/ 2189426 h 6375766"/>
              <a:gd name="connsiteX3529" fmla="*/ 8605958 w 12191994"/>
              <a:gd name="connsiteY3529" fmla="*/ 2165738 h 6375766"/>
              <a:gd name="connsiteX3530" fmla="*/ 8669712 w 12191994"/>
              <a:gd name="connsiteY3530" fmla="*/ 2101976 h 6375766"/>
              <a:gd name="connsiteX3531" fmla="*/ 8687428 w 12191994"/>
              <a:gd name="connsiteY3531" fmla="*/ 2084195 h 6375766"/>
              <a:gd name="connsiteX3532" fmla="*/ 8751182 w 12191994"/>
              <a:gd name="connsiteY3532" fmla="*/ 2020434 h 6375766"/>
              <a:gd name="connsiteX3533" fmla="*/ 7989182 w 12191994"/>
              <a:gd name="connsiteY3533" fmla="*/ 2020434 h 6375766"/>
              <a:gd name="connsiteX3534" fmla="*/ 8012804 w 12191994"/>
              <a:gd name="connsiteY3534" fmla="*/ 2020434 h 6375766"/>
              <a:gd name="connsiteX3535" fmla="*/ 8076559 w 12191994"/>
              <a:gd name="connsiteY3535" fmla="*/ 2084195 h 6375766"/>
              <a:gd name="connsiteX3536" fmla="*/ 8094275 w 12191994"/>
              <a:gd name="connsiteY3536" fmla="*/ 2101976 h 6375766"/>
              <a:gd name="connsiteX3537" fmla="*/ 8158029 w 12191994"/>
              <a:gd name="connsiteY3537" fmla="*/ 2165738 h 6375766"/>
              <a:gd name="connsiteX3538" fmla="*/ 8158029 w 12191994"/>
              <a:gd name="connsiteY3538" fmla="*/ 2189426 h 6375766"/>
              <a:gd name="connsiteX3539" fmla="*/ 8094275 w 12191994"/>
              <a:gd name="connsiteY3539" fmla="*/ 2253173 h 6375766"/>
              <a:gd name="connsiteX3540" fmla="*/ 8076559 w 12191994"/>
              <a:gd name="connsiteY3540" fmla="*/ 2270954 h 6375766"/>
              <a:gd name="connsiteX3541" fmla="*/ 8012804 w 12191994"/>
              <a:gd name="connsiteY3541" fmla="*/ 2334702 h 6375766"/>
              <a:gd name="connsiteX3542" fmla="*/ 7989182 w 12191994"/>
              <a:gd name="connsiteY3542" fmla="*/ 2334702 h 6375766"/>
              <a:gd name="connsiteX3543" fmla="*/ 7925428 w 12191994"/>
              <a:gd name="connsiteY3543" fmla="*/ 2270954 h 6375766"/>
              <a:gd name="connsiteX3544" fmla="*/ 7907712 w 12191994"/>
              <a:gd name="connsiteY3544" fmla="*/ 2253173 h 6375766"/>
              <a:gd name="connsiteX3545" fmla="*/ 7843958 w 12191994"/>
              <a:gd name="connsiteY3545" fmla="*/ 2189426 h 6375766"/>
              <a:gd name="connsiteX3546" fmla="*/ 7843958 w 12191994"/>
              <a:gd name="connsiteY3546" fmla="*/ 2165738 h 6375766"/>
              <a:gd name="connsiteX3547" fmla="*/ 7907712 w 12191994"/>
              <a:gd name="connsiteY3547" fmla="*/ 2101976 h 6375766"/>
              <a:gd name="connsiteX3548" fmla="*/ 7925428 w 12191994"/>
              <a:gd name="connsiteY3548" fmla="*/ 2084195 h 6375766"/>
              <a:gd name="connsiteX3549" fmla="*/ 7989182 w 12191994"/>
              <a:gd name="connsiteY3549" fmla="*/ 2020434 h 6375766"/>
              <a:gd name="connsiteX3550" fmla="*/ 7227182 w 12191994"/>
              <a:gd name="connsiteY3550" fmla="*/ 2020434 h 6375766"/>
              <a:gd name="connsiteX3551" fmla="*/ 7250804 w 12191994"/>
              <a:gd name="connsiteY3551" fmla="*/ 2020434 h 6375766"/>
              <a:gd name="connsiteX3552" fmla="*/ 7314559 w 12191994"/>
              <a:gd name="connsiteY3552" fmla="*/ 2084195 h 6375766"/>
              <a:gd name="connsiteX3553" fmla="*/ 7332275 w 12191994"/>
              <a:gd name="connsiteY3553" fmla="*/ 2101976 h 6375766"/>
              <a:gd name="connsiteX3554" fmla="*/ 7396029 w 12191994"/>
              <a:gd name="connsiteY3554" fmla="*/ 2165738 h 6375766"/>
              <a:gd name="connsiteX3555" fmla="*/ 7396029 w 12191994"/>
              <a:gd name="connsiteY3555" fmla="*/ 2189426 h 6375766"/>
              <a:gd name="connsiteX3556" fmla="*/ 7332275 w 12191994"/>
              <a:gd name="connsiteY3556" fmla="*/ 2253173 h 6375766"/>
              <a:gd name="connsiteX3557" fmla="*/ 7314559 w 12191994"/>
              <a:gd name="connsiteY3557" fmla="*/ 2270954 h 6375766"/>
              <a:gd name="connsiteX3558" fmla="*/ 7250804 w 12191994"/>
              <a:gd name="connsiteY3558" fmla="*/ 2334702 h 6375766"/>
              <a:gd name="connsiteX3559" fmla="*/ 7227182 w 12191994"/>
              <a:gd name="connsiteY3559" fmla="*/ 2334702 h 6375766"/>
              <a:gd name="connsiteX3560" fmla="*/ 7163428 w 12191994"/>
              <a:gd name="connsiteY3560" fmla="*/ 2270954 h 6375766"/>
              <a:gd name="connsiteX3561" fmla="*/ 7145712 w 12191994"/>
              <a:gd name="connsiteY3561" fmla="*/ 2253173 h 6375766"/>
              <a:gd name="connsiteX3562" fmla="*/ 7081958 w 12191994"/>
              <a:gd name="connsiteY3562" fmla="*/ 2189426 h 6375766"/>
              <a:gd name="connsiteX3563" fmla="*/ 7081958 w 12191994"/>
              <a:gd name="connsiteY3563" fmla="*/ 2165738 h 6375766"/>
              <a:gd name="connsiteX3564" fmla="*/ 7145712 w 12191994"/>
              <a:gd name="connsiteY3564" fmla="*/ 2101976 h 6375766"/>
              <a:gd name="connsiteX3565" fmla="*/ 7163428 w 12191994"/>
              <a:gd name="connsiteY3565" fmla="*/ 2084195 h 6375766"/>
              <a:gd name="connsiteX3566" fmla="*/ 7227182 w 12191994"/>
              <a:gd name="connsiteY3566" fmla="*/ 2020434 h 6375766"/>
              <a:gd name="connsiteX3567" fmla="*/ 6465182 w 12191994"/>
              <a:gd name="connsiteY3567" fmla="*/ 2020434 h 6375766"/>
              <a:gd name="connsiteX3568" fmla="*/ 6488804 w 12191994"/>
              <a:gd name="connsiteY3568" fmla="*/ 2020434 h 6375766"/>
              <a:gd name="connsiteX3569" fmla="*/ 6552559 w 12191994"/>
              <a:gd name="connsiteY3569" fmla="*/ 2084195 h 6375766"/>
              <a:gd name="connsiteX3570" fmla="*/ 6570275 w 12191994"/>
              <a:gd name="connsiteY3570" fmla="*/ 2101976 h 6375766"/>
              <a:gd name="connsiteX3571" fmla="*/ 6634029 w 12191994"/>
              <a:gd name="connsiteY3571" fmla="*/ 2165738 h 6375766"/>
              <a:gd name="connsiteX3572" fmla="*/ 6634029 w 12191994"/>
              <a:gd name="connsiteY3572" fmla="*/ 2189426 h 6375766"/>
              <a:gd name="connsiteX3573" fmla="*/ 6570275 w 12191994"/>
              <a:gd name="connsiteY3573" fmla="*/ 2253173 h 6375766"/>
              <a:gd name="connsiteX3574" fmla="*/ 6552559 w 12191994"/>
              <a:gd name="connsiteY3574" fmla="*/ 2270954 h 6375766"/>
              <a:gd name="connsiteX3575" fmla="*/ 6488804 w 12191994"/>
              <a:gd name="connsiteY3575" fmla="*/ 2334702 h 6375766"/>
              <a:gd name="connsiteX3576" fmla="*/ 6465182 w 12191994"/>
              <a:gd name="connsiteY3576" fmla="*/ 2334702 h 6375766"/>
              <a:gd name="connsiteX3577" fmla="*/ 6401428 w 12191994"/>
              <a:gd name="connsiteY3577" fmla="*/ 2270954 h 6375766"/>
              <a:gd name="connsiteX3578" fmla="*/ 6383712 w 12191994"/>
              <a:gd name="connsiteY3578" fmla="*/ 2253173 h 6375766"/>
              <a:gd name="connsiteX3579" fmla="*/ 6319958 w 12191994"/>
              <a:gd name="connsiteY3579" fmla="*/ 2189426 h 6375766"/>
              <a:gd name="connsiteX3580" fmla="*/ 6319958 w 12191994"/>
              <a:gd name="connsiteY3580" fmla="*/ 2165738 h 6375766"/>
              <a:gd name="connsiteX3581" fmla="*/ 6383712 w 12191994"/>
              <a:gd name="connsiteY3581" fmla="*/ 2101976 h 6375766"/>
              <a:gd name="connsiteX3582" fmla="*/ 6401428 w 12191994"/>
              <a:gd name="connsiteY3582" fmla="*/ 2084195 h 6375766"/>
              <a:gd name="connsiteX3583" fmla="*/ 6465182 w 12191994"/>
              <a:gd name="connsiteY3583" fmla="*/ 2020434 h 6375766"/>
              <a:gd name="connsiteX3584" fmla="*/ 5703188 w 12191994"/>
              <a:gd name="connsiteY3584" fmla="*/ 2020434 h 6375766"/>
              <a:gd name="connsiteX3585" fmla="*/ 5726810 w 12191994"/>
              <a:gd name="connsiteY3585" fmla="*/ 2020434 h 6375766"/>
              <a:gd name="connsiteX3586" fmla="*/ 5790564 w 12191994"/>
              <a:gd name="connsiteY3586" fmla="*/ 2084195 h 6375766"/>
              <a:gd name="connsiteX3587" fmla="*/ 5808278 w 12191994"/>
              <a:gd name="connsiteY3587" fmla="*/ 2101979 h 6375766"/>
              <a:gd name="connsiteX3588" fmla="*/ 5872032 w 12191994"/>
              <a:gd name="connsiteY3588" fmla="*/ 2165738 h 6375766"/>
              <a:gd name="connsiteX3589" fmla="*/ 5872032 w 12191994"/>
              <a:gd name="connsiteY3589" fmla="*/ 2189426 h 6375766"/>
              <a:gd name="connsiteX3590" fmla="*/ 5808278 w 12191994"/>
              <a:gd name="connsiteY3590" fmla="*/ 2253175 h 6375766"/>
              <a:gd name="connsiteX3591" fmla="*/ 5790564 w 12191994"/>
              <a:gd name="connsiteY3591" fmla="*/ 2270954 h 6375766"/>
              <a:gd name="connsiteX3592" fmla="*/ 5726810 w 12191994"/>
              <a:gd name="connsiteY3592" fmla="*/ 2334702 h 6375766"/>
              <a:gd name="connsiteX3593" fmla="*/ 5703188 w 12191994"/>
              <a:gd name="connsiteY3593" fmla="*/ 2334702 h 6375766"/>
              <a:gd name="connsiteX3594" fmla="*/ 5639434 w 12191994"/>
              <a:gd name="connsiteY3594" fmla="*/ 2270954 h 6375766"/>
              <a:gd name="connsiteX3595" fmla="*/ 5621721 w 12191994"/>
              <a:gd name="connsiteY3595" fmla="*/ 2253175 h 6375766"/>
              <a:gd name="connsiteX3596" fmla="*/ 5557967 w 12191994"/>
              <a:gd name="connsiteY3596" fmla="*/ 2189426 h 6375766"/>
              <a:gd name="connsiteX3597" fmla="*/ 5557967 w 12191994"/>
              <a:gd name="connsiteY3597" fmla="*/ 2165738 h 6375766"/>
              <a:gd name="connsiteX3598" fmla="*/ 5621721 w 12191994"/>
              <a:gd name="connsiteY3598" fmla="*/ 2101979 h 6375766"/>
              <a:gd name="connsiteX3599" fmla="*/ 5639434 w 12191994"/>
              <a:gd name="connsiteY3599" fmla="*/ 2084195 h 6375766"/>
              <a:gd name="connsiteX3600" fmla="*/ 5703188 w 12191994"/>
              <a:gd name="connsiteY3600" fmla="*/ 2020434 h 6375766"/>
              <a:gd name="connsiteX3601" fmla="*/ 4941189 w 12191994"/>
              <a:gd name="connsiteY3601" fmla="*/ 2020434 h 6375766"/>
              <a:gd name="connsiteX3602" fmla="*/ 4964811 w 12191994"/>
              <a:gd name="connsiteY3602" fmla="*/ 2020434 h 6375766"/>
              <a:gd name="connsiteX3603" fmla="*/ 5028571 w 12191994"/>
              <a:gd name="connsiteY3603" fmla="*/ 2084195 h 6375766"/>
              <a:gd name="connsiteX3604" fmla="*/ 5046288 w 12191994"/>
              <a:gd name="connsiteY3604" fmla="*/ 2101979 h 6375766"/>
              <a:gd name="connsiteX3605" fmla="*/ 5110041 w 12191994"/>
              <a:gd name="connsiteY3605" fmla="*/ 2165738 h 6375766"/>
              <a:gd name="connsiteX3606" fmla="*/ 5110041 w 12191994"/>
              <a:gd name="connsiteY3606" fmla="*/ 2189426 h 6375766"/>
              <a:gd name="connsiteX3607" fmla="*/ 5046288 w 12191994"/>
              <a:gd name="connsiteY3607" fmla="*/ 2253175 h 6375766"/>
              <a:gd name="connsiteX3608" fmla="*/ 5028571 w 12191994"/>
              <a:gd name="connsiteY3608" fmla="*/ 2270954 h 6375766"/>
              <a:gd name="connsiteX3609" fmla="*/ 4964811 w 12191994"/>
              <a:gd name="connsiteY3609" fmla="*/ 2334702 h 6375766"/>
              <a:gd name="connsiteX3610" fmla="*/ 4941189 w 12191994"/>
              <a:gd name="connsiteY3610" fmla="*/ 2334702 h 6375766"/>
              <a:gd name="connsiteX3611" fmla="*/ 4877429 w 12191994"/>
              <a:gd name="connsiteY3611" fmla="*/ 2270954 h 6375766"/>
              <a:gd name="connsiteX3612" fmla="*/ 4859712 w 12191994"/>
              <a:gd name="connsiteY3612" fmla="*/ 2253175 h 6375766"/>
              <a:gd name="connsiteX3613" fmla="*/ 4795964 w 12191994"/>
              <a:gd name="connsiteY3613" fmla="*/ 2189426 h 6375766"/>
              <a:gd name="connsiteX3614" fmla="*/ 4795964 w 12191994"/>
              <a:gd name="connsiteY3614" fmla="*/ 2165738 h 6375766"/>
              <a:gd name="connsiteX3615" fmla="*/ 4859712 w 12191994"/>
              <a:gd name="connsiteY3615" fmla="*/ 2101979 h 6375766"/>
              <a:gd name="connsiteX3616" fmla="*/ 4877429 w 12191994"/>
              <a:gd name="connsiteY3616" fmla="*/ 2084195 h 6375766"/>
              <a:gd name="connsiteX3617" fmla="*/ 4941189 w 12191994"/>
              <a:gd name="connsiteY3617" fmla="*/ 2020434 h 6375766"/>
              <a:gd name="connsiteX3618" fmla="*/ 4179202 w 12191994"/>
              <a:gd name="connsiteY3618" fmla="*/ 2020434 h 6375766"/>
              <a:gd name="connsiteX3619" fmla="*/ 4202809 w 12191994"/>
              <a:gd name="connsiteY3619" fmla="*/ 2020434 h 6375766"/>
              <a:gd name="connsiteX3620" fmla="*/ 4266567 w 12191994"/>
              <a:gd name="connsiteY3620" fmla="*/ 2084195 h 6375766"/>
              <a:gd name="connsiteX3621" fmla="*/ 4284281 w 12191994"/>
              <a:gd name="connsiteY3621" fmla="*/ 2101979 h 6375766"/>
              <a:gd name="connsiteX3622" fmla="*/ 4348037 w 12191994"/>
              <a:gd name="connsiteY3622" fmla="*/ 2165738 h 6375766"/>
              <a:gd name="connsiteX3623" fmla="*/ 4348037 w 12191994"/>
              <a:gd name="connsiteY3623" fmla="*/ 2189426 h 6375766"/>
              <a:gd name="connsiteX3624" fmla="*/ 4284281 w 12191994"/>
              <a:gd name="connsiteY3624" fmla="*/ 2253175 h 6375766"/>
              <a:gd name="connsiteX3625" fmla="*/ 4266567 w 12191994"/>
              <a:gd name="connsiteY3625" fmla="*/ 2270954 h 6375766"/>
              <a:gd name="connsiteX3626" fmla="*/ 4202809 w 12191994"/>
              <a:gd name="connsiteY3626" fmla="*/ 2334702 h 6375766"/>
              <a:gd name="connsiteX3627" fmla="*/ 4179202 w 12191994"/>
              <a:gd name="connsiteY3627" fmla="*/ 2334702 h 6375766"/>
              <a:gd name="connsiteX3628" fmla="*/ 4115447 w 12191994"/>
              <a:gd name="connsiteY3628" fmla="*/ 2270954 h 6375766"/>
              <a:gd name="connsiteX3629" fmla="*/ 4097732 w 12191994"/>
              <a:gd name="connsiteY3629" fmla="*/ 2253175 h 6375766"/>
              <a:gd name="connsiteX3630" fmla="*/ 4033976 w 12191994"/>
              <a:gd name="connsiteY3630" fmla="*/ 2189426 h 6375766"/>
              <a:gd name="connsiteX3631" fmla="*/ 4033976 w 12191994"/>
              <a:gd name="connsiteY3631" fmla="*/ 2165738 h 6375766"/>
              <a:gd name="connsiteX3632" fmla="*/ 4097732 w 12191994"/>
              <a:gd name="connsiteY3632" fmla="*/ 2101979 h 6375766"/>
              <a:gd name="connsiteX3633" fmla="*/ 4115447 w 12191994"/>
              <a:gd name="connsiteY3633" fmla="*/ 2084195 h 6375766"/>
              <a:gd name="connsiteX3634" fmla="*/ 4179202 w 12191994"/>
              <a:gd name="connsiteY3634" fmla="*/ 2020434 h 6375766"/>
              <a:gd name="connsiteX3635" fmla="*/ 3417206 w 12191994"/>
              <a:gd name="connsiteY3635" fmla="*/ 2020434 h 6375766"/>
              <a:gd name="connsiteX3636" fmla="*/ 3440827 w 12191994"/>
              <a:gd name="connsiteY3636" fmla="*/ 2020434 h 6375766"/>
              <a:gd name="connsiteX3637" fmla="*/ 3504583 w 12191994"/>
              <a:gd name="connsiteY3637" fmla="*/ 2084195 h 6375766"/>
              <a:gd name="connsiteX3638" fmla="*/ 3522300 w 12191994"/>
              <a:gd name="connsiteY3638" fmla="*/ 2101979 h 6375766"/>
              <a:gd name="connsiteX3639" fmla="*/ 3586055 w 12191994"/>
              <a:gd name="connsiteY3639" fmla="*/ 2165740 h 6375766"/>
              <a:gd name="connsiteX3640" fmla="*/ 3586055 w 12191994"/>
              <a:gd name="connsiteY3640" fmla="*/ 2189426 h 6375766"/>
              <a:gd name="connsiteX3641" fmla="*/ 3522300 w 12191994"/>
              <a:gd name="connsiteY3641" fmla="*/ 2253175 h 6375766"/>
              <a:gd name="connsiteX3642" fmla="*/ 3504583 w 12191994"/>
              <a:gd name="connsiteY3642" fmla="*/ 2270954 h 6375766"/>
              <a:gd name="connsiteX3643" fmla="*/ 3440827 w 12191994"/>
              <a:gd name="connsiteY3643" fmla="*/ 2334702 h 6375766"/>
              <a:gd name="connsiteX3644" fmla="*/ 3417206 w 12191994"/>
              <a:gd name="connsiteY3644" fmla="*/ 2334702 h 6375766"/>
              <a:gd name="connsiteX3645" fmla="*/ 3353449 w 12191994"/>
              <a:gd name="connsiteY3645" fmla="*/ 2270954 h 6375766"/>
              <a:gd name="connsiteX3646" fmla="*/ 3335734 w 12191994"/>
              <a:gd name="connsiteY3646" fmla="*/ 2253175 h 6375766"/>
              <a:gd name="connsiteX3647" fmla="*/ 3271981 w 12191994"/>
              <a:gd name="connsiteY3647" fmla="*/ 2189426 h 6375766"/>
              <a:gd name="connsiteX3648" fmla="*/ 3271981 w 12191994"/>
              <a:gd name="connsiteY3648" fmla="*/ 2165740 h 6375766"/>
              <a:gd name="connsiteX3649" fmla="*/ 3335734 w 12191994"/>
              <a:gd name="connsiteY3649" fmla="*/ 2101979 h 6375766"/>
              <a:gd name="connsiteX3650" fmla="*/ 3353449 w 12191994"/>
              <a:gd name="connsiteY3650" fmla="*/ 2084195 h 6375766"/>
              <a:gd name="connsiteX3651" fmla="*/ 3417206 w 12191994"/>
              <a:gd name="connsiteY3651" fmla="*/ 2020434 h 6375766"/>
              <a:gd name="connsiteX3652" fmla="*/ 2655204 w 12191994"/>
              <a:gd name="connsiteY3652" fmla="*/ 2020434 h 6375766"/>
              <a:gd name="connsiteX3653" fmla="*/ 2678825 w 12191994"/>
              <a:gd name="connsiteY3653" fmla="*/ 2020434 h 6375766"/>
              <a:gd name="connsiteX3654" fmla="*/ 2742580 w 12191994"/>
              <a:gd name="connsiteY3654" fmla="*/ 2084195 h 6375766"/>
              <a:gd name="connsiteX3655" fmla="*/ 2760296 w 12191994"/>
              <a:gd name="connsiteY3655" fmla="*/ 2101979 h 6375766"/>
              <a:gd name="connsiteX3656" fmla="*/ 2824051 w 12191994"/>
              <a:gd name="connsiteY3656" fmla="*/ 2165740 h 6375766"/>
              <a:gd name="connsiteX3657" fmla="*/ 2824051 w 12191994"/>
              <a:gd name="connsiteY3657" fmla="*/ 2189429 h 6375766"/>
              <a:gd name="connsiteX3658" fmla="*/ 2760296 w 12191994"/>
              <a:gd name="connsiteY3658" fmla="*/ 2253175 h 6375766"/>
              <a:gd name="connsiteX3659" fmla="*/ 2742580 w 12191994"/>
              <a:gd name="connsiteY3659" fmla="*/ 2270954 h 6375766"/>
              <a:gd name="connsiteX3660" fmla="*/ 2678825 w 12191994"/>
              <a:gd name="connsiteY3660" fmla="*/ 2334702 h 6375766"/>
              <a:gd name="connsiteX3661" fmla="*/ 2655204 w 12191994"/>
              <a:gd name="connsiteY3661" fmla="*/ 2334702 h 6375766"/>
              <a:gd name="connsiteX3662" fmla="*/ 2591450 w 12191994"/>
              <a:gd name="connsiteY3662" fmla="*/ 2270954 h 6375766"/>
              <a:gd name="connsiteX3663" fmla="*/ 2573733 w 12191994"/>
              <a:gd name="connsiteY3663" fmla="*/ 2253175 h 6375766"/>
              <a:gd name="connsiteX3664" fmla="*/ 2509980 w 12191994"/>
              <a:gd name="connsiteY3664" fmla="*/ 2189429 h 6375766"/>
              <a:gd name="connsiteX3665" fmla="*/ 2509980 w 12191994"/>
              <a:gd name="connsiteY3665" fmla="*/ 2165740 h 6375766"/>
              <a:gd name="connsiteX3666" fmla="*/ 2573733 w 12191994"/>
              <a:gd name="connsiteY3666" fmla="*/ 2101979 h 6375766"/>
              <a:gd name="connsiteX3667" fmla="*/ 2591450 w 12191994"/>
              <a:gd name="connsiteY3667" fmla="*/ 2084195 h 6375766"/>
              <a:gd name="connsiteX3668" fmla="*/ 2655204 w 12191994"/>
              <a:gd name="connsiteY3668" fmla="*/ 2020434 h 6375766"/>
              <a:gd name="connsiteX3669" fmla="*/ 1893200 w 12191994"/>
              <a:gd name="connsiteY3669" fmla="*/ 2020434 h 6375766"/>
              <a:gd name="connsiteX3670" fmla="*/ 1916821 w 12191994"/>
              <a:gd name="connsiteY3670" fmla="*/ 2020434 h 6375766"/>
              <a:gd name="connsiteX3671" fmla="*/ 1980576 w 12191994"/>
              <a:gd name="connsiteY3671" fmla="*/ 2084195 h 6375766"/>
              <a:gd name="connsiteX3672" fmla="*/ 1998292 w 12191994"/>
              <a:gd name="connsiteY3672" fmla="*/ 2101979 h 6375766"/>
              <a:gd name="connsiteX3673" fmla="*/ 2062046 w 12191994"/>
              <a:gd name="connsiteY3673" fmla="*/ 2165740 h 6375766"/>
              <a:gd name="connsiteX3674" fmla="*/ 2062046 w 12191994"/>
              <a:gd name="connsiteY3674" fmla="*/ 2189429 h 6375766"/>
              <a:gd name="connsiteX3675" fmla="*/ 1998292 w 12191994"/>
              <a:gd name="connsiteY3675" fmla="*/ 2253175 h 6375766"/>
              <a:gd name="connsiteX3676" fmla="*/ 1980576 w 12191994"/>
              <a:gd name="connsiteY3676" fmla="*/ 2270954 h 6375766"/>
              <a:gd name="connsiteX3677" fmla="*/ 1916821 w 12191994"/>
              <a:gd name="connsiteY3677" fmla="*/ 2334702 h 6375766"/>
              <a:gd name="connsiteX3678" fmla="*/ 1893200 w 12191994"/>
              <a:gd name="connsiteY3678" fmla="*/ 2334702 h 6375766"/>
              <a:gd name="connsiteX3679" fmla="*/ 1829446 w 12191994"/>
              <a:gd name="connsiteY3679" fmla="*/ 2270954 h 6375766"/>
              <a:gd name="connsiteX3680" fmla="*/ 1811729 w 12191994"/>
              <a:gd name="connsiteY3680" fmla="*/ 2253175 h 6375766"/>
              <a:gd name="connsiteX3681" fmla="*/ 1747976 w 12191994"/>
              <a:gd name="connsiteY3681" fmla="*/ 2189429 h 6375766"/>
              <a:gd name="connsiteX3682" fmla="*/ 1747976 w 12191994"/>
              <a:gd name="connsiteY3682" fmla="*/ 2165740 h 6375766"/>
              <a:gd name="connsiteX3683" fmla="*/ 1811729 w 12191994"/>
              <a:gd name="connsiteY3683" fmla="*/ 2101979 h 6375766"/>
              <a:gd name="connsiteX3684" fmla="*/ 1829446 w 12191994"/>
              <a:gd name="connsiteY3684" fmla="*/ 2084195 h 6375766"/>
              <a:gd name="connsiteX3685" fmla="*/ 1893200 w 12191994"/>
              <a:gd name="connsiteY3685" fmla="*/ 2020434 h 6375766"/>
              <a:gd name="connsiteX3686" fmla="*/ 1131201 w 12191994"/>
              <a:gd name="connsiteY3686" fmla="*/ 2020434 h 6375766"/>
              <a:gd name="connsiteX3687" fmla="*/ 1154823 w 12191994"/>
              <a:gd name="connsiteY3687" fmla="*/ 2020434 h 6375766"/>
              <a:gd name="connsiteX3688" fmla="*/ 1218577 w 12191994"/>
              <a:gd name="connsiteY3688" fmla="*/ 2084195 h 6375766"/>
              <a:gd name="connsiteX3689" fmla="*/ 1236294 w 12191994"/>
              <a:gd name="connsiteY3689" fmla="*/ 2101979 h 6375766"/>
              <a:gd name="connsiteX3690" fmla="*/ 1300047 w 12191994"/>
              <a:gd name="connsiteY3690" fmla="*/ 2165740 h 6375766"/>
              <a:gd name="connsiteX3691" fmla="*/ 1300047 w 12191994"/>
              <a:gd name="connsiteY3691" fmla="*/ 2189429 h 6375766"/>
              <a:gd name="connsiteX3692" fmla="*/ 1236294 w 12191994"/>
              <a:gd name="connsiteY3692" fmla="*/ 2253175 h 6375766"/>
              <a:gd name="connsiteX3693" fmla="*/ 1218577 w 12191994"/>
              <a:gd name="connsiteY3693" fmla="*/ 2270954 h 6375766"/>
              <a:gd name="connsiteX3694" fmla="*/ 1154823 w 12191994"/>
              <a:gd name="connsiteY3694" fmla="*/ 2334702 h 6375766"/>
              <a:gd name="connsiteX3695" fmla="*/ 1131201 w 12191994"/>
              <a:gd name="connsiteY3695" fmla="*/ 2334702 h 6375766"/>
              <a:gd name="connsiteX3696" fmla="*/ 1067448 w 12191994"/>
              <a:gd name="connsiteY3696" fmla="*/ 2270954 h 6375766"/>
              <a:gd name="connsiteX3697" fmla="*/ 1049731 w 12191994"/>
              <a:gd name="connsiteY3697" fmla="*/ 2253175 h 6375766"/>
              <a:gd name="connsiteX3698" fmla="*/ 985977 w 12191994"/>
              <a:gd name="connsiteY3698" fmla="*/ 2189429 h 6375766"/>
              <a:gd name="connsiteX3699" fmla="*/ 985977 w 12191994"/>
              <a:gd name="connsiteY3699" fmla="*/ 2165740 h 6375766"/>
              <a:gd name="connsiteX3700" fmla="*/ 1049731 w 12191994"/>
              <a:gd name="connsiteY3700" fmla="*/ 2101979 h 6375766"/>
              <a:gd name="connsiteX3701" fmla="*/ 1067448 w 12191994"/>
              <a:gd name="connsiteY3701" fmla="*/ 2084195 h 6375766"/>
              <a:gd name="connsiteX3702" fmla="*/ 1131201 w 12191994"/>
              <a:gd name="connsiteY3702" fmla="*/ 2020434 h 6375766"/>
              <a:gd name="connsiteX3703" fmla="*/ 369203 w 12191994"/>
              <a:gd name="connsiteY3703" fmla="*/ 2020434 h 6375766"/>
              <a:gd name="connsiteX3704" fmla="*/ 392825 w 12191994"/>
              <a:gd name="connsiteY3704" fmla="*/ 2020434 h 6375766"/>
              <a:gd name="connsiteX3705" fmla="*/ 456579 w 12191994"/>
              <a:gd name="connsiteY3705" fmla="*/ 2084195 h 6375766"/>
              <a:gd name="connsiteX3706" fmla="*/ 474295 w 12191994"/>
              <a:gd name="connsiteY3706" fmla="*/ 2101979 h 6375766"/>
              <a:gd name="connsiteX3707" fmla="*/ 538049 w 12191994"/>
              <a:gd name="connsiteY3707" fmla="*/ 2165740 h 6375766"/>
              <a:gd name="connsiteX3708" fmla="*/ 538049 w 12191994"/>
              <a:gd name="connsiteY3708" fmla="*/ 2189429 h 6375766"/>
              <a:gd name="connsiteX3709" fmla="*/ 474295 w 12191994"/>
              <a:gd name="connsiteY3709" fmla="*/ 2253175 h 6375766"/>
              <a:gd name="connsiteX3710" fmla="*/ 456579 w 12191994"/>
              <a:gd name="connsiteY3710" fmla="*/ 2270954 h 6375766"/>
              <a:gd name="connsiteX3711" fmla="*/ 392825 w 12191994"/>
              <a:gd name="connsiteY3711" fmla="*/ 2334705 h 6375766"/>
              <a:gd name="connsiteX3712" fmla="*/ 369203 w 12191994"/>
              <a:gd name="connsiteY3712" fmla="*/ 2334705 h 6375766"/>
              <a:gd name="connsiteX3713" fmla="*/ 305448 w 12191994"/>
              <a:gd name="connsiteY3713" fmla="*/ 2270954 h 6375766"/>
              <a:gd name="connsiteX3714" fmla="*/ 287732 w 12191994"/>
              <a:gd name="connsiteY3714" fmla="*/ 2253175 h 6375766"/>
              <a:gd name="connsiteX3715" fmla="*/ 223978 w 12191994"/>
              <a:gd name="connsiteY3715" fmla="*/ 2189429 h 6375766"/>
              <a:gd name="connsiteX3716" fmla="*/ 223978 w 12191994"/>
              <a:gd name="connsiteY3716" fmla="*/ 2165740 h 6375766"/>
              <a:gd name="connsiteX3717" fmla="*/ 287732 w 12191994"/>
              <a:gd name="connsiteY3717" fmla="*/ 2101979 h 6375766"/>
              <a:gd name="connsiteX3718" fmla="*/ 305448 w 12191994"/>
              <a:gd name="connsiteY3718" fmla="*/ 2084195 h 6375766"/>
              <a:gd name="connsiteX3719" fmla="*/ 369203 w 12191994"/>
              <a:gd name="connsiteY3719" fmla="*/ 2020434 h 6375766"/>
              <a:gd name="connsiteX3720" fmla="*/ 750205 w 12191994"/>
              <a:gd name="connsiteY3720" fmla="*/ 1383981 h 6375766"/>
              <a:gd name="connsiteX3721" fmla="*/ 723344 w 12191994"/>
              <a:gd name="connsiteY3721" fmla="*/ 1410778 h 6375766"/>
              <a:gd name="connsiteX3722" fmla="*/ 668734 w 12191994"/>
              <a:gd name="connsiteY3722" fmla="*/ 1465388 h 6375766"/>
              <a:gd name="connsiteX3723" fmla="*/ 641874 w 12191994"/>
              <a:gd name="connsiteY3723" fmla="*/ 1492248 h 6375766"/>
              <a:gd name="connsiteX3724" fmla="*/ 641874 w 12191994"/>
              <a:gd name="connsiteY3724" fmla="*/ 1515934 h 6375766"/>
              <a:gd name="connsiteX3725" fmla="*/ 668734 w 12191994"/>
              <a:gd name="connsiteY3725" fmla="*/ 1542794 h 6375766"/>
              <a:gd name="connsiteX3726" fmla="*/ 723344 w 12191994"/>
              <a:gd name="connsiteY3726" fmla="*/ 1597403 h 6375766"/>
              <a:gd name="connsiteX3727" fmla="*/ 750205 w 12191994"/>
              <a:gd name="connsiteY3727" fmla="*/ 1624201 h 6375766"/>
              <a:gd name="connsiteX3728" fmla="*/ 773827 w 12191994"/>
              <a:gd name="connsiteY3728" fmla="*/ 1624201 h 6375766"/>
              <a:gd name="connsiteX3729" fmla="*/ 800687 w 12191994"/>
              <a:gd name="connsiteY3729" fmla="*/ 1597403 h 6375766"/>
              <a:gd name="connsiteX3730" fmla="*/ 855361 w 12191994"/>
              <a:gd name="connsiteY3730" fmla="*/ 1542794 h 6375766"/>
              <a:gd name="connsiteX3731" fmla="*/ 882158 w 12191994"/>
              <a:gd name="connsiteY3731" fmla="*/ 1515934 h 6375766"/>
              <a:gd name="connsiteX3732" fmla="*/ 882158 w 12191994"/>
              <a:gd name="connsiteY3732" fmla="*/ 1492248 h 6375766"/>
              <a:gd name="connsiteX3733" fmla="*/ 855361 w 12191994"/>
              <a:gd name="connsiteY3733" fmla="*/ 1465388 h 6375766"/>
              <a:gd name="connsiteX3734" fmla="*/ 800687 w 12191994"/>
              <a:gd name="connsiteY3734" fmla="*/ 1410778 h 6375766"/>
              <a:gd name="connsiteX3735" fmla="*/ 773827 w 12191994"/>
              <a:gd name="connsiteY3735" fmla="*/ 1383981 h 6375766"/>
              <a:gd name="connsiteX3736" fmla="*/ 2274146 w 12191994"/>
              <a:gd name="connsiteY3736" fmla="*/ 1383981 h 6375766"/>
              <a:gd name="connsiteX3737" fmla="*/ 2247349 w 12191994"/>
              <a:gd name="connsiteY3737" fmla="*/ 1410778 h 6375766"/>
              <a:gd name="connsiteX3738" fmla="*/ 2192676 w 12191994"/>
              <a:gd name="connsiteY3738" fmla="*/ 1465387 h 6375766"/>
              <a:gd name="connsiteX3739" fmla="*/ 2165879 w 12191994"/>
              <a:gd name="connsiteY3739" fmla="*/ 1492248 h 6375766"/>
              <a:gd name="connsiteX3740" fmla="*/ 2165879 w 12191994"/>
              <a:gd name="connsiteY3740" fmla="*/ 1515933 h 6375766"/>
              <a:gd name="connsiteX3741" fmla="*/ 2192676 w 12191994"/>
              <a:gd name="connsiteY3741" fmla="*/ 1542794 h 6375766"/>
              <a:gd name="connsiteX3742" fmla="*/ 2247349 w 12191994"/>
              <a:gd name="connsiteY3742" fmla="*/ 1597403 h 6375766"/>
              <a:gd name="connsiteX3743" fmla="*/ 2274146 w 12191994"/>
              <a:gd name="connsiteY3743" fmla="*/ 1624201 h 6375766"/>
              <a:gd name="connsiteX3744" fmla="*/ 2297832 w 12191994"/>
              <a:gd name="connsiteY3744" fmla="*/ 1624201 h 6375766"/>
              <a:gd name="connsiteX3745" fmla="*/ 2324628 w 12191994"/>
              <a:gd name="connsiteY3745" fmla="*/ 1597403 h 6375766"/>
              <a:gd name="connsiteX3746" fmla="*/ 2379301 w 12191994"/>
              <a:gd name="connsiteY3746" fmla="*/ 1542794 h 6375766"/>
              <a:gd name="connsiteX3747" fmla="*/ 2406162 w 12191994"/>
              <a:gd name="connsiteY3747" fmla="*/ 1515933 h 6375766"/>
              <a:gd name="connsiteX3748" fmla="*/ 2406162 w 12191994"/>
              <a:gd name="connsiteY3748" fmla="*/ 1492248 h 6375766"/>
              <a:gd name="connsiteX3749" fmla="*/ 2379301 w 12191994"/>
              <a:gd name="connsiteY3749" fmla="*/ 1465387 h 6375766"/>
              <a:gd name="connsiteX3750" fmla="*/ 2324628 w 12191994"/>
              <a:gd name="connsiteY3750" fmla="*/ 1410778 h 6375766"/>
              <a:gd name="connsiteX3751" fmla="*/ 2297832 w 12191994"/>
              <a:gd name="connsiteY3751" fmla="*/ 1383981 h 6375766"/>
              <a:gd name="connsiteX3752" fmla="*/ 1512203 w 12191994"/>
              <a:gd name="connsiteY3752" fmla="*/ 1383981 h 6375766"/>
              <a:gd name="connsiteX3753" fmla="*/ 1485405 w 12191994"/>
              <a:gd name="connsiteY3753" fmla="*/ 1410778 h 6375766"/>
              <a:gd name="connsiteX3754" fmla="*/ 1430733 w 12191994"/>
              <a:gd name="connsiteY3754" fmla="*/ 1465387 h 6375766"/>
              <a:gd name="connsiteX3755" fmla="*/ 1403872 w 12191994"/>
              <a:gd name="connsiteY3755" fmla="*/ 1492248 h 6375766"/>
              <a:gd name="connsiteX3756" fmla="*/ 1403872 w 12191994"/>
              <a:gd name="connsiteY3756" fmla="*/ 1515933 h 6375766"/>
              <a:gd name="connsiteX3757" fmla="*/ 1430733 w 12191994"/>
              <a:gd name="connsiteY3757" fmla="*/ 1542794 h 6375766"/>
              <a:gd name="connsiteX3758" fmla="*/ 1485405 w 12191994"/>
              <a:gd name="connsiteY3758" fmla="*/ 1597403 h 6375766"/>
              <a:gd name="connsiteX3759" fmla="*/ 1512203 w 12191994"/>
              <a:gd name="connsiteY3759" fmla="*/ 1624201 h 6375766"/>
              <a:gd name="connsiteX3760" fmla="*/ 1535889 w 12191994"/>
              <a:gd name="connsiteY3760" fmla="*/ 1624201 h 6375766"/>
              <a:gd name="connsiteX3761" fmla="*/ 1562685 w 12191994"/>
              <a:gd name="connsiteY3761" fmla="*/ 1597403 h 6375766"/>
              <a:gd name="connsiteX3762" fmla="*/ 1617358 w 12191994"/>
              <a:gd name="connsiteY3762" fmla="*/ 1542794 h 6375766"/>
              <a:gd name="connsiteX3763" fmla="*/ 1644156 w 12191994"/>
              <a:gd name="connsiteY3763" fmla="*/ 1515933 h 6375766"/>
              <a:gd name="connsiteX3764" fmla="*/ 1644156 w 12191994"/>
              <a:gd name="connsiteY3764" fmla="*/ 1492248 h 6375766"/>
              <a:gd name="connsiteX3765" fmla="*/ 1617358 w 12191994"/>
              <a:gd name="connsiteY3765" fmla="*/ 1465387 h 6375766"/>
              <a:gd name="connsiteX3766" fmla="*/ 1562685 w 12191994"/>
              <a:gd name="connsiteY3766" fmla="*/ 1410778 h 6375766"/>
              <a:gd name="connsiteX3767" fmla="*/ 1535889 w 12191994"/>
              <a:gd name="connsiteY3767" fmla="*/ 1383981 h 6375766"/>
              <a:gd name="connsiteX3768" fmla="*/ 3798198 w 12191994"/>
              <a:gd name="connsiteY3768" fmla="*/ 1383981 h 6375766"/>
              <a:gd name="connsiteX3769" fmla="*/ 3771340 w 12191994"/>
              <a:gd name="connsiteY3769" fmla="*/ 1410777 h 6375766"/>
              <a:gd name="connsiteX3770" fmla="*/ 3716733 w 12191994"/>
              <a:gd name="connsiteY3770" fmla="*/ 1465387 h 6375766"/>
              <a:gd name="connsiteX3771" fmla="*/ 3689873 w 12191994"/>
              <a:gd name="connsiteY3771" fmla="*/ 1492247 h 6375766"/>
              <a:gd name="connsiteX3772" fmla="*/ 3689873 w 12191994"/>
              <a:gd name="connsiteY3772" fmla="*/ 1515933 h 6375766"/>
              <a:gd name="connsiteX3773" fmla="*/ 3716733 w 12191994"/>
              <a:gd name="connsiteY3773" fmla="*/ 1542794 h 6375766"/>
              <a:gd name="connsiteX3774" fmla="*/ 3771340 w 12191994"/>
              <a:gd name="connsiteY3774" fmla="*/ 1597403 h 6375766"/>
              <a:gd name="connsiteX3775" fmla="*/ 3798198 w 12191994"/>
              <a:gd name="connsiteY3775" fmla="*/ 1624201 h 6375766"/>
              <a:gd name="connsiteX3776" fmla="*/ 3821821 w 12191994"/>
              <a:gd name="connsiteY3776" fmla="*/ 1624201 h 6375766"/>
              <a:gd name="connsiteX3777" fmla="*/ 3848682 w 12191994"/>
              <a:gd name="connsiteY3777" fmla="*/ 1597403 h 6375766"/>
              <a:gd name="connsiteX3778" fmla="*/ 3903295 w 12191994"/>
              <a:gd name="connsiteY3778" fmla="*/ 1542794 h 6375766"/>
              <a:gd name="connsiteX3779" fmla="*/ 3930157 w 12191994"/>
              <a:gd name="connsiteY3779" fmla="*/ 1515933 h 6375766"/>
              <a:gd name="connsiteX3780" fmla="*/ 3930157 w 12191994"/>
              <a:gd name="connsiteY3780" fmla="*/ 1492247 h 6375766"/>
              <a:gd name="connsiteX3781" fmla="*/ 3903295 w 12191994"/>
              <a:gd name="connsiteY3781" fmla="*/ 1465387 h 6375766"/>
              <a:gd name="connsiteX3782" fmla="*/ 3848682 w 12191994"/>
              <a:gd name="connsiteY3782" fmla="*/ 1410777 h 6375766"/>
              <a:gd name="connsiteX3783" fmla="*/ 3821821 w 12191994"/>
              <a:gd name="connsiteY3783" fmla="*/ 1383981 h 6375766"/>
              <a:gd name="connsiteX3784" fmla="*/ 3036206 w 12191994"/>
              <a:gd name="connsiteY3784" fmla="*/ 1383981 h 6375766"/>
              <a:gd name="connsiteX3785" fmla="*/ 3009346 w 12191994"/>
              <a:gd name="connsiteY3785" fmla="*/ 1410778 h 6375766"/>
              <a:gd name="connsiteX3786" fmla="*/ 2954673 w 12191994"/>
              <a:gd name="connsiteY3786" fmla="*/ 1465387 h 6375766"/>
              <a:gd name="connsiteX3787" fmla="*/ 2927875 w 12191994"/>
              <a:gd name="connsiteY3787" fmla="*/ 1492247 h 6375766"/>
              <a:gd name="connsiteX3788" fmla="*/ 2927875 w 12191994"/>
              <a:gd name="connsiteY3788" fmla="*/ 1515933 h 6375766"/>
              <a:gd name="connsiteX3789" fmla="*/ 2954673 w 12191994"/>
              <a:gd name="connsiteY3789" fmla="*/ 1542794 h 6375766"/>
              <a:gd name="connsiteX3790" fmla="*/ 3009346 w 12191994"/>
              <a:gd name="connsiteY3790" fmla="*/ 1597403 h 6375766"/>
              <a:gd name="connsiteX3791" fmla="*/ 3036206 w 12191994"/>
              <a:gd name="connsiteY3791" fmla="*/ 1624201 h 6375766"/>
              <a:gd name="connsiteX3792" fmla="*/ 3059829 w 12191994"/>
              <a:gd name="connsiteY3792" fmla="*/ 1624201 h 6375766"/>
              <a:gd name="connsiteX3793" fmla="*/ 3086688 w 12191994"/>
              <a:gd name="connsiteY3793" fmla="*/ 1597403 h 6375766"/>
              <a:gd name="connsiteX3794" fmla="*/ 3141300 w 12191994"/>
              <a:gd name="connsiteY3794" fmla="*/ 1542794 h 6375766"/>
              <a:gd name="connsiteX3795" fmla="*/ 3168161 w 12191994"/>
              <a:gd name="connsiteY3795" fmla="*/ 1515933 h 6375766"/>
              <a:gd name="connsiteX3796" fmla="*/ 3168161 w 12191994"/>
              <a:gd name="connsiteY3796" fmla="*/ 1492247 h 6375766"/>
              <a:gd name="connsiteX3797" fmla="*/ 3141300 w 12191994"/>
              <a:gd name="connsiteY3797" fmla="*/ 1465387 h 6375766"/>
              <a:gd name="connsiteX3798" fmla="*/ 3086688 w 12191994"/>
              <a:gd name="connsiteY3798" fmla="*/ 1410778 h 6375766"/>
              <a:gd name="connsiteX3799" fmla="*/ 3059829 w 12191994"/>
              <a:gd name="connsiteY3799" fmla="*/ 1383981 h 6375766"/>
              <a:gd name="connsiteX3800" fmla="*/ 5322133 w 12191994"/>
              <a:gd name="connsiteY3800" fmla="*/ 1383981 h 6375766"/>
              <a:gd name="connsiteX3801" fmla="*/ 5295333 w 12191994"/>
              <a:gd name="connsiteY3801" fmla="*/ 1410777 h 6375766"/>
              <a:gd name="connsiteX3802" fmla="*/ 5240657 w 12191994"/>
              <a:gd name="connsiteY3802" fmla="*/ 1465387 h 6375766"/>
              <a:gd name="connsiteX3803" fmla="*/ 5213797 w 12191994"/>
              <a:gd name="connsiteY3803" fmla="*/ 1492247 h 6375766"/>
              <a:gd name="connsiteX3804" fmla="*/ 5213797 w 12191994"/>
              <a:gd name="connsiteY3804" fmla="*/ 1515933 h 6375766"/>
              <a:gd name="connsiteX3805" fmla="*/ 5240657 w 12191994"/>
              <a:gd name="connsiteY3805" fmla="*/ 1542794 h 6375766"/>
              <a:gd name="connsiteX3806" fmla="*/ 5295333 w 12191994"/>
              <a:gd name="connsiteY3806" fmla="*/ 1597403 h 6375766"/>
              <a:gd name="connsiteX3807" fmla="*/ 5322133 w 12191994"/>
              <a:gd name="connsiteY3807" fmla="*/ 1624201 h 6375766"/>
              <a:gd name="connsiteX3808" fmla="*/ 5345819 w 12191994"/>
              <a:gd name="connsiteY3808" fmla="*/ 1624201 h 6375766"/>
              <a:gd name="connsiteX3809" fmla="*/ 5372616 w 12191994"/>
              <a:gd name="connsiteY3809" fmla="*/ 1597403 h 6375766"/>
              <a:gd name="connsiteX3810" fmla="*/ 5427288 w 12191994"/>
              <a:gd name="connsiteY3810" fmla="*/ 1542794 h 6375766"/>
              <a:gd name="connsiteX3811" fmla="*/ 5454147 w 12191994"/>
              <a:gd name="connsiteY3811" fmla="*/ 1515933 h 6375766"/>
              <a:gd name="connsiteX3812" fmla="*/ 5454147 w 12191994"/>
              <a:gd name="connsiteY3812" fmla="*/ 1492247 h 6375766"/>
              <a:gd name="connsiteX3813" fmla="*/ 5427288 w 12191994"/>
              <a:gd name="connsiteY3813" fmla="*/ 1465387 h 6375766"/>
              <a:gd name="connsiteX3814" fmla="*/ 5372616 w 12191994"/>
              <a:gd name="connsiteY3814" fmla="*/ 1410777 h 6375766"/>
              <a:gd name="connsiteX3815" fmla="*/ 5345819 w 12191994"/>
              <a:gd name="connsiteY3815" fmla="*/ 1383981 h 6375766"/>
              <a:gd name="connsiteX3816" fmla="*/ 4560192 w 12191994"/>
              <a:gd name="connsiteY3816" fmla="*/ 1383981 h 6375766"/>
              <a:gd name="connsiteX3817" fmla="*/ 4533395 w 12191994"/>
              <a:gd name="connsiteY3817" fmla="*/ 1410777 h 6375766"/>
              <a:gd name="connsiteX3818" fmla="*/ 4478720 w 12191994"/>
              <a:gd name="connsiteY3818" fmla="*/ 1465387 h 6375766"/>
              <a:gd name="connsiteX3819" fmla="*/ 4451859 w 12191994"/>
              <a:gd name="connsiteY3819" fmla="*/ 1492247 h 6375766"/>
              <a:gd name="connsiteX3820" fmla="*/ 4451859 w 12191994"/>
              <a:gd name="connsiteY3820" fmla="*/ 1515933 h 6375766"/>
              <a:gd name="connsiteX3821" fmla="*/ 4478720 w 12191994"/>
              <a:gd name="connsiteY3821" fmla="*/ 1542794 h 6375766"/>
              <a:gd name="connsiteX3822" fmla="*/ 4533395 w 12191994"/>
              <a:gd name="connsiteY3822" fmla="*/ 1597403 h 6375766"/>
              <a:gd name="connsiteX3823" fmla="*/ 4560192 w 12191994"/>
              <a:gd name="connsiteY3823" fmla="*/ 1624201 h 6375766"/>
              <a:gd name="connsiteX3824" fmla="*/ 4583812 w 12191994"/>
              <a:gd name="connsiteY3824" fmla="*/ 1624201 h 6375766"/>
              <a:gd name="connsiteX3825" fmla="*/ 4610674 w 12191994"/>
              <a:gd name="connsiteY3825" fmla="*/ 1597403 h 6375766"/>
              <a:gd name="connsiteX3826" fmla="*/ 4665348 w 12191994"/>
              <a:gd name="connsiteY3826" fmla="*/ 1542794 h 6375766"/>
              <a:gd name="connsiteX3827" fmla="*/ 4692143 w 12191994"/>
              <a:gd name="connsiteY3827" fmla="*/ 1515933 h 6375766"/>
              <a:gd name="connsiteX3828" fmla="*/ 4692143 w 12191994"/>
              <a:gd name="connsiteY3828" fmla="*/ 1492247 h 6375766"/>
              <a:gd name="connsiteX3829" fmla="*/ 4665348 w 12191994"/>
              <a:gd name="connsiteY3829" fmla="*/ 1465387 h 6375766"/>
              <a:gd name="connsiteX3830" fmla="*/ 4610674 w 12191994"/>
              <a:gd name="connsiteY3830" fmla="*/ 1410777 h 6375766"/>
              <a:gd name="connsiteX3831" fmla="*/ 4583812 w 12191994"/>
              <a:gd name="connsiteY3831" fmla="*/ 1383981 h 6375766"/>
              <a:gd name="connsiteX3832" fmla="*/ 6846182 w 12191994"/>
              <a:gd name="connsiteY3832" fmla="*/ 1383980 h 6375766"/>
              <a:gd name="connsiteX3833" fmla="*/ 6819322 w 12191994"/>
              <a:gd name="connsiteY3833" fmla="*/ 1410777 h 6375766"/>
              <a:gd name="connsiteX3834" fmla="*/ 6764649 w 12191994"/>
              <a:gd name="connsiteY3834" fmla="*/ 1465387 h 6375766"/>
              <a:gd name="connsiteX3835" fmla="*/ 6737851 w 12191994"/>
              <a:gd name="connsiteY3835" fmla="*/ 1492247 h 6375766"/>
              <a:gd name="connsiteX3836" fmla="*/ 6737851 w 12191994"/>
              <a:gd name="connsiteY3836" fmla="*/ 1515933 h 6375766"/>
              <a:gd name="connsiteX3837" fmla="*/ 6764649 w 12191994"/>
              <a:gd name="connsiteY3837" fmla="*/ 1542794 h 6375766"/>
              <a:gd name="connsiteX3838" fmla="*/ 6819322 w 12191994"/>
              <a:gd name="connsiteY3838" fmla="*/ 1597403 h 6375766"/>
              <a:gd name="connsiteX3839" fmla="*/ 6846182 w 12191994"/>
              <a:gd name="connsiteY3839" fmla="*/ 1624201 h 6375766"/>
              <a:gd name="connsiteX3840" fmla="*/ 6869804 w 12191994"/>
              <a:gd name="connsiteY3840" fmla="*/ 1624201 h 6375766"/>
              <a:gd name="connsiteX3841" fmla="*/ 6896665 w 12191994"/>
              <a:gd name="connsiteY3841" fmla="*/ 1597403 h 6375766"/>
              <a:gd name="connsiteX3842" fmla="*/ 6951275 w 12191994"/>
              <a:gd name="connsiteY3842" fmla="*/ 1542794 h 6375766"/>
              <a:gd name="connsiteX3843" fmla="*/ 6978136 w 12191994"/>
              <a:gd name="connsiteY3843" fmla="*/ 1515933 h 6375766"/>
              <a:gd name="connsiteX3844" fmla="*/ 6978136 w 12191994"/>
              <a:gd name="connsiteY3844" fmla="*/ 1492247 h 6375766"/>
              <a:gd name="connsiteX3845" fmla="*/ 6951275 w 12191994"/>
              <a:gd name="connsiteY3845" fmla="*/ 1465387 h 6375766"/>
              <a:gd name="connsiteX3846" fmla="*/ 6896665 w 12191994"/>
              <a:gd name="connsiteY3846" fmla="*/ 1410777 h 6375766"/>
              <a:gd name="connsiteX3847" fmla="*/ 6869804 w 12191994"/>
              <a:gd name="connsiteY3847" fmla="*/ 1383980 h 6375766"/>
              <a:gd name="connsiteX3848" fmla="*/ 6084183 w 12191994"/>
              <a:gd name="connsiteY3848" fmla="*/ 1383980 h 6375766"/>
              <a:gd name="connsiteX3849" fmla="*/ 6057322 w 12191994"/>
              <a:gd name="connsiteY3849" fmla="*/ 1410777 h 6375766"/>
              <a:gd name="connsiteX3850" fmla="*/ 6002652 w 12191994"/>
              <a:gd name="connsiteY3850" fmla="*/ 1465387 h 6375766"/>
              <a:gd name="connsiteX3851" fmla="*/ 5975855 w 12191994"/>
              <a:gd name="connsiteY3851" fmla="*/ 1492247 h 6375766"/>
              <a:gd name="connsiteX3852" fmla="*/ 5975855 w 12191994"/>
              <a:gd name="connsiteY3852" fmla="*/ 1515933 h 6375766"/>
              <a:gd name="connsiteX3853" fmla="*/ 6002652 w 12191994"/>
              <a:gd name="connsiteY3853" fmla="*/ 1542794 h 6375766"/>
              <a:gd name="connsiteX3854" fmla="*/ 6057322 w 12191994"/>
              <a:gd name="connsiteY3854" fmla="*/ 1597403 h 6375766"/>
              <a:gd name="connsiteX3855" fmla="*/ 6084183 w 12191994"/>
              <a:gd name="connsiteY3855" fmla="*/ 1624201 h 6375766"/>
              <a:gd name="connsiteX3856" fmla="*/ 6107805 w 12191994"/>
              <a:gd name="connsiteY3856" fmla="*/ 1624201 h 6375766"/>
              <a:gd name="connsiteX3857" fmla="*/ 6134602 w 12191994"/>
              <a:gd name="connsiteY3857" fmla="*/ 1597403 h 6375766"/>
              <a:gd name="connsiteX3858" fmla="*/ 6189275 w 12191994"/>
              <a:gd name="connsiteY3858" fmla="*/ 1542794 h 6375766"/>
              <a:gd name="connsiteX3859" fmla="*/ 6216136 w 12191994"/>
              <a:gd name="connsiteY3859" fmla="*/ 1515933 h 6375766"/>
              <a:gd name="connsiteX3860" fmla="*/ 6216136 w 12191994"/>
              <a:gd name="connsiteY3860" fmla="*/ 1492247 h 6375766"/>
              <a:gd name="connsiteX3861" fmla="*/ 6189275 w 12191994"/>
              <a:gd name="connsiteY3861" fmla="*/ 1465387 h 6375766"/>
              <a:gd name="connsiteX3862" fmla="*/ 6134602 w 12191994"/>
              <a:gd name="connsiteY3862" fmla="*/ 1410777 h 6375766"/>
              <a:gd name="connsiteX3863" fmla="*/ 6107805 w 12191994"/>
              <a:gd name="connsiteY3863" fmla="*/ 1383980 h 6375766"/>
              <a:gd name="connsiteX3864" fmla="*/ 8370119 w 12191994"/>
              <a:gd name="connsiteY3864" fmla="*/ 1383980 h 6375766"/>
              <a:gd name="connsiteX3865" fmla="*/ 8343323 w 12191994"/>
              <a:gd name="connsiteY3865" fmla="*/ 1410777 h 6375766"/>
              <a:gd name="connsiteX3866" fmla="*/ 8288649 w 12191994"/>
              <a:gd name="connsiteY3866" fmla="*/ 1465386 h 6375766"/>
              <a:gd name="connsiteX3867" fmla="*/ 8261788 w 12191994"/>
              <a:gd name="connsiteY3867" fmla="*/ 1492246 h 6375766"/>
              <a:gd name="connsiteX3868" fmla="*/ 8261788 w 12191994"/>
              <a:gd name="connsiteY3868" fmla="*/ 1515933 h 6375766"/>
              <a:gd name="connsiteX3869" fmla="*/ 8288649 w 12191994"/>
              <a:gd name="connsiteY3869" fmla="*/ 1542793 h 6375766"/>
              <a:gd name="connsiteX3870" fmla="*/ 8343323 w 12191994"/>
              <a:gd name="connsiteY3870" fmla="*/ 1597402 h 6375766"/>
              <a:gd name="connsiteX3871" fmla="*/ 8370119 w 12191994"/>
              <a:gd name="connsiteY3871" fmla="*/ 1624200 h 6375766"/>
              <a:gd name="connsiteX3872" fmla="*/ 8393805 w 12191994"/>
              <a:gd name="connsiteY3872" fmla="*/ 1624200 h 6375766"/>
              <a:gd name="connsiteX3873" fmla="*/ 8420602 w 12191994"/>
              <a:gd name="connsiteY3873" fmla="*/ 1597402 h 6375766"/>
              <a:gd name="connsiteX3874" fmla="*/ 8475275 w 12191994"/>
              <a:gd name="connsiteY3874" fmla="*/ 1542793 h 6375766"/>
              <a:gd name="connsiteX3875" fmla="*/ 8502073 w 12191994"/>
              <a:gd name="connsiteY3875" fmla="*/ 1515933 h 6375766"/>
              <a:gd name="connsiteX3876" fmla="*/ 8502073 w 12191994"/>
              <a:gd name="connsiteY3876" fmla="*/ 1492246 h 6375766"/>
              <a:gd name="connsiteX3877" fmla="*/ 8475275 w 12191994"/>
              <a:gd name="connsiteY3877" fmla="*/ 1465386 h 6375766"/>
              <a:gd name="connsiteX3878" fmla="*/ 8420602 w 12191994"/>
              <a:gd name="connsiteY3878" fmla="*/ 1410777 h 6375766"/>
              <a:gd name="connsiteX3879" fmla="*/ 8393805 w 12191994"/>
              <a:gd name="connsiteY3879" fmla="*/ 1383980 h 6375766"/>
              <a:gd name="connsiteX3880" fmla="*/ 7608182 w 12191994"/>
              <a:gd name="connsiteY3880" fmla="*/ 1383980 h 6375766"/>
              <a:gd name="connsiteX3881" fmla="*/ 7581322 w 12191994"/>
              <a:gd name="connsiteY3881" fmla="*/ 1410777 h 6375766"/>
              <a:gd name="connsiteX3882" fmla="*/ 7526712 w 12191994"/>
              <a:gd name="connsiteY3882" fmla="*/ 1465387 h 6375766"/>
              <a:gd name="connsiteX3883" fmla="*/ 7499851 w 12191994"/>
              <a:gd name="connsiteY3883" fmla="*/ 1492247 h 6375766"/>
              <a:gd name="connsiteX3884" fmla="*/ 7499851 w 12191994"/>
              <a:gd name="connsiteY3884" fmla="*/ 1515933 h 6375766"/>
              <a:gd name="connsiteX3885" fmla="*/ 7526712 w 12191994"/>
              <a:gd name="connsiteY3885" fmla="*/ 1542793 h 6375766"/>
              <a:gd name="connsiteX3886" fmla="*/ 7581322 w 12191994"/>
              <a:gd name="connsiteY3886" fmla="*/ 1597403 h 6375766"/>
              <a:gd name="connsiteX3887" fmla="*/ 7608182 w 12191994"/>
              <a:gd name="connsiteY3887" fmla="*/ 1624201 h 6375766"/>
              <a:gd name="connsiteX3888" fmla="*/ 7631804 w 12191994"/>
              <a:gd name="connsiteY3888" fmla="*/ 1624201 h 6375766"/>
              <a:gd name="connsiteX3889" fmla="*/ 7658665 w 12191994"/>
              <a:gd name="connsiteY3889" fmla="*/ 1597403 h 6375766"/>
              <a:gd name="connsiteX3890" fmla="*/ 7713338 w 12191994"/>
              <a:gd name="connsiteY3890" fmla="*/ 1542793 h 6375766"/>
              <a:gd name="connsiteX3891" fmla="*/ 7740136 w 12191994"/>
              <a:gd name="connsiteY3891" fmla="*/ 1515933 h 6375766"/>
              <a:gd name="connsiteX3892" fmla="*/ 7740136 w 12191994"/>
              <a:gd name="connsiteY3892" fmla="*/ 1492247 h 6375766"/>
              <a:gd name="connsiteX3893" fmla="*/ 7713338 w 12191994"/>
              <a:gd name="connsiteY3893" fmla="*/ 1465387 h 6375766"/>
              <a:gd name="connsiteX3894" fmla="*/ 7658665 w 12191994"/>
              <a:gd name="connsiteY3894" fmla="*/ 1410777 h 6375766"/>
              <a:gd name="connsiteX3895" fmla="*/ 7631804 w 12191994"/>
              <a:gd name="connsiteY3895" fmla="*/ 1383980 h 6375766"/>
              <a:gd name="connsiteX3896" fmla="*/ 9894183 w 12191994"/>
              <a:gd name="connsiteY3896" fmla="*/ 1383980 h 6375766"/>
              <a:gd name="connsiteX3897" fmla="*/ 9867323 w 12191994"/>
              <a:gd name="connsiteY3897" fmla="*/ 1410777 h 6375766"/>
              <a:gd name="connsiteX3898" fmla="*/ 9812649 w 12191994"/>
              <a:gd name="connsiteY3898" fmla="*/ 1465386 h 6375766"/>
              <a:gd name="connsiteX3899" fmla="*/ 9785852 w 12191994"/>
              <a:gd name="connsiteY3899" fmla="*/ 1492246 h 6375766"/>
              <a:gd name="connsiteX3900" fmla="*/ 9785852 w 12191994"/>
              <a:gd name="connsiteY3900" fmla="*/ 1515933 h 6375766"/>
              <a:gd name="connsiteX3901" fmla="*/ 9812649 w 12191994"/>
              <a:gd name="connsiteY3901" fmla="*/ 1542793 h 6375766"/>
              <a:gd name="connsiteX3902" fmla="*/ 9867323 w 12191994"/>
              <a:gd name="connsiteY3902" fmla="*/ 1597402 h 6375766"/>
              <a:gd name="connsiteX3903" fmla="*/ 9894183 w 12191994"/>
              <a:gd name="connsiteY3903" fmla="*/ 1624200 h 6375766"/>
              <a:gd name="connsiteX3904" fmla="*/ 9917805 w 12191994"/>
              <a:gd name="connsiteY3904" fmla="*/ 1624200 h 6375766"/>
              <a:gd name="connsiteX3905" fmla="*/ 9944665 w 12191994"/>
              <a:gd name="connsiteY3905" fmla="*/ 1597402 h 6375766"/>
              <a:gd name="connsiteX3906" fmla="*/ 9999275 w 12191994"/>
              <a:gd name="connsiteY3906" fmla="*/ 1542793 h 6375766"/>
              <a:gd name="connsiteX3907" fmla="*/ 10026136 w 12191994"/>
              <a:gd name="connsiteY3907" fmla="*/ 1515933 h 6375766"/>
              <a:gd name="connsiteX3908" fmla="*/ 10026136 w 12191994"/>
              <a:gd name="connsiteY3908" fmla="*/ 1492246 h 6375766"/>
              <a:gd name="connsiteX3909" fmla="*/ 9999275 w 12191994"/>
              <a:gd name="connsiteY3909" fmla="*/ 1465386 h 6375766"/>
              <a:gd name="connsiteX3910" fmla="*/ 9944665 w 12191994"/>
              <a:gd name="connsiteY3910" fmla="*/ 1410777 h 6375766"/>
              <a:gd name="connsiteX3911" fmla="*/ 9917805 w 12191994"/>
              <a:gd name="connsiteY3911" fmla="*/ 1383980 h 6375766"/>
              <a:gd name="connsiteX3912" fmla="*/ 9132119 w 12191994"/>
              <a:gd name="connsiteY3912" fmla="*/ 1383980 h 6375766"/>
              <a:gd name="connsiteX3913" fmla="*/ 9105323 w 12191994"/>
              <a:gd name="connsiteY3913" fmla="*/ 1410777 h 6375766"/>
              <a:gd name="connsiteX3914" fmla="*/ 9050649 w 12191994"/>
              <a:gd name="connsiteY3914" fmla="*/ 1465386 h 6375766"/>
              <a:gd name="connsiteX3915" fmla="*/ 9023852 w 12191994"/>
              <a:gd name="connsiteY3915" fmla="*/ 1492246 h 6375766"/>
              <a:gd name="connsiteX3916" fmla="*/ 9023852 w 12191994"/>
              <a:gd name="connsiteY3916" fmla="*/ 1515933 h 6375766"/>
              <a:gd name="connsiteX3917" fmla="*/ 9050649 w 12191994"/>
              <a:gd name="connsiteY3917" fmla="*/ 1542793 h 6375766"/>
              <a:gd name="connsiteX3918" fmla="*/ 9105323 w 12191994"/>
              <a:gd name="connsiteY3918" fmla="*/ 1597402 h 6375766"/>
              <a:gd name="connsiteX3919" fmla="*/ 9132119 w 12191994"/>
              <a:gd name="connsiteY3919" fmla="*/ 1624200 h 6375766"/>
              <a:gd name="connsiteX3920" fmla="*/ 9155805 w 12191994"/>
              <a:gd name="connsiteY3920" fmla="*/ 1624200 h 6375766"/>
              <a:gd name="connsiteX3921" fmla="*/ 9182602 w 12191994"/>
              <a:gd name="connsiteY3921" fmla="*/ 1597402 h 6375766"/>
              <a:gd name="connsiteX3922" fmla="*/ 9237275 w 12191994"/>
              <a:gd name="connsiteY3922" fmla="*/ 1542793 h 6375766"/>
              <a:gd name="connsiteX3923" fmla="*/ 9264136 w 12191994"/>
              <a:gd name="connsiteY3923" fmla="*/ 1515933 h 6375766"/>
              <a:gd name="connsiteX3924" fmla="*/ 9264136 w 12191994"/>
              <a:gd name="connsiteY3924" fmla="*/ 1492246 h 6375766"/>
              <a:gd name="connsiteX3925" fmla="*/ 9237275 w 12191994"/>
              <a:gd name="connsiteY3925" fmla="*/ 1465386 h 6375766"/>
              <a:gd name="connsiteX3926" fmla="*/ 9182602 w 12191994"/>
              <a:gd name="connsiteY3926" fmla="*/ 1410777 h 6375766"/>
              <a:gd name="connsiteX3927" fmla="*/ 9155805 w 12191994"/>
              <a:gd name="connsiteY3927" fmla="*/ 1383980 h 6375766"/>
              <a:gd name="connsiteX3928" fmla="*/ 10656182 w 12191994"/>
              <a:gd name="connsiteY3928" fmla="*/ 1383980 h 6375766"/>
              <a:gd name="connsiteX3929" fmla="*/ 10629322 w 12191994"/>
              <a:gd name="connsiteY3929" fmla="*/ 1410777 h 6375766"/>
              <a:gd name="connsiteX3930" fmla="*/ 10574712 w 12191994"/>
              <a:gd name="connsiteY3930" fmla="*/ 1465386 h 6375766"/>
              <a:gd name="connsiteX3931" fmla="*/ 10547851 w 12191994"/>
              <a:gd name="connsiteY3931" fmla="*/ 1492246 h 6375766"/>
              <a:gd name="connsiteX3932" fmla="*/ 10547851 w 12191994"/>
              <a:gd name="connsiteY3932" fmla="*/ 1515932 h 6375766"/>
              <a:gd name="connsiteX3933" fmla="*/ 10574712 w 12191994"/>
              <a:gd name="connsiteY3933" fmla="*/ 1542793 h 6375766"/>
              <a:gd name="connsiteX3934" fmla="*/ 10629322 w 12191994"/>
              <a:gd name="connsiteY3934" fmla="*/ 1597402 h 6375766"/>
              <a:gd name="connsiteX3935" fmla="*/ 10656182 w 12191994"/>
              <a:gd name="connsiteY3935" fmla="*/ 1624200 h 6375766"/>
              <a:gd name="connsiteX3936" fmla="*/ 10679804 w 12191994"/>
              <a:gd name="connsiteY3936" fmla="*/ 1624200 h 6375766"/>
              <a:gd name="connsiteX3937" fmla="*/ 10706665 w 12191994"/>
              <a:gd name="connsiteY3937" fmla="*/ 1597402 h 6375766"/>
              <a:gd name="connsiteX3938" fmla="*/ 10761338 w 12191994"/>
              <a:gd name="connsiteY3938" fmla="*/ 1542793 h 6375766"/>
              <a:gd name="connsiteX3939" fmla="*/ 10788136 w 12191994"/>
              <a:gd name="connsiteY3939" fmla="*/ 1515932 h 6375766"/>
              <a:gd name="connsiteX3940" fmla="*/ 10788136 w 12191994"/>
              <a:gd name="connsiteY3940" fmla="*/ 1492246 h 6375766"/>
              <a:gd name="connsiteX3941" fmla="*/ 10761338 w 12191994"/>
              <a:gd name="connsiteY3941" fmla="*/ 1465386 h 6375766"/>
              <a:gd name="connsiteX3942" fmla="*/ 10706665 w 12191994"/>
              <a:gd name="connsiteY3942" fmla="*/ 1410777 h 6375766"/>
              <a:gd name="connsiteX3943" fmla="*/ 10679804 w 12191994"/>
              <a:gd name="connsiteY3943" fmla="*/ 1383980 h 6375766"/>
              <a:gd name="connsiteX3944" fmla="*/ 11418119 w 12191994"/>
              <a:gd name="connsiteY3944" fmla="*/ 1383980 h 6375766"/>
              <a:gd name="connsiteX3945" fmla="*/ 11391323 w 12191994"/>
              <a:gd name="connsiteY3945" fmla="*/ 1410776 h 6375766"/>
              <a:gd name="connsiteX3946" fmla="*/ 11336649 w 12191994"/>
              <a:gd name="connsiteY3946" fmla="*/ 1465386 h 6375766"/>
              <a:gd name="connsiteX3947" fmla="*/ 11309788 w 12191994"/>
              <a:gd name="connsiteY3947" fmla="*/ 1492246 h 6375766"/>
              <a:gd name="connsiteX3948" fmla="*/ 11309788 w 12191994"/>
              <a:gd name="connsiteY3948" fmla="*/ 1515932 h 6375766"/>
              <a:gd name="connsiteX3949" fmla="*/ 11336649 w 12191994"/>
              <a:gd name="connsiteY3949" fmla="*/ 1542793 h 6375766"/>
              <a:gd name="connsiteX3950" fmla="*/ 11391323 w 12191994"/>
              <a:gd name="connsiteY3950" fmla="*/ 1597402 h 6375766"/>
              <a:gd name="connsiteX3951" fmla="*/ 11418119 w 12191994"/>
              <a:gd name="connsiteY3951" fmla="*/ 1624200 h 6375766"/>
              <a:gd name="connsiteX3952" fmla="*/ 11441805 w 12191994"/>
              <a:gd name="connsiteY3952" fmla="*/ 1624200 h 6375766"/>
              <a:gd name="connsiteX3953" fmla="*/ 11468602 w 12191994"/>
              <a:gd name="connsiteY3953" fmla="*/ 1597402 h 6375766"/>
              <a:gd name="connsiteX3954" fmla="*/ 11523275 w 12191994"/>
              <a:gd name="connsiteY3954" fmla="*/ 1542793 h 6375766"/>
              <a:gd name="connsiteX3955" fmla="*/ 11550073 w 12191994"/>
              <a:gd name="connsiteY3955" fmla="*/ 1515932 h 6375766"/>
              <a:gd name="connsiteX3956" fmla="*/ 11550073 w 12191994"/>
              <a:gd name="connsiteY3956" fmla="*/ 1492246 h 6375766"/>
              <a:gd name="connsiteX3957" fmla="*/ 11523275 w 12191994"/>
              <a:gd name="connsiteY3957" fmla="*/ 1465386 h 6375766"/>
              <a:gd name="connsiteX3958" fmla="*/ 11468602 w 12191994"/>
              <a:gd name="connsiteY3958" fmla="*/ 1410776 h 6375766"/>
              <a:gd name="connsiteX3959" fmla="*/ 11441805 w 12191994"/>
              <a:gd name="connsiteY3959" fmla="*/ 1383980 h 6375766"/>
              <a:gd name="connsiteX3960" fmla="*/ 750205 w 12191994"/>
              <a:gd name="connsiteY3960" fmla="*/ 1347024 h 6375766"/>
              <a:gd name="connsiteX3961" fmla="*/ 773827 w 12191994"/>
              <a:gd name="connsiteY3961" fmla="*/ 1347024 h 6375766"/>
              <a:gd name="connsiteX3962" fmla="*/ 837644 w 12191994"/>
              <a:gd name="connsiteY3962" fmla="*/ 1410778 h 6375766"/>
              <a:gd name="connsiteX3963" fmla="*/ 855361 w 12191994"/>
              <a:gd name="connsiteY3963" fmla="*/ 1428495 h 6375766"/>
              <a:gd name="connsiteX3964" fmla="*/ 919115 w 12191994"/>
              <a:gd name="connsiteY3964" fmla="*/ 1492248 h 6375766"/>
              <a:gd name="connsiteX3965" fmla="*/ 919115 w 12191994"/>
              <a:gd name="connsiteY3965" fmla="*/ 1515934 h 6375766"/>
              <a:gd name="connsiteX3966" fmla="*/ 855361 w 12191994"/>
              <a:gd name="connsiteY3966" fmla="*/ 1579687 h 6375766"/>
              <a:gd name="connsiteX3967" fmla="*/ 837644 w 12191994"/>
              <a:gd name="connsiteY3967" fmla="*/ 1597403 h 6375766"/>
              <a:gd name="connsiteX3968" fmla="*/ 773827 w 12191994"/>
              <a:gd name="connsiteY3968" fmla="*/ 1661159 h 6375766"/>
              <a:gd name="connsiteX3969" fmla="*/ 750205 w 12191994"/>
              <a:gd name="connsiteY3969" fmla="*/ 1661159 h 6375766"/>
              <a:gd name="connsiteX3970" fmla="*/ 686387 w 12191994"/>
              <a:gd name="connsiteY3970" fmla="*/ 1597403 h 6375766"/>
              <a:gd name="connsiteX3971" fmla="*/ 668734 w 12191994"/>
              <a:gd name="connsiteY3971" fmla="*/ 1579687 h 6375766"/>
              <a:gd name="connsiteX3972" fmla="*/ 604980 w 12191994"/>
              <a:gd name="connsiteY3972" fmla="*/ 1515934 h 6375766"/>
              <a:gd name="connsiteX3973" fmla="*/ 604980 w 12191994"/>
              <a:gd name="connsiteY3973" fmla="*/ 1492248 h 6375766"/>
              <a:gd name="connsiteX3974" fmla="*/ 668734 w 12191994"/>
              <a:gd name="connsiteY3974" fmla="*/ 1428495 h 6375766"/>
              <a:gd name="connsiteX3975" fmla="*/ 686387 w 12191994"/>
              <a:gd name="connsiteY3975" fmla="*/ 1410778 h 6375766"/>
              <a:gd name="connsiteX3976" fmla="*/ 750205 w 12191994"/>
              <a:gd name="connsiteY3976" fmla="*/ 1347024 h 6375766"/>
              <a:gd name="connsiteX3977" fmla="*/ 18 w 12191994"/>
              <a:gd name="connsiteY3977" fmla="*/ 1347024 h 6375766"/>
              <a:gd name="connsiteX3978" fmla="*/ 11829 w 12191994"/>
              <a:gd name="connsiteY3978" fmla="*/ 1347024 h 6375766"/>
              <a:gd name="connsiteX3979" fmla="*/ 75647 w 12191994"/>
              <a:gd name="connsiteY3979" fmla="*/ 1410778 h 6375766"/>
              <a:gd name="connsiteX3980" fmla="*/ 93300 w 12191994"/>
              <a:gd name="connsiteY3980" fmla="*/ 1428495 h 6375766"/>
              <a:gd name="connsiteX3981" fmla="*/ 157117 w 12191994"/>
              <a:gd name="connsiteY3981" fmla="*/ 1492248 h 6375766"/>
              <a:gd name="connsiteX3982" fmla="*/ 157117 w 12191994"/>
              <a:gd name="connsiteY3982" fmla="*/ 1515934 h 6375766"/>
              <a:gd name="connsiteX3983" fmla="*/ 93300 w 12191994"/>
              <a:gd name="connsiteY3983" fmla="*/ 1579687 h 6375766"/>
              <a:gd name="connsiteX3984" fmla="*/ 75647 w 12191994"/>
              <a:gd name="connsiteY3984" fmla="*/ 1597404 h 6375766"/>
              <a:gd name="connsiteX3985" fmla="*/ 11829 w 12191994"/>
              <a:gd name="connsiteY3985" fmla="*/ 1661159 h 6375766"/>
              <a:gd name="connsiteX3986" fmla="*/ 18 w 12191994"/>
              <a:gd name="connsiteY3986" fmla="*/ 1661159 h 6375766"/>
              <a:gd name="connsiteX3987" fmla="*/ 18 w 12191994"/>
              <a:gd name="connsiteY3987" fmla="*/ 1624202 h 6375766"/>
              <a:gd name="connsiteX3988" fmla="*/ 11829 w 12191994"/>
              <a:gd name="connsiteY3988" fmla="*/ 1624202 h 6375766"/>
              <a:gd name="connsiteX3989" fmla="*/ 38690 w 12191994"/>
              <a:gd name="connsiteY3989" fmla="*/ 1597404 h 6375766"/>
              <a:gd name="connsiteX3990" fmla="*/ 93300 w 12191994"/>
              <a:gd name="connsiteY3990" fmla="*/ 1542794 h 6375766"/>
              <a:gd name="connsiteX3991" fmla="*/ 120160 w 12191994"/>
              <a:gd name="connsiteY3991" fmla="*/ 1515934 h 6375766"/>
              <a:gd name="connsiteX3992" fmla="*/ 120160 w 12191994"/>
              <a:gd name="connsiteY3992" fmla="*/ 1492248 h 6375766"/>
              <a:gd name="connsiteX3993" fmla="*/ 93300 w 12191994"/>
              <a:gd name="connsiteY3993" fmla="*/ 1465388 h 6375766"/>
              <a:gd name="connsiteX3994" fmla="*/ 38690 w 12191994"/>
              <a:gd name="connsiteY3994" fmla="*/ 1410778 h 6375766"/>
              <a:gd name="connsiteX3995" fmla="*/ 11829 w 12191994"/>
              <a:gd name="connsiteY3995" fmla="*/ 1383981 h 6375766"/>
              <a:gd name="connsiteX3996" fmla="*/ 18 w 12191994"/>
              <a:gd name="connsiteY3996" fmla="*/ 1383981 h 6375766"/>
              <a:gd name="connsiteX3997" fmla="*/ 2274146 w 12191994"/>
              <a:gd name="connsiteY3997" fmla="*/ 1347024 h 6375766"/>
              <a:gd name="connsiteX3998" fmla="*/ 2297832 w 12191994"/>
              <a:gd name="connsiteY3998" fmla="*/ 1347024 h 6375766"/>
              <a:gd name="connsiteX3999" fmla="*/ 2361585 w 12191994"/>
              <a:gd name="connsiteY3999" fmla="*/ 1410778 h 6375766"/>
              <a:gd name="connsiteX4000" fmla="*/ 2379301 w 12191994"/>
              <a:gd name="connsiteY4000" fmla="*/ 1428494 h 6375766"/>
              <a:gd name="connsiteX4001" fmla="*/ 2443118 w 12191994"/>
              <a:gd name="connsiteY4001" fmla="*/ 1492248 h 6375766"/>
              <a:gd name="connsiteX4002" fmla="*/ 2443118 w 12191994"/>
              <a:gd name="connsiteY4002" fmla="*/ 1515933 h 6375766"/>
              <a:gd name="connsiteX4003" fmla="*/ 2379301 w 12191994"/>
              <a:gd name="connsiteY4003" fmla="*/ 1579687 h 6375766"/>
              <a:gd name="connsiteX4004" fmla="*/ 2361585 w 12191994"/>
              <a:gd name="connsiteY4004" fmla="*/ 1597403 h 6375766"/>
              <a:gd name="connsiteX4005" fmla="*/ 2297832 w 12191994"/>
              <a:gd name="connsiteY4005" fmla="*/ 1661159 h 6375766"/>
              <a:gd name="connsiteX4006" fmla="*/ 2274146 w 12191994"/>
              <a:gd name="connsiteY4006" fmla="*/ 1661159 h 6375766"/>
              <a:gd name="connsiteX4007" fmla="*/ 2210392 w 12191994"/>
              <a:gd name="connsiteY4007" fmla="*/ 1597403 h 6375766"/>
              <a:gd name="connsiteX4008" fmla="*/ 2192676 w 12191994"/>
              <a:gd name="connsiteY4008" fmla="*/ 1579687 h 6375766"/>
              <a:gd name="connsiteX4009" fmla="*/ 2128919 w 12191994"/>
              <a:gd name="connsiteY4009" fmla="*/ 1515933 h 6375766"/>
              <a:gd name="connsiteX4010" fmla="*/ 2128919 w 12191994"/>
              <a:gd name="connsiteY4010" fmla="*/ 1492248 h 6375766"/>
              <a:gd name="connsiteX4011" fmla="*/ 2192676 w 12191994"/>
              <a:gd name="connsiteY4011" fmla="*/ 1428494 h 6375766"/>
              <a:gd name="connsiteX4012" fmla="*/ 2210392 w 12191994"/>
              <a:gd name="connsiteY4012" fmla="*/ 1410778 h 6375766"/>
              <a:gd name="connsiteX4013" fmla="*/ 2274146 w 12191994"/>
              <a:gd name="connsiteY4013" fmla="*/ 1347024 h 6375766"/>
              <a:gd name="connsiteX4014" fmla="*/ 1512203 w 12191994"/>
              <a:gd name="connsiteY4014" fmla="*/ 1347024 h 6375766"/>
              <a:gd name="connsiteX4015" fmla="*/ 1535889 w 12191994"/>
              <a:gd name="connsiteY4015" fmla="*/ 1347024 h 6375766"/>
              <a:gd name="connsiteX4016" fmla="*/ 1599642 w 12191994"/>
              <a:gd name="connsiteY4016" fmla="*/ 1410778 h 6375766"/>
              <a:gd name="connsiteX4017" fmla="*/ 1617358 w 12191994"/>
              <a:gd name="connsiteY4017" fmla="*/ 1428495 h 6375766"/>
              <a:gd name="connsiteX4018" fmla="*/ 1681112 w 12191994"/>
              <a:gd name="connsiteY4018" fmla="*/ 1492248 h 6375766"/>
              <a:gd name="connsiteX4019" fmla="*/ 1681112 w 12191994"/>
              <a:gd name="connsiteY4019" fmla="*/ 1515933 h 6375766"/>
              <a:gd name="connsiteX4020" fmla="*/ 1617358 w 12191994"/>
              <a:gd name="connsiteY4020" fmla="*/ 1579687 h 6375766"/>
              <a:gd name="connsiteX4021" fmla="*/ 1599642 w 12191994"/>
              <a:gd name="connsiteY4021" fmla="*/ 1597403 h 6375766"/>
              <a:gd name="connsiteX4022" fmla="*/ 1535889 w 12191994"/>
              <a:gd name="connsiteY4022" fmla="*/ 1661159 h 6375766"/>
              <a:gd name="connsiteX4023" fmla="*/ 1512203 w 12191994"/>
              <a:gd name="connsiteY4023" fmla="*/ 1661159 h 6375766"/>
              <a:gd name="connsiteX4024" fmla="*/ 1448450 w 12191994"/>
              <a:gd name="connsiteY4024" fmla="*/ 1597403 h 6375766"/>
              <a:gd name="connsiteX4025" fmla="*/ 1430733 w 12191994"/>
              <a:gd name="connsiteY4025" fmla="*/ 1579687 h 6375766"/>
              <a:gd name="connsiteX4026" fmla="*/ 1366979 w 12191994"/>
              <a:gd name="connsiteY4026" fmla="*/ 1515933 h 6375766"/>
              <a:gd name="connsiteX4027" fmla="*/ 1366979 w 12191994"/>
              <a:gd name="connsiteY4027" fmla="*/ 1492248 h 6375766"/>
              <a:gd name="connsiteX4028" fmla="*/ 1430733 w 12191994"/>
              <a:gd name="connsiteY4028" fmla="*/ 1428495 h 6375766"/>
              <a:gd name="connsiteX4029" fmla="*/ 1448450 w 12191994"/>
              <a:gd name="connsiteY4029" fmla="*/ 1410778 h 6375766"/>
              <a:gd name="connsiteX4030" fmla="*/ 1512203 w 12191994"/>
              <a:gd name="connsiteY4030" fmla="*/ 1347024 h 6375766"/>
              <a:gd name="connsiteX4031" fmla="*/ 3798198 w 12191994"/>
              <a:gd name="connsiteY4031" fmla="*/ 1347024 h 6375766"/>
              <a:gd name="connsiteX4032" fmla="*/ 3821821 w 12191994"/>
              <a:gd name="connsiteY4032" fmla="*/ 1347024 h 6375766"/>
              <a:gd name="connsiteX4033" fmla="*/ 3885642 w 12191994"/>
              <a:gd name="connsiteY4033" fmla="*/ 1410777 h 6375766"/>
              <a:gd name="connsiteX4034" fmla="*/ 3903295 w 12191994"/>
              <a:gd name="connsiteY4034" fmla="*/ 1428494 h 6375766"/>
              <a:gd name="connsiteX4035" fmla="*/ 3967113 w 12191994"/>
              <a:gd name="connsiteY4035" fmla="*/ 1492247 h 6375766"/>
              <a:gd name="connsiteX4036" fmla="*/ 3967113 w 12191994"/>
              <a:gd name="connsiteY4036" fmla="*/ 1515933 h 6375766"/>
              <a:gd name="connsiteX4037" fmla="*/ 3903295 w 12191994"/>
              <a:gd name="connsiteY4037" fmla="*/ 1579687 h 6375766"/>
              <a:gd name="connsiteX4038" fmla="*/ 3885642 w 12191994"/>
              <a:gd name="connsiteY4038" fmla="*/ 1597403 h 6375766"/>
              <a:gd name="connsiteX4039" fmla="*/ 3821821 w 12191994"/>
              <a:gd name="connsiteY4039" fmla="*/ 1661159 h 6375766"/>
              <a:gd name="connsiteX4040" fmla="*/ 3798198 w 12191994"/>
              <a:gd name="connsiteY4040" fmla="*/ 1661159 h 6375766"/>
              <a:gd name="connsiteX4041" fmla="*/ 3734386 w 12191994"/>
              <a:gd name="connsiteY4041" fmla="*/ 1597403 h 6375766"/>
              <a:gd name="connsiteX4042" fmla="*/ 3716733 w 12191994"/>
              <a:gd name="connsiteY4042" fmla="*/ 1579687 h 6375766"/>
              <a:gd name="connsiteX4043" fmla="*/ 3652981 w 12191994"/>
              <a:gd name="connsiteY4043" fmla="*/ 1515933 h 6375766"/>
              <a:gd name="connsiteX4044" fmla="*/ 3652981 w 12191994"/>
              <a:gd name="connsiteY4044" fmla="*/ 1492247 h 6375766"/>
              <a:gd name="connsiteX4045" fmla="*/ 3716733 w 12191994"/>
              <a:gd name="connsiteY4045" fmla="*/ 1428494 h 6375766"/>
              <a:gd name="connsiteX4046" fmla="*/ 3734386 w 12191994"/>
              <a:gd name="connsiteY4046" fmla="*/ 1410777 h 6375766"/>
              <a:gd name="connsiteX4047" fmla="*/ 3798198 w 12191994"/>
              <a:gd name="connsiteY4047" fmla="*/ 1347024 h 6375766"/>
              <a:gd name="connsiteX4048" fmla="*/ 3036206 w 12191994"/>
              <a:gd name="connsiteY4048" fmla="*/ 1347024 h 6375766"/>
              <a:gd name="connsiteX4049" fmla="*/ 3059829 w 12191994"/>
              <a:gd name="connsiteY4049" fmla="*/ 1347024 h 6375766"/>
              <a:gd name="connsiteX4050" fmla="*/ 3123584 w 12191994"/>
              <a:gd name="connsiteY4050" fmla="*/ 1410778 h 6375766"/>
              <a:gd name="connsiteX4051" fmla="*/ 3141300 w 12191994"/>
              <a:gd name="connsiteY4051" fmla="*/ 1428494 h 6375766"/>
              <a:gd name="connsiteX4052" fmla="*/ 3205118 w 12191994"/>
              <a:gd name="connsiteY4052" fmla="*/ 1492247 h 6375766"/>
              <a:gd name="connsiteX4053" fmla="*/ 3205118 w 12191994"/>
              <a:gd name="connsiteY4053" fmla="*/ 1515933 h 6375766"/>
              <a:gd name="connsiteX4054" fmla="*/ 3141300 w 12191994"/>
              <a:gd name="connsiteY4054" fmla="*/ 1579687 h 6375766"/>
              <a:gd name="connsiteX4055" fmla="*/ 3123584 w 12191994"/>
              <a:gd name="connsiteY4055" fmla="*/ 1597403 h 6375766"/>
              <a:gd name="connsiteX4056" fmla="*/ 3059829 w 12191994"/>
              <a:gd name="connsiteY4056" fmla="*/ 1661159 h 6375766"/>
              <a:gd name="connsiteX4057" fmla="*/ 3036206 w 12191994"/>
              <a:gd name="connsiteY4057" fmla="*/ 1661159 h 6375766"/>
              <a:gd name="connsiteX4058" fmla="*/ 2972389 w 12191994"/>
              <a:gd name="connsiteY4058" fmla="*/ 1597403 h 6375766"/>
              <a:gd name="connsiteX4059" fmla="*/ 2954673 w 12191994"/>
              <a:gd name="connsiteY4059" fmla="*/ 1579687 h 6375766"/>
              <a:gd name="connsiteX4060" fmla="*/ 2890920 w 12191994"/>
              <a:gd name="connsiteY4060" fmla="*/ 1515933 h 6375766"/>
              <a:gd name="connsiteX4061" fmla="*/ 2890920 w 12191994"/>
              <a:gd name="connsiteY4061" fmla="*/ 1492247 h 6375766"/>
              <a:gd name="connsiteX4062" fmla="*/ 2954673 w 12191994"/>
              <a:gd name="connsiteY4062" fmla="*/ 1428494 h 6375766"/>
              <a:gd name="connsiteX4063" fmla="*/ 2972389 w 12191994"/>
              <a:gd name="connsiteY4063" fmla="*/ 1410778 h 6375766"/>
              <a:gd name="connsiteX4064" fmla="*/ 3036206 w 12191994"/>
              <a:gd name="connsiteY4064" fmla="*/ 1347024 h 6375766"/>
              <a:gd name="connsiteX4065" fmla="*/ 5322133 w 12191994"/>
              <a:gd name="connsiteY4065" fmla="*/ 1347024 h 6375766"/>
              <a:gd name="connsiteX4066" fmla="*/ 5345819 w 12191994"/>
              <a:gd name="connsiteY4066" fmla="*/ 1347024 h 6375766"/>
              <a:gd name="connsiteX4067" fmla="*/ 5409571 w 12191994"/>
              <a:gd name="connsiteY4067" fmla="*/ 1410777 h 6375766"/>
              <a:gd name="connsiteX4068" fmla="*/ 5427288 w 12191994"/>
              <a:gd name="connsiteY4068" fmla="*/ 1428494 h 6375766"/>
              <a:gd name="connsiteX4069" fmla="*/ 5491040 w 12191994"/>
              <a:gd name="connsiteY4069" fmla="*/ 1492247 h 6375766"/>
              <a:gd name="connsiteX4070" fmla="*/ 5491040 w 12191994"/>
              <a:gd name="connsiteY4070" fmla="*/ 1515933 h 6375766"/>
              <a:gd name="connsiteX4071" fmla="*/ 5427288 w 12191994"/>
              <a:gd name="connsiteY4071" fmla="*/ 1579686 h 6375766"/>
              <a:gd name="connsiteX4072" fmla="*/ 5409571 w 12191994"/>
              <a:gd name="connsiteY4072" fmla="*/ 1597403 h 6375766"/>
              <a:gd name="connsiteX4073" fmla="*/ 5345819 w 12191994"/>
              <a:gd name="connsiteY4073" fmla="*/ 1661159 h 6375766"/>
              <a:gd name="connsiteX4074" fmla="*/ 5322133 w 12191994"/>
              <a:gd name="connsiteY4074" fmla="*/ 1661159 h 6375766"/>
              <a:gd name="connsiteX4075" fmla="*/ 5258380 w 12191994"/>
              <a:gd name="connsiteY4075" fmla="*/ 1597403 h 6375766"/>
              <a:gd name="connsiteX4076" fmla="*/ 5240657 w 12191994"/>
              <a:gd name="connsiteY4076" fmla="*/ 1579686 h 6375766"/>
              <a:gd name="connsiteX4077" fmla="*/ 5176902 w 12191994"/>
              <a:gd name="connsiteY4077" fmla="*/ 1515933 h 6375766"/>
              <a:gd name="connsiteX4078" fmla="*/ 5176902 w 12191994"/>
              <a:gd name="connsiteY4078" fmla="*/ 1492247 h 6375766"/>
              <a:gd name="connsiteX4079" fmla="*/ 5240657 w 12191994"/>
              <a:gd name="connsiteY4079" fmla="*/ 1428494 h 6375766"/>
              <a:gd name="connsiteX4080" fmla="*/ 5258380 w 12191994"/>
              <a:gd name="connsiteY4080" fmla="*/ 1410777 h 6375766"/>
              <a:gd name="connsiteX4081" fmla="*/ 5322133 w 12191994"/>
              <a:gd name="connsiteY4081" fmla="*/ 1347024 h 6375766"/>
              <a:gd name="connsiteX4082" fmla="*/ 4560192 w 12191994"/>
              <a:gd name="connsiteY4082" fmla="*/ 1347024 h 6375766"/>
              <a:gd name="connsiteX4083" fmla="*/ 4583812 w 12191994"/>
              <a:gd name="connsiteY4083" fmla="*/ 1347024 h 6375766"/>
              <a:gd name="connsiteX4084" fmla="*/ 4647631 w 12191994"/>
              <a:gd name="connsiteY4084" fmla="*/ 1410777 h 6375766"/>
              <a:gd name="connsiteX4085" fmla="*/ 4665348 w 12191994"/>
              <a:gd name="connsiteY4085" fmla="*/ 1428494 h 6375766"/>
              <a:gd name="connsiteX4086" fmla="*/ 4729101 w 12191994"/>
              <a:gd name="connsiteY4086" fmla="*/ 1492247 h 6375766"/>
              <a:gd name="connsiteX4087" fmla="*/ 4729101 w 12191994"/>
              <a:gd name="connsiteY4087" fmla="*/ 1515933 h 6375766"/>
              <a:gd name="connsiteX4088" fmla="*/ 4665348 w 12191994"/>
              <a:gd name="connsiteY4088" fmla="*/ 1579687 h 6375766"/>
              <a:gd name="connsiteX4089" fmla="*/ 4647631 w 12191994"/>
              <a:gd name="connsiteY4089" fmla="*/ 1597403 h 6375766"/>
              <a:gd name="connsiteX4090" fmla="*/ 4583812 w 12191994"/>
              <a:gd name="connsiteY4090" fmla="*/ 1661159 h 6375766"/>
              <a:gd name="connsiteX4091" fmla="*/ 4560192 w 12191994"/>
              <a:gd name="connsiteY4091" fmla="*/ 1661159 h 6375766"/>
              <a:gd name="connsiteX4092" fmla="*/ 4496437 w 12191994"/>
              <a:gd name="connsiteY4092" fmla="*/ 1597403 h 6375766"/>
              <a:gd name="connsiteX4093" fmla="*/ 4478720 w 12191994"/>
              <a:gd name="connsiteY4093" fmla="*/ 1579687 h 6375766"/>
              <a:gd name="connsiteX4094" fmla="*/ 4414965 w 12191994"/>
              <a:gd name="connsiteY4094" fmla="*/ 1515933 h 6375766"/>
              <a:gd name="connsiteX4095" fmla="*/ 4414965 w 12191994"/>
              <a:gd name="connsiteY4095" fmla="*/ 1492247 h 6375766"/>
              <a:gd name="connsiteX4096" fmla="*/ 4478720 w 12191994"/>
              <a:gd name="connsiteY4096" fmla="*/ 1428494 h 6375766"/>
              <a:gd name="connsiteX4097" fmla="*/ 4496437 w 12191994"/>
              <a:gd name="connsiteY4097" fmla="*/ 1410777 h 6375766"/>
              <a:gd name="connsiteX4098" fmla="*/ 4560192 w 12191994"/>
              <a:gd name="connsiteY4098" fmla="*/ 1347024 h 6375766"/>
              <a:gd name="connsiteX4099" fmla="*/ 6846182 w 12191994"/>
              <a:gd name="connsiteY4099" fmla="*/ 1347024 h 6375766"/>
              <a:gd name="connsiteX4100" fmla="*/ 6869804 w 12191994"/>
              <a:gd name="connsiteY4100" fmla="*/ 1347024 h 6375766"/>
              <a:gd name="connsiteX4101" fmla="*/ 6933622 w 12191994"/>
              <a:gd name="connsiteY4101" fmla="*/ 1410777 h 6375766"/>
              <a:gd name="connsiteX4102" fmla="*/ 6951275 w 12191994"/>
              <a:gd name="connsiteY4102" fmla="*/ 1428494 h 6375766"/>
              <a:gd name="connsiteX4103" fmla="*/ 7015092 w 12191994"/>
              <a:gd name="connsiteY4103" fmla="*/ 1492247 h 6375766"/>
              <a:gd name="connsiteX4104" fmla="*/ 7015092 w 12191994"/>
              <a:gd name="connsiteY4104" fmla="*/ 1515933 h 6375766"/>
              <a:gd name="connsiteX4105" fmla="*/ 6951275 w 12191994"/>
              <a:gd name="connsiteY4105" fmla="*/ 1579686 h 6375766"/>
              <a:gd name="connsiteX4106" fmla="*/ 6933622 w 12191994"/>
              <a:gd name="connsiteY4106" fmla="*/ 1597403 h 6375766"/>
              <a:gd name="connsiteX4107" fmla="*/ 6869804 w 12191994"/>
              <a:gd name="connsiteY4107" fmla="*/ 1661158 h 6375766"/>
              <a:gd name="connsiteX4108" fmla="*/ 6846182 w 12191994"/>
              <a:gd name="connsiteY4108" fmla="*/ 1661158 h 6375766"/>
              <a:gd name="connsiteX4109" fmla="*/ 6782365 w 12191994"/>
              <a:gd name="connsiteY4109" fmla="*/ 1597403 h 6375766"/>
              <a:gd name="connsiteX4110" fmla="*/ 6764649 w 12191994"/>
              <a:gd name="connsiteY4110" fmla="*/ 1579686 h 6375766"/>
              <a:gd name="connsiteX4111" fmla="*/ 6700958 w 12191994"/>
              <a:gd name="connsiteY4111" fmla="*/ 1515933 h 6375766"/>
              <a:gd name="connsiteX4112" fmla="*/ 6700958 w 12191994"/>
              <a:gd name="connsiteY4112" fmla="*/ 1492247 h 6375766"/>
              <a:gd name="connsiteX4113" fmla="*/ 6764649 w 12191994"/>
              <a:gd name="connsiteY4113" fmla="*/ 1428494 h 6375766"/>
              <a:gd name="connsiteX4114" fmla="*/ 6782365 w 12191994"/>
              <a:gd name="connsiteY4114" fmla="*/ 1410777 h 6375766"/>
              <a:gd name="connsiteX4115" fmla="*/ 6846182 w 12191994"/>
              <a:gd name="connsiteY4115" fmla="*/ 1347024 h 6375766"/>
              <a:gd name="connsiteX4116" fmla="*/ 6084183 w 12191994"/>
              <a:gd name="connsiteY4116" fmla="*/ 1347024 h 6375766"/>
              <a:gd name="connsiteX4117" fmla="*/ 6107805 w 12191994"/>
              <a:gd name="connsiteY4117" fmla="*/ 1347024 h 6375766"/>
              <a:gd name="connsiteX4118" fmla="*/ 6171559 w 12191994"/>
              <a:gd name="connsiteY4118" fmla="*/ 1410777 h 6375766"/>
              <a:gd name="connsiteX4119" fmla="*/ 6189275 w 12191994"/>
              <a:gd name="connsiteY4119" fmla="*/ 1428494 h 6375766"/>
              <a:gd name="connsiteX4120" fmla="*/ 6253093 w 12191994"/>
              <a:gd name="connsiteY4120" fmla="*/ 1492247 h 6375766"/>
              <a:gd name="connsiteX4121" fmla="*/ 6253093 w 12191994"/>
              <a:gd name="connsiteY4121" fmla="*/ 1515933 h 6375766"/>
              <a:gd name="connsiteX4122" fmla="*/ 6189275 w 12191994"/>
              <a:gd name="connsiteY4122" fmla="*/ 1579686 h 6375766"/>
              <a:gd name="connsiteX4123" fmla="*/ 6171559 w 12191994"/>
              <a:gd name="connsiteY4123" fmla="*/ 1597403 h 6375766"/>
              <a:gd name="connsiteX4124" fmla="*/ 6107805 w 12191994"/>
              <a:gd name="connsiteY4124" fmla="*/ 1661159 h 6375766"/>
              <a:gd name="connsiteX4125" fmla="*/ 6084183 w 12191994"/>
              <a:gd name="connsiteY4125" fmla="*/ 1661159 h 6375766"/>
              <a:gd name="connsiteX4126" fmla="*/ 6020366 w 12191994"/>
              <a:gd name="connsiteY4126" fmla="*/ 1597403 h 6375766"/>
              <a:gd name="connsiteX4127" fmla="*/ 6002652 w 12191994"/>
              <a:gd name="connsiteY4127" fmla="*/ 1579686 h 6375766"/>
              <a:gd name="connsiteX4128" fmla="*/ 5938898 w 12191994"/>
              <a:gd name="connsiteY4128" fmla="*/ 1515933 h 6375766"/>
              <a:gd name="connsiteX4129" fmla="*/ 5938898 w 12191994"/>
              <a:gd name="connsiteY4129" fmla="*/ 1492247 h 6375766"/>
              <a:gd name="connsiteX4130" fmla="*/ 6002652 w 12191994"/>
              <a:gd name="connsiteY4130" fmla="*/ 1428494 h 6375766"/>
              <a:gd name="connsiteX4131" fmla="*/ 6020366 w 12191994"/>
              <a:gd name="connsiteY4131" fmla="*/ 1410777 h 6375766"/>
              <a:gd name="connsiteX4132" fmla="*/ 6084183 w 12191994"/>
              <a:gd name="connsiteY4132" fmla="*/ 1347024 h 6375766"/>
              <a:gd name="connsiteX4133" fmla="*/ 8370119 w 12191994"/>
              <a:gd name="connsiteY4133" fmla="*/ 1347023 h 6375766"/>
              <a:gd name="connsiteX4134" fmla="*/ 8393805 w 12191994"/>
              <a:gd name="connsiteY4134" fmla="*/ 1347023 h 6375766"/>
              <a:gd name="connsiteX4135" fmla="*/ 8457559 w 12191994"/>
              <a:gd name="connsiteY4135" fmla="*/ 1410777 h 6375766"/>
              <a:gd name="connsiteX4136" fmla="*/ 8475275 w 12191994"/>
              <a:gd name="connsiteY4136" fmla="*/ 1428494 h 6375766"/>
              <a:gd name="connsiteX4137" fmla="*/ 8539029 w 12191994"/>
              <a:gd name="connsiteY4137" fmla="*/ 1492246 h 6375766"/>
              <a:gd name="connsiteX4138" fmla="*/ 8539029 w 12191994"/>
              <a:gd name="connsiteY4138" fmla="*/ 1515933 h 6375766"/>
              <a:gd name="connsiteX4139" fmla="*/ 8475275 w 12191994"/>
              <a:gd name="connsiteY4139" fmla="*/ 1579686 h 6375766"/>
              <a:gd name="connsiteX4140" fmla="*/ 8457559 w 12191994"/>
              <a:gd name="connsiteY4140" fmla="*/ 1597402 h 6375766"/>
              <a:gd name="connsiteX4141" fmla="*/ 8393805 w 12191994"/>
              <a:gd name="connsiteY4141" fmla="*/ 1661158 h 6375766"/>
              <a:gd name="connsiteX4142" fmla="*/ 8370119 w 12191994"/>
              <a:gd name="connsiteY4142" fmla="*/ 1661158 h 6375766"/>
              <a:gd name="connsiteX4143" fmla="*/ 8306365 w 12191994"/>
              <a:gd name="connsiteY4143" fmla="*/ 1597402 h 6375766"/>
              <a:gd name="connsiteX4144" fmla="*/ 8288649 w 12191994"/>
              <a:gd name="connsiteY4144" fmla="*/ 1579686 h 6375766"/>
              <a:gd name="connsiteX4145" fmla="*/ 8224895 w 12191994"/>
              <a:gd name="connsiteY4145" fmla="*/ 1515933 h 6375766"/>
              <a:gd name="connsiteX4146" fmla="*/ 8224895 w 12191994"/>
              <a:gd name="connsiteY4146" fmla="*/ 1492246 h 6375766"/>
              <a:gd name="connsiteX4147" fmla="*/ 8288649 w 12191994"/>
              <a:gd name="connsiteY4147" fmla="*/ 1428494 h 6375766"/>
              <a:gd name="connsiteX4148" fmla="*/ 8306365 w 12191994"/>
              <a:gd name="connsiteY4148" fmla="*/ 1410777 h 6375766"/>
              <a:gd name="connsiteX4149" fmla="*/ 8370119 w 12191994"/>
              <a:gd name="connsiteY4149" fmla="*/ 1347023 h 6375766"/>
              <a:gd name="connsiteX4150" fmla="*/ 7608182 w 12191994"/>
              <a:gd name="connsiteY4150" fmla="*/ 1347023 h 6375766"/>
              <a:gd name="connsiteX4151" fmla="*/ 7631804 w 12191994"/>
              <a:gd name="connsiteY4151" fmla="*/ 1347023 h 6375766"/>
              <a:gd name="connsiteX4152" fmla="*/ 7695622 w 12191994"/>
              <a:gd name="connsiteY4152" fmla="*/ 1410777 h 6375766"/>
              <a:gd name="connsiteX4153" fmla="*/ 7713338 w 12191994"/>
              <a:gd name="connsiteY4153" fmla="*/ 1428494 h 6375766"/>
              <a:gd name="connsiteX4154" fmla="*/ 7777092 w 12191994"/>
              <a:gd name="connsiteY4154" fmla="*/ 1492247 h 6375766"/>
              <a:gd name="connsiteX4155" fmla="*/ 7777092 w 12191994"/>
              <a:gd name="connsiteY4155" fmla="*/ 1515933 h 6375766"/>
              <a:gd name="connsiteX4156" fmla="*/ 7713338 w 12191994"/>
              <a:gd name="connsiteY4156" fmla="*/ 1579686 h 6375766"/>
              <a:gd name="connsiteX4157" fmla="*/ 7695622 w 12191994"/>
              <a:gd name="connsiteY4157" fmla="*/ 1597403 h 6375766"/>
              <a:gd name="connsiteX4158" fmla="*/ 7631804 w 12191994"/>
              <a:gd name="connsiteY4158" fmla="*/ 1661158 h 6375766"/>
              <a:gd name="connsiteX4159" fmla="*/ 7608182 w 12191994"/>
              <a:gd name="connsiteY4159" fmla="*/ 1661158 h 6375766"/>
              <a:gd name="connsiteX4160" fmla="*/ 7544428 w 12191994"/>
              <a:gd name="connsiteY4160" fmla="*/ 1597403 h 6375766"/>
              <a:gd name="connsiteX4161" fmla="*/ 7526712 w 12191994"/>
              <a:gd name="connsiteY4161" fmla="*/ 1579686 h 6375766"/>
              <a:gd name="connsiteX4162" fmla="*/ 7462958 w 12191994"/>
              <a:gd name="connsiteY4162" fmla="*/ 1515933 h 6375766"/>
              <a:gd name="connsiteX4163" fmla="*/ 7462958 w 12191994"/>
              <a:gd name="connsiteY4163" fmla="*/ 1492247 h 6375766"/>
              <a:gd name="connsiteX4164" fmla="*/ 7526712 w 12191994"/>
              <a:gd name="connsiteY4164" fmla="*/ 1428494 h 6375766"/>
              <a:gd name="connsiteX4165" fmla="*/ 7544428 w 12191994"/>
              <a:gd name="connsiteY4165" fmla="*/ 1410777 h 6375766"/>
              <a:gd name="connsiteX4166" fmla="*/ 7608182 w 12191994"/>
              <a:gd name="connsiteY4166" fmla="*/ 1347023 h 6375766"/>
              <a:gd name="connsiteX4167" fmla="*/ 9894183 w 12191994"/>
              <a:gd name="connsiteY4167" fmla="*/ 1347023 h 6375766"/>
              <a:gd name="connsiteX4168" fmla="*/ 9917805 w 12191994"/>
              <a:gd name="connsiteY4168" fmla="*/ 1347023 h 6375766"/>
              <a:gd name="connsiteX4169" fmla="*/ 9981623 w 12191994"/>
              <a:gd name="connsiteY4169" fmla="*/ 1410777 h 6375766"/>
              <a:gd name="connsiteX4170" fmla="*/ 9999275 w 12191994"/>
              <a:gd name="connsiteY4170" fmla="*/ 1428493 h 6375766"/>
              <a:gd name="connsiteX4171" fmla="*/ 10063093 w 12191994"/>
              <a:gd name="connsiteY4171" fmla="*/ 1492246 h 6375766"/>
              <a:gd name="connsiteX4172" fmla="*/ 10063093 w 12191994"/>
              <a:gd name="connsiteY4172" fmla="*/ 1515933 h 6375766"/>
              <a:gd name="connsiteX4173" fmla="*/ 9999275 w 12191994"/>
              <a:gd name="connsiteY4173" fmla="*/ 1579686 h 6375766"/>
              <a:gd name="connsiteX4174" fmla="*/ 9981623 w 12191994"/>
              <a:gd name="connsiteY4174" fmla="*/ 1597402 h 6375766"/>
              <a:gd name="connsiteX4175" fmla="*/ 9917805 w 12191994"/>
              <a:gd name="connsiteY4175" fmla="*/ 1661158 h 6375766"/>
              <a:gd name="connsiteX4176" fmla="*/ 9894183 w 12191994"/>
              <a:gd name="connsiteY4176" fmla="*/ 1661158 h 6375766"/>
              <a:gd name="connsiteX4177" fmla="*/ 9830365 w 12191994"/>
              <a:gd name="connsiteY4177" fmla="*/ 1597402 h 6375766"/>
              <a:gd name="connsiteX4178" fmla="*/ 9812649 w 12191994"/>
              <a:gd name="connsiteY4178" fmla="*/ 1579686 h 6375766"/>
              <a:gd name="connsiteX4179" fmla="*/ 9748895 w 12191994"/>
              <a:gd name="connsiteY4179" fmla="*/ 1515933 h 6375766"/>
              <a:gd name="connsiteX4180" fmla="*/ 9748895 w 12191994"/>
              <a:gd name="connsiteY4180" fmla="*/ 1492246 h 6375766"/>
              <a:gd name="connsiteX4181" fmla="*/ 9812649 w 12191994"/>
              <a:gd name="connsiteY4181" fmla="*/ 1428493 h 6375766"/>
              <a:gd name="connsiteX4182" fmla="*/ 9830365 w 12191994"/>
              <a:gd name="connsiteY4182" fmla="*/ 1410777 h 6375766"/>
              <a:gd name="connsiteX4183" fmla="*/ 9894183 w 12191994"/>
              <a:gd name="connsiteY4183" fmla="*/ 1347023 h 6375766"/>
              <a:gd name="connsiteX4184" fmla="*/ 9132119 w 12191994"/>
              <a:gd name="connsiteY4184" fmla="*/ 1347023 h 6375766"/>
              <a:gd name="connsiteX4185" fmla="*/ 9155805 w 12191994"/>
              <a:gd name="connsiteY4185" fmla="*/ 1347023 h 6375766"/>
              <a:gd name="connsiteX4186" fmla="*/ 9219559 w 12191994"/>
              <a:gd name="connsiteY4186" fmla="*/ 1410777 h 6375766"/>
              <a:gd name="connsiteX4187" fmla="*/ 9237275 w 12191994"/>
              <a:gd name="connsiteY4187" fmla="*/ 1428494 h 6375766"/>
              <a:gd name="connsiteX4188" fmla="*/ 9301093 w 12191994"/>
              <a:gd name="connsiteY4188" fmla="*/ 1492246 h 6375766"/>
              <a:gd name="connsiteX4189" fmla="*/ 9301093 w 12191994"/>
              <a:gd name="connsiteY4189" fmla="*/ 1515933 h 6375766"/>
              <a:gd name="connsiteX4190" fmla="*/ 9237275 w 12191994"/>
              <a:gd name="connsiteY4190" fmla="*/ 1579686 h 6375766"/>
              <a:gd name="connsiteX4191" fmla="*/ 9219559 w 12191994"/>
              <a:gd name="connsiteY4191" fmla="*/ 1597402 h 6375766"/>
              <a:gd name="connsiteX4192" fmla="*/ 9155805 w 12191994"/>
              <a:gd name="connsiteY4192" fmla="*/ 1661158 h 6375766"/>
              <a:gd name="connsiteX4193" fmla="*/ 9132119 w 12191994"/>
              <a:gd name="connsiteY4193" fmla="*/ 1661158 h 6375766"/>
              <a:gd name="connsiteX4194" fmla="*/ 9068365 w 12191994"/>
              <a:gd name="connsiteY4194" fmla="*/ 1597402 h 6375766"/>
              <a:gd name="connsiteX4195" fmla="*/ 9050649 w 12191994"/>
              <a:gd name="connsiteY4195" fmla="*/ 1579686 h 6375766"/>
              <a:gd name="connsiteX4196" fmla="*/ 8986895 w 12191994"/>
              <a:gd name="connsiteY4196" fmla="*/ 1515933 h 6375766"/>
              <a:gd name="connsiteX4197" fmla="*/ 8986895 w 12191994"/>
              <a:gd name="connsiteY4197" fmla="*/ 1492246 h 6375766"/>
              <a:gd name="connsiteX4198" fmla="*/ 9050649 w 12191994"/>
              <a:gd name="connsiteY4198" fmla="*/ 1428494 h 6375766"/>
              <a:gd name="connsiteX4199" fmla="*/ 9068365 w 12191994"/>
              <a:gd name="connsiteY4199" fmla="*/ 1410777 h 6375766"/>
              <a:gd name="connsiteX4200" fmla="*/ 9132119 w 12191994"/>
              <a:gd name="connsiteY4200" fmla="*/ 1347023 h 6375766"/>
              <a:gd name="connsiteX4201" fmla="*/ 11418119 w 12191994"/>
              <a:gd name="connsiteY4201" fmla="*/ 1347023 h 6375766"/>
              <a:gd name="connsiteX4202" fmla="*/ 11441805 w 12191994"/>
              <a:gd name="connsiteY4202" fmla="*/ 1347023 h 6375766"/>
              <a:gd name="connsiteX4203" fmla="*/ 11505559 w 12191994"/>
              <a:gd name="connsiteY4203" fmla="*/ 1410776 h 6375766"/>
              <a:gd name="connsiteX4204" fmla="*/ 11523275 w 12191994"/>
              <a:gd name="connsiteY4204" fmla="*/ 1428493 h 6375766"/>
              <a:gd name="connsiteX4205" fmla="*/ 11587029 w 12191994"/>
              <a:gd name="connsiteY4205" fmla="*/ 1492246 h 6375766"/>
              <a:gd name="connsiteX4206" fmla="*/ 11587029 w 12191994"/>
              <a:gd name="connsiteY4206" fmla="*/ 1515932 h 6375766"/>
              <a:gd name="connsiteX4207" fmla="*/ 11523275 w 12191994"/>
              <a:gd name="connsiteY4207" fmla="*/ 1579686 h 6375766"/>
              <a:gd name="connsiteX4208" fmla="*/ 11505559 w 12191994"/>
              <a:gd name="connsiteY4208" fmla="*/ 1597402 h 6375766"/>
              <a:gd name="connsiteX4209" fmla="*/ 11441805 w 12191994"/>
              <a:gd name="connsiteY4209" fmla="*/ 1661158 h 6375766"/>
              <a:gd name="connsiteX4210" fmla="*/ 11418119 w 12191994"/>
              <a:gd name="connsiteY4210" fmla="*/ 1661158 h 6375766"/>
              <a:gd name="connsiteX4211" fmla="*/ 11354365 w 12191994"/>
              <a:gd name="connsiteY4211" fmla="*/ 1597402 h 6375766"/>
              <a:gd name="connsiteX4212" fmla="*/ 11336649 w 12191994"/>
              <a:gd name="connsiteY4212" fmla="*/ 1579686 h 6375766"/>
              <a:gd name="connsiteX4213" fmla="*/ 11272895 w 12191994"/>
              <a:gd name="connsiteY4213" fmla="*/ 1515932 h 6375766"/>
              <a:gd name="connsiteX4214" fmla="*/ 11272895 w 12191994"/>
              <a:gd name="connsiteY4214" fmla="*/ 1492246 h 6375766"/>
              <a:gd name="connsiteX4215" fmla="*/ 11336649 w 12191994"/>
              <a:gd name="connsiteY4215" fmla="*/ 1428493 h 6375766"/>
              <a:gd name="connsiteX4216" fmla="*/ 11354365 w 12191994"/>
              <a:gd name="connsiteY4216" fmla="*/ 1410776 h 6375766"/>
              <a:gd name="connsiteX4217" fmla="*/ 11418119 w 12191994"/>
              <a:gd name="connsiteY4217" fmla="*/ 1347023 h 6375766"/>
              <a:gd name="connsiteX4218" fmla="*/ 10656182 w 12191994"/>
              <a:gd name="connsiteY4218" fmla="*/ 1347023 h 6375766"/>
              <a:gd name="connsiteX4219" fmla="*/ 10679804 w 12191994"/>
              <a:gd name="connsiteY4219" fmla="*/ 1347023 h 6375766"/>
              <a:gd name="connsiteX4220" fmla="*/ 10743622 w 12191994"/>
              <a:gd name="connsiteY4220" fmla="*/ 1410777 h 6375766"/>
              <a:gd name="connsiteX4221" fmla="*/ 10761338 w 12191994"/>
              <a:gd name="connsiteY4221" fmla="*/ 1428493 h 6375766"/>
              <a:gd name="connsiteX4222" fmla="*/ 10825092 w 12191994"/>
              <a:gd name="connsiteY4222" fmla="*/ 1492246 h 6375766"/>
              <a:gd name="connsiteX4223" fmla="*/ 10825092 w 12191994"/>
              <a:gd name="connsiteY4223" fmla="*/ 1515932 h 6375766"/>
              <a:gd name="connsiteX4224" fmla="*/ 10761338 w 12191994"/>
              <a:gd name="connsiteY4224" fmla="*/ 1579686 h 6375766"/>
              <a:gd name="connsiteX4225" fmla="*/ 10743622 w 12191994"/>
              <a:gd name="connsiteY4225" fmla="*/ 1597402 h 6375766"/>
              <a:gd name="connsiteX4226" fmla="*/ 10679804 w 12191994"/>
              <a:gd name="connsiteY4226" fmla="*/ 1661158 h 6375766"/>
              <a:gd name="connsiteX4227" fmla="*/ 10656182 w 12191994"/>
              <a:gd name="connsiteY4227" fmla="*/ 1661158 h 6375766"/>
              <a:gd name="connsiteX4228" fmla="*/ 10592365 w 12191994"/>
              <a:gd name="connsiteY4228" fmla="*/ 1597402 h 6375766"/>
              <a:gd name="connsiteX4229" fmla="*/ 10574712 w 12191994"/>
              <a:gd name="connsiteY4229" fmla="*/ 1579686 h 6375766"/>
              <a:gd name="connsiteX4230" fmla="*/ 10510958 w 12191994"/>
              <a:gd name="connsiteY4230" fmla="*/ 1515932 h 6375766"/>
              <a:gd name="connsiteX4231" fmla="*/ 10510958 w 12191994"/>
              <a:gd name="connsiteY4231" fmla="*/ 1492246 h 6375766"/>
              <a:gd name="connsiteX4232" fmla="*/ 10574712 w 12191994"/>
              <a:gd name="connsiteY4232" fmla="*/ 1428493 h 6375766"/>
              <a:gd name="connsiteX4233" fmla="*/ 10592365 w 12191994"/>
              <a:gd name="connsiteY4233" fmla="*/ 1410777 h 6375766"/>
              <a:gd name="connsiteX4234" fmla="*/ 10656182 w 12191994"/>
              <a:gd name="connsiteY4234" fmla="*/ 1347023 h 6375766"/>
              <a:gd name="connsiteX4235" fmla="*/ 12180119 w 12191994"/>
              <a:gd name="connsiteY4235" fmla="*/ 1347023 h 6375766"/>
              <a:gd name="connsiteX4236" fmla="*/ 12191994 w 12191994"/>
              <a:gd name="connsiteY4236" fmla="*/ 1347023 h 6375766"/>
              <a:gd name="connsiteX4237" fmla="*/ 12191994 w 12191994"/>
              <a:gd name="connsiteY4237" fmla="*/ 1383980 h 6375766"/>
              <a:gd name="connsiteX4238" fmla="*/ 12180119 w 12191994"/>
              <a:gd name="connsiteY4238" fmla="*/ 1383980 h 6375766"/>
              <a:gd name="connsiteX4239" fmla="*/ 12153323 w 12191994"/>
              <a:gd name="connsiteY4239" fmla="*/ 1410776 h 6375766"/>
              <a:gd name="connsiteX4240" fmla="*/ 12098649 w 12191994"/>
              <a:gd name="connsiteY4240" fmla="*/ 1465386 h 6375766"/>
              <a:gd name="connsiteX4241" fmla="*/ 12071852 w 12191994"/>
              <a:gd name="connsiteY4241" fmla="*/ 1492246 h 6375766"/>
              <a:gd name="connsiteX4242" fmla="*/ 12071852 w 12191994"/>
              <a:gd name="connsiteY4242" fmla="*/ 1515932 h 6375766"/>
              <a:gd name="connsiteX4243" fmla="*/ 12098649 w 12191994"/>
              <a:gd name="connsiteY4243" fmla="*/ 1542793 h 6375766"/>
              <a:gd name="connsiteX4244" fmla="*/ 12153323 w 12191994"/>
              <a:gd name="connsiteY4244" fmla="*/ 1597402 h 6375766"/>
              <a:gd name="connsiteX4245" fmla="*/ 12180119 w 12191994"/>
              <a:gd name="connsiteY4245" fmla="*/ 1624200 h 6375766"/>
              <a:gd name="connsiteX4246" fmla="*/ 12191994 w 12191994"/>
              <a:gd name="connsiteY4246" fmla="*/ 1624200 h 6375766"/>
              <a:gd name="connsiteX4247" fmla="*/ 12191994 w 12191994"/>
              <a:gd name="connsiteY4247" fmla="*/ 1661157 h 6375766"/>
              <a:gd name="connsiteX4248" fmla="*/ 12180119 w 12191994"/>
              <a:gd name="connsiteY4248" fmla="*/ 1661157 h 6375766"/>
              <a:gd name="connsiteX4249" fmla="*/ 12116365 w 12191994"/>
              <a:gd name="connsiteY4249" fmla="*/ 1597402 h 6375766"/>
              <a:gd name="connsiteX4250" fmla="*/ 12098649 w 12191994"/>
              <a:gd name="connsiteY4250" fmla="*/ 1579686 h 6375766"/>
              <a:gd name="connsiteX4251" fmla="*/ 12034895 w 12191994"/>
              <a:gd name="connsiteY4251" fmla="*/ 1515932 h 6375766"/>
              <a:gd name="connsiteX4252" fmla="*/ 12034895 w 12191994"/>
              <a:gd name="connsiteY4252" fmla="*/ 1492246 h 6375766"/>
              <a:gd name="connsiteX4253" fmla="*/ 12098649 w 12191994"/>
              <a:gd name="connsiteY4253" fmla="*/ 1428493 h 6375766"/>
              <a:gd name="connsiteX4254" fmla="*/ 12116365 w 12191994"/>
              <a:gd name="connsiteY4254" fmla="*/ 1410776 h 6375766"/>
              <a:gd name="connsiteX4255" fmla="*/ 12180119 w 12191994"/>
              <a:gd name="connsiteY4255" fmla="*/ 1347023 h 6375766"/>
              <a:gd name="connsiteX4256" fmla="*/ 369145 w 12191994"/>
              <a:gd name="connsiteY4256" fmla="*/ 710372 h 6375766"/>
              <a:gd name="connsiteX4257" fmla="*/ 342285 w 12191994"/>
              <a:gd name="connsiteY4257" fmla="*/ 737168 h 6375766"/>
              <a:gd name="connsiteX4258" fmla="*/ 287611 w 12191994"/>
              <a:gd name="connsiteY4258" fmla="*/ 791842 h 6375766"/>
              <a:gd name="connsiteX4259" fmla="*/ 260751 w 12191994"/>
              <a:gd name="connsiteY4259" fmla="*/ 818706 h 6375766"/>
              <a:gd name="connsiteX4260" fmla="*/ 260751 w 12191994"/>
              <a:gd name="connsiteY4260" fmla="*/ 842392 h 6375766"/>
              <a:gd name="connsiteX4261" fmla="*/ 287611 w 12191994"/>
              <a:gd name="connsiteY4261" fmla="*/ 869254 h 6375766"/>
              <a:gd name="connsiteX4262" fmla="*/ 342285 w 12191994"/>
              <a:gd name="connsiteY4262" fmla="*/ 923928 h 6375766"/>
              <a:gd name="connsiteX4263" fmla="*/ 369145 w 12191994"/>
              <a:gd name="connsiteY4263" fmla="*/ 950725 h 6375766"/>
              <a:gd name="connsiteX4264" fmla="*/ 392767 w 12191994"/>
              <a:gd name="connsiteY4264" fmla="*/ 950725 h 6375766"/>
              <a:gd name="connsiteX4265" fmla="*/ 419628 w 12191994"/>
              <a:gd name="connsiteY4265" fmla="*/ 923928 h 6375766"/>
              <a:gd name="connsiteX4266" fmla="*/ 474301 w 12191994"/>
              <a:gd name="connsiteY4266" fmla="*/ 869254 h 6375766"/>
              <a:gd name="connsiteX4267" fmla="*/ 501162 w 12191994"/>
              <a:gd name="connsiteY4267" fmla="*/ 842392 h 6375766"/>
              <a:gd name="connsiteX4268" fmla="*/ 501162 w 12191994"/>
              <a:gd name="connsiteY4268" fmla="*/ 818706 h 6375766"/>
              <a:gd name="connsiteX4269" fmla="*/ 474301 w 12191994"/>
              <a:gd name="connsiteY4269" fmla="*/ 791842 h 6375766"/>
              <a:gd name="connsiteX4270" fmla="*/ 419628 w 12191994"/>
              <a:gd name="connsiteY4270" fmla="*/ 737168 h 6375766"/>
              <a:gd name="connsiteX4271" fmla="*/ 392767 w 12191994"/>
              <a:gd name="connsiteY4271" fmla="*/ 710372 h 6375766"/>
              <a:gd name="connsiteX4272" fmla="*/ 1131143 w 12191994"/>
              <a:gd name="connsiteY4272" fmla="*/ 710372 h 6375766"/>
              <a:gd name="connsiteX4273" fmla="*/ 1104282 w 12191994"/>
              <a:gd name="connsiteY4273" fmla="*/ 737168 h 6375766"/>
              <a:gd name="connsiteX4274" fmla="*/ 1049609 w 12191994"/>
              <a:gd name="connsiteY4274" fmla="*/ 791842 h 6375766"/>
              <a:gd name="connsiteX4275" fmla="*/ 1022748 w 12191994"/>
              <a:gd name="connsiteY4275" fmla="*/ 818706 h 6375766"/>
              <a:gd name="connsiteX4276" fmla="*/ 1022748 w 12191994"/>
              <a:gd name="connsiteY4276" fmla="*/ 842392 h 6375766"/>
              <a:gd name="connsiteX4277" fmla="*/ 1049609 w 12191994"/>
              <a:gd name="connsiteY4277" fmla="*/ 869254 h 6375766"/>
              <a:gd name="connsiteX4278" fmla="*/ 1104282 w 12191994"/>
              <a:gd name="connsiteY4278" fmla="*/ 923928 h 6375766"/>
              <a:gd name="connsiteX4279" fmla="*/ 1131143 w 12191994"/>
              <a:gd name="connsiteY4279" fmla="*/ 950725 h 6375766"/>
              <a:gd name="connsiteX4280" fmla="*/ 1154765 w 12191994"/>
              <a:gd name="connsiteY4280" fmla="*/ 950725 h 6375766"/>
              <a:gd name="connsiteX4281" fmla="*/ 1181625 w 12191994"/>
              <a:gd name="connsiteY4281" fmla="*/ 923928 h 6375766"/>
              <a:gd name="connsiteX4282" fmla="*/ 1236299 w 12191994"/>
              <a:gd name="connsiteY4282" fmla="*/ 869254 h 6375766"/>
              <a:gd name="connsiteX4283" fmla="*/ 1263159 w 12191994"/>
              <a:gd name="connsiteY4283" fmla="*/ 842392 h 6375766"/>
              <a:gd name="connsiteX4284" fmla="*/ 1263159 w 12191994"/>
              <a:gd name="connsiteY4284" fmla="*/ 818706 h 6375766"/>
              <a:gd name="connsiteX4285" fmla="*/ 1236299 w 12191994"/>
              <a:gd name="connsiteY4285" fmla="*/ 791842 h 6375766"/>
              <a:gd name="connsiteX4286" fmla="*/ 1181625 w 12191994"/>
              <a:gd name="connsiteY4286" fmla="*/ 737168 h 6375766"/>
              <a:gd name="connsiteX4287" fmla="*/ 1154765 w 12191994"/>
              <a:gd name="connsiteY4287" fmla="*/ 710372 h 6375766"/>
              <a:gd name="connsiteX4288" fmla="*/ 2655145 w 12191994"/>
              <a:gd name="connsiteY4288" fmla="*/ 710372 h 6375766"/>
              <a:gd name="connsiteX4289" fmla="*/ 2628286 w 12191994"/>
              <a:gd name="connsiteY4289" fmla="*/ 737168 h 6375766"/>
              <a:gd name="connsiteX4290" fmla="*/ 2573612 w 12191994"/>
              <a:gd name="connsiteY4290" fmla="*/ 791842 h 6375766"/>
              <a:gd name="connsiteX4291" fmla="*/ 2546753 w 12191994"/>
              <a:gd name="connsiteY4291" fmla="*/ 818706 h 6375766"/>
              <a:gd name="connsiteX4292" fmla="*/ 2546753 w 12191994"/>
              <a:gd name="connsiteY4292" fmla="*/ 842392 h 6375766"/>
              <a:gd name="connsiteX4293" fmla="*/ 2573612 w 12191994"/>
              <a:gd name="connsiteY4293" fmla="*/ 869253 h 6375766"/>
              <a:gd name="connsiteX4294" fmla="*/ 2628286 w 12191994"/>
              <a:gd name="connsiteY4294" fmla="*/ 923927 h 6375766"/>
              <a:gd name="connsiteX4295" fmla="*/ 2655145 w 12191994"/>
              <a:gd name="connsiteY4295" fmla="*/ 950724 h 6375766"/>
              <a:gd name="connsiteX4296" fmla="*/ 2678768 w 12191994"/>
              <a:gd name="connsiteY4296" fmla="*/ 950724 h 6375766"/>
              <a:gd name="connsiteX4297" fmla="*/ 2705628 w 12191994"/>
              <a:gd name="connsiteY4297" fmla="*/ 923927 h 6375766"/>
              <a:gd name="connsiteX4298" fmla="*/ 2760302 w 12191994"/>
              <a:gd name="connsiteY4298" fmla="*/ 869253 h 6375766"/>
              <a:gd name="connsiteX4299" fmla="*/ 2787164 w 12191994"/>
              <a:gd name="connsiteY4299" fmla="*/ 842392 h 6375766"/>
              <a:gd name="connsiteX4300" fmla="*/ 2787164 w 12191994"/>
              <a:gd name="connsiteY4300" fmla="*/ 818706 h 6375766"/>
              <a:gd name="connsiteX4301" fmla="*/ 2760302 w 12191994"/>
              <a:gd name="connsiteY4301" fmla="*/ 791842 h 6375766"/>
              <a:gd name="connsiteX4302" fmla="*/ 2705628 w 12191994"/>
              <a:gd name="connsiteY4302" fmla="*/ 737168 h 6375766"/>
              <a:gd name="connsiteX4303" fmla="*/ 2678768 w 12191994"/>
              <a:gd name="connsiteY4303" fmla="*/ 710372 h 6375766"/>
              <a:gd name="connsiteX4304" fmla="*/ 1893141 w 12191994"/>
              <a:gd name="connsiteY4304" fmla="*/ 710372 h 6375766"/>
              <a:gd name="connsiteX4305" fmla="*/ 1866281 w 12191994"/>
              <a:gd name="connsiteY4305" fmla="*/ 737168 h 6375766"/>
              <a:gd name="connsiteX4306" fmla="*/ 1811607 w 12191994"/>
              <a:gd name="connsiteY4306" fmla="*/ 791842 h 6375766"/>
              <a:gd name="connsiteX4307" fmla="*/ 1784748 w 12191994"/>
              <a:gd name="connsiteY4307" fmla="*/ 818706 h 6375766"/>
              <a:gd name="connsiteX4308" fmla="*/ 1784748 w 12191994"/>
              <a:gd name="connsiteY4308" fmla="*/ 842392 h 6375766"/>
              <a:gd name="connsiteX4309" fmla="*/ 1811607 w 12191994"/>
              <a:gd name="connsiteY4309" fmla="*/ 869254 h 6375766"/>
              <a:gd name="connsiteX4310" fmla="*/ 1866281 w 12191994"/>
              <a:gd name="connsiteY4310" fmla="*/ 923927 h 6375766"/>
              <a:gd name="connsiteX4311" fmla="*/ 1893141 w 12191994"/>
              <a:gd name="connsiteY4311" fmla="*/ 950725 h 6375766"/>
              <a:gd name="connsiteX4312" fmla="*/ 1916764 w 12191994"/>
              <a:gd name="connsiteY4312" fmla="*/ 950725 h 6375766"/>
              <a:gd name="connsiteX4313" fmla="*/ 1943623 w 12191994"/>
              <a:gd name="connsiteY4313" fmla="*/ 923927 h 6375766"/>
              <a:gd name="connsiteX4314" fmla="*/ 1998298 w 12191994"/>
              <a:gd name="connsiteY4314" fmla="*/ 869254 h 6375766"/>
              <a:gd name="connsiteX4315" fmla="*/ 2025159 w 12191994"/>
              <a:gd name="connsiteY4315" fmla="*/ 842392 h 6375766"/>
              <a:gd name="connsiteX4316" fmla="*/ 2025159 w 12191994"/>
              <a:gd name="connsiteY4316" fmla="*/ 818706 h 6375766"/>
              <a:gd name="connsiteX4317" fmla="*/ 1998298 w 12191994"/>
              <a:gd name="connsiteY4317" fmla="*/ 791842 h 6375766"/>
              <a:gd name="connsiteX4318" fmla="*/ 1943623 w 12191994"/>
              <a:gd name="connsiteY4318" fmla="*/ 737168 h 6375766"/>
              <a:gd name="connsiteX4319" fmla="*/ 1916764 w 12191994"/>
              <a:gd name="connsiteY4319" fmla="*/ 710372 h 6375766"/>
              <a:gd name="connsiteX4320" fmla="*/ 3417149 w 12191994"/>
              <a:gd name="connsiteY4320" fmla="*/ 710372 h 6375766"/>
              <a:gd name="connsiteX4321" fmla="*/ 3390288 w 12191994"/>
              <a:gd name="connsiteY4321" fmla="*/ 737168 h 6375766"/>
              <a:gd name="connsiteX4322" fmla="*/ 3335612 w 12191994"/>
              <a:gd name="connsiteY4322" fmla="*/ 791841 h 6375766"/>
              <a:gd name="connsiteX4323" fmla="*/ 3308753 w 12191994"/>
              <a:gd name="connsiteY4323" fmla="*/ 818706 h 6375766"/>
              <a:gd name="connsiteX4324" fmla="*/ 3308753 w 12191994"/>
              <a:gd name="connsiteY4324" fmla="*/ 842392 h 6375766"/>
              <a:gd name="connsiteX4325" fmla="*/ 3335612 w 12191994"/>
              <a:gd name="connsiteY4325" fmla="*/ 869253 h 6375766"/>
              <a:gd name="connsiteX4326" fmla="*/ 3390288 w 12191994"/>
              <a:gd name="connsiteY4326" fmla="*/ 923927 h 6375766"/>
              <a:gd name="connsiteX4327" fmla="*/ 3417149 w 12191994"/>
              <a:gd name="connsiteY4327" fmla="*/ 950724 h 6375766"/>
              <a:gd name="connsiteX4328" fmla="*/ 3440771 w 12191994"/>
              <a:gd name="connsiteY4328" fmla="*/ 950724 h 6375766"/>
              <a:gd name="connsiteX4329" fmla="*/ 3467632 w 12191994"/>
              <a:gd name="connsiteY4329" fmla="*/ 923927 h 6375766"/>
              <a:gd name="connsiteX4330" fmla="*/ 3522308 w 12191994"/>
              <a:gd name="connsiteY4330" fmla="*/ 869253 h 6375766"/>
              <a:gd name="connsiteX4331" fmla="*/ 3549169 w 12191994"/>
              <a:gd name="connsiteY4331" fmla="*/ 842392 h 6375766"/>
              <a:gd name="connsiteX4332" fmla="*/ 3549169 w 12191994"/>
              <a:gd name="connsiteY4332" fmla="*/ 818706 h 6375766"/>
              <a:gd name="connsiteX4333" fmla="*/ 3522308 w 12191994"/>
              <a:gd name="connsiteY4333" fmla="*/ 791841 h 6375766"/>
              <a:gd name="connsiteX4334" fmla="*/ 3467632 w 12191994"/>
              <a:gd name="connsiteY4334" fmla="*/ 737168 h 6375766"/>
              <a:gd name="connsiteX4335" fmla="*/ 3440771 w 12191994"/>
              <a:gd name="connsiteY4335" fmla="*/ 710372 h 6375766"/>
              <a:gd name="connsiteX4336" fmla="*/ 4179145 w 12191994"/>
              <a:gd name="connsiteY4336" fmla="*/ 710372 h 6375766"/>
              <a:gd name="connsiteX4337" fmla="*/ 4152285 w 12191994"/>
              <a:gd name="connsiteY4337" fmla="*/ 737168 h 6375766"/>
              <a:gd name="connsiteX4338" fmla="*/ 4097611 w 12191994"/>
              <a:gd name="connsiteY4338" fmla="*/ 791841 h 6375766"/>
              <a:gd name="connsiteX4339" fmla="*/ 4070748 w 12191994"/>
              <a:gd name="connsiteY4339" fmla="*/ 818705 h 6375766"/>
              <a:gd name="connsiteX4340" fmla="*/ 4070748 w 12191994"/>
              <a:gd name="connsiteY4340" fmla="*/ 842392 h 6375766"/>
              <a:gd name="connsiteX4341" fmla="*/ 4097611 w 12191994"/>
              <a:gd name="connsiteY4341" fmla="*/ 869253 h 6375766"/>
              <a:gd name="connsiteX4342" fmla="*/ 4152285 w 12191994"/>
              <a:gd name="connsiteY4342" fmla="*/ 923927 h 6375766"/>
              <a:gd name="connsiteX4343" fmla="*/ 4179145 w 12191994"/>
              <a:gd name="connsiteY4343" fmla="*/ 950724 h 6375766"/>
              <a:gd name="connsiteX4344" fmla="*/ 4202748 w 12191994"/>
              <a:gd name="connsiteY4344" fmla="*/ 950724 h 6375766"/>
              <a:gd name="connsiteX4345" fmla="*/ 4229608 w 12191994"/>
              <a:gd name="connsiteY4345" fmla="*/ 923927 h 6375766"/>
              <a:gd name="connsiteX4346" fmla="*/ 4284282 w 12191994"/>
              <a:gd name="connsiteY4346" fmla="*/ 869253 h 6375766"/>
              <a:gd name="connsiteX4347" fmla="*/ 4311141 w 12191994"/>
              <a:gd name="connsiteY4347" fmla="*/ 842392 h 6375766"/>
              <a:gd name="connsiteX4348" fmla="*/ 4311141 w 12191994"/>
              <a:gd name="connsiteY4348" fmla="*/ 818705 h 6375766"/>
              <a:gd name="connsiteX4349" fmla="*/ 4284282 w 12191994"/>
              <a:gd name="connsiteY4349" fmla="*/ 791841 h 6375766"/>
              <a:gd name="connsiteX4350" fmla="*/ 4229608 w 12191994"/>
              <a:gd name="connsiteY4350" fmla="*/ 737168 h 6375766"/>
              <a:gd name="connsiteX4351" fmla="*/ 4202748 w 12191994"/>
              <a:gd name="connsiteY4351" fmla="*/ 710372 h 6375766"/>
              <a:gd name="connsiteX4352" fmla="*/ 4941128 w 12191994"/>
              <a:gd name="connsiteY4352" fmla="*/ 710371 h 6375766"/>
              <a:gd name="connsiteX4353" fmla="*/ 4914269 w 12191994"/>
              <a:gd name="connsiteY4353" fmla="*/ 737167 h 6375766"/>
              <a:gd name="connsiteX4354" fmla="*/ 4859585 w 12191994"/>
              <a:gd name="connsiteY4354" fmla="*/ 791841 h 6375766"/>
              <a:gd name="connsiteX4355" fmla="*/ 4832731 w 12191994"/>
              <a:gd name="connsiteY4355" fmla="*/ 818705 h 6375766"/>
              <a:gd name="connsiteX4356" fmla="*/ 4832731 w 12191994"/>
              <a:gd name="connsiteY4356" fmla="*/ 842391 h 6375766"/>
              <a:gd name="connsiteX4357" fmla="*/ 4859585 w 12191994"/>
              <a:gd name="connsiteY4357" fmla="*/ 869253 h 6375766"/>
              <a:gd name="connsiteX4358" fmla="*/ 4914269 w 12191994"/>
              <a:gd name="connsiteY4358" fmla="*/ 923927 h 6375766"/>
              <a:gd name="connsiteX4359" fmla="*/ 4941128 w 12191994"/>
              <a:gd name="connsiteY4359" fmla="*/ 950724 h 6375766"/>
              <a:gd name="connsiteX4360" fmla="*/ 4964751 w 12191994"/>
              <a:gd name="connsiteY4360" fmla="*/ 950724 h 6375766"/>
              <a:gd name="connsiteX4361" fmla="*/ 4991619 w 12191994"/>
              <a:gd name="connsiteY4361" fmla="*/ 923927 h 6375766"/>
              <a:gd name="connsiteX4362" fmla="*/ 5046292 w 12191994"/>
              <a:gd name="connsiteY4362" fmla="*/ 869253 h 6375766"/>
              <a:gd name="connsiteX4363" fmla="*/ 5073153 w 12191994"/>
              <a:gd name="connsiteY4363" fmla="*/ 842391 h 6375766"/>
              <a:gd name="connsiteX4364" fmla="*/ 5073153 w 12191994"/>
              <a:gd name="connsiteY4364" fmla="*/ 818705 h 6375766"/>
              <a:gd name="connsiteX4365" fmla="*/ 5046292 w 12191994"/>
              <a:gd name="connsiteY4365" fmla="*/ 791841 h 6375766"/>
              <a:gd name="connsiteX4366" fmla="*/ 4991619 w 12191994"/>
              <a:gd name="connsiteY4366" fmla="*/ 737167 h 6375766"/>
              <a:gd name="connsiteX4367" fmla="*/ 4964751 w 12191994"/>
              <a:gd name="connsiteY4367" fmla="*/ 710371 h 6375766"/>
              <a:gd name="connsiteX4368" fmla="*/ 5703127 w 12191994"/>
              <a:gd name="connsiteY4368" fmla="*/ 710371 h 6375766"/>
              <a:gd name="connsiteX4369" fmla="*/ 5676267 w 12191994"/>
              <a:gd name="connsiteY4369" fmla="*/ 737167 h 6375766"/>
              <a:gd name="connsiteX4370" fmla="*/ 5621594 w 12191994"/>
              <a:gd name="connsiteY4370" fmla="*/ 791841 h 6375766"/>
              <a:gd name="connsiteX4371" fmla="*/ 5594734 w 12191994"/>
              <a:gd name="connsiteY4371" fmla="*/ 818705 h 6375766"/>
              <a:gd name="connsiteX4372" fmla="*/ 5594734 w 12191994"/>
              <a:gd name="connsiteY4372" fmla="*/ 842391 h 6375766"/>
              <a:gd name="connsiteX4373" fmla="*/ 5621594 w 12191994"/>
              <a:gd name="connsiteY4373" fmla="*/ 869253 h 6375766"/>
              <a:gd name="connsiteX4374" fmla="*/ 5676267 w 12191994"/>
              <a:gd name="connsiteY4374" fmla="*/ 923927 h 6375766"/>
              <a:gd name="connsiteX4375" fmla="*/ 5703127 w 12191994"/>
              <a:gd name="connsiteY4375" fmla="*/ 950724 h 6375766"/>
              <a:gd name="connsiteX4376" fmla="*/ 5726749 w 12191994"/>
              <a:gd name="connsiteY4376" fmla="*/ 950724 h 6375766"/>
              <a:gd name="connsiteX4377" fmla="*/ 5753609 w 12191994"/>
              <a:gd name="connsiteY4377" fmla="*/ 923927 h 6375766"/>
              <a:gd name="connsiteX4378" fmla="*/ 5808279 w 12191994"/>
              <a:gd name="connsiteY4378" fmla="*/ 869253 h 6375766"/>
              <a:gd name="connsiteX4379" fmla="*/ 5835139 w 12191994"/>
              <a:gd name="connsiteY4379" fmla="*/ 842391 h 6375766"/>
              <a:gd name="connsiteX4380" fmla="*/ 5835139 w 12191994"/>
              <a:gd name="connsiteY4380" fmla="*/ 818705 h 6375766"/>
              <a:gd name="connsiteX4381" fmla="*/ 5808279 w 12191994"/>
              <a:gd name="connsiteY4381" fmla="*/ 791841 h 6375766"/>
              <a:gd name="connsiteX4382" fmla="*/ 5753609 w 12191994"/>
              <a:gd name="connsiteY4382" fmla="*/ 737167 h 6375766"/>
              <a:gd name="connsiteX4383" fmla="*/ 5726749 w 12191994"/>
              <a:gd name="connsiteY4383" fmla="*/ 710371 h 6375766"/>
              <a:gd name="connsiteX4384" fmla="*/ 6465119 w 12191994"/>
              <a:gd name="connsiteY4384" fmla="*/ 710371 h 6375766"/>
              <a:gd name="connsiteX4385" fmla="*/ 6438259 w 12191994"/>
              <a:gd name="connsiteY4385" fmla="*/ 737167 h 6375766"/>
              <a:gd name="connsiteX4386" fmla="*/ 6383585 w 12191994"/>
              <a:gd name="connsiteY4386" fmla="*/ 791841 h 6375766"/>
              <a:gd name="connsiteX4387" fmla="*/ 6356724 w 12191994"/>
              <a:gd name="connsiteY4387" fmla="*/ 818705 h 6375766"/>
              <a:gd name="connsiteX4388" fmla="*/ 6356724 w 12191994"/>
              <a:gd name="connsiteY4388" fmla="*/ 842391 h 6375766"/>
              <a:gd name="connsiteX4389" fmla="*/ 6383585 w 12191994"/>
              <a:gd name="connsiteY4389" fmla="*/ 869253 h 6375766"/>
              <a:gd name="connsiteX4390" fmla="*/ 6438259 w 12191994"/>
              <a:gd name="connsiteY4390" fmla="*/ 923926 h 6375766"/>
              <a:gd name="connsiteX4391" fmla="*/ 6465119 w 12191994"/>
              <a:gd name="connsiteY4391" fmla="*/ 950724 h 6375766"/>
              <a:gd name="connsiteX4392" fmla="*/ 6488741 w 12191994"/>
              <a:gd name="connsiteY4392" fmla="*/ 950724 h 6375766"/>
              <a:gd name="connsiteX4393" fmla="*/ 6515601 w 12191994"/>
              <a:gd name="connsiteY4393" fmla="*/ 923926 h 6375766"/>
              <a:gd name="connsiteX4394" fmla="*/ 6570275 w 12191994"/>
              <a:gd name="connsiteY4394" fmla="*/ 869253 h 6375766"/>
              <a:gd name="connsiteX4395" fmla="*/ 6597136 w 12191994"/>
              <a:gd name="connsiteY4395" fmla="*/ 842391 h 6375766"/>
              <a:gd name="connsiteX4396" fmla="*/ 6597136 w 12191994"/>
              <a:gd name="connsiteY4396" fmla="*/ 818705 h 6375766"/>
              <a:gd name="connsiteX4397" fmla="*/ 6570275 w 12191994"/>
              <a:gd name="connsiteY4397" fmla="*/ 791841 h 6375766"/>
              <a:gd name="connsiteX4398" fmla="*/ 6515601 w 12191994"/>
              <a:gd name="connsiteY4398" fmla="*/ 737167 h 6375766"/>
              <a:gd name="connsiteX4399" fmla="*/ 6488741 w 12191994"/>
              <a:gd name="connsiteY4399" fmla="*/ 710371 h 6375766"/>
              <a:gd name="connsiteX4400" fmla="*/ 7989119 w 12191994"/>
              <a:gd name="connsiteY4400" fmla="*/ 710371 h 6375766"/>
              <a:gd name="connsiteX4401" fmla="*/ 7962259 w 12191994"/>
              <a:gd name="connsiteY4401" fmla="*/ 737167 h 6375766"/>
              <a:gd name="connsiteX4402" fmla="*/ 7907585 w 12191994"/>
              <a:gd name="connsiteY4402" fmla="*/ 791841 h 6375766"/>
              <a:gd name="connsiteX4403" fmla="*/ 7880725 w 12191994"/>
              <a:gd name="connsiteY4403" fmla="*/ 818705 h 6375766"/>
              <a:gd name="connsiteX4404" fmla="*/ 7880725 w 12191994"/>
              <a:gd name="connsiteY4404" fmla="*/ 842391 h 6375766"/>
              <a:gd name="connsiteX4405" fmla="*/ 7907585 w 12191994"/>
              <a:gd name="connsiteY4405" fmla="*/ 869252 h 6375766"/>
              <a:gd name="connsiteX4406" fmla="*/ 7962259 w 12191994"/>
              <a:gd name="connsiteY4406" fmla="*/ 923926 h 6375766"/>
              <a:gd name="connsiteX4407" fmla="*/ 7989119 w 12191994"/>
              <a:gd name="connsiteY4407" fmla="*/ 950724 h 6375766"/>
              <a:gd name="connsiteX4408" fmla="*/ 8012741 w 12191994"/>
              <a:gd name="connsiteY4408" fmla="*/ 950724 h 6375766"/>
              <a:gd name="connsiteX4409" fmla="*/ 8039601 w 12191994"/>
              <a:gd name="connsiteY4409" fmla="*/ 923926 h 6375766"/>
              <a:gd name="connsiteX4410" fmla="*/ 8094275 w 12191994"/>
              <a:gd name="connsiteY4410" fmla="*/ 869252 h 6375766"/>
              <a:gd name="connsiteX4411" fmla="*/ 8121136 w 12191994"/>
              <a:gd name="connsiteY4411" fmla="*/ 842391 h 6375766"/>
              <a:gd name="connsiteX4412" fmla="*/ 8121136 w 12191994"/>
              <a:gd name="connsiteY4412" fmla="*/ 818705 h 6375766"/>
              <a:gd name="connsiteX4413" fmla="*/ 8094275 w 12191994"/>
              <a:gd name="connsiteY4413" fmla="*/ 791841 h 6375766"/>
              <a:gd name="connsiteX4414" fmla="*/ 8039601 w 12191994"/>
              <a:gd name="connsiteY4414" fmla="*/ 737167 h 6375766"/>
              <a:gd name="connsiteX4415" fmla="*/ 8012741 w 12191994"/>
              <a:gd name="connsiteY4415" fmla="*/ 710371 h 6375766"/>
              <a:gd name="connsiteX4416" fmla="*/ 7227119 w 12191994"/>
              <a:gd name="connsiteY4416" fmla="*/ 710371 h 6375766"/>
              <a:gd name="connsiteX4417" fmla="*/ 7200259 w 12191994"/>
              <a:gd name="connsiteY4417" fmla="*/ 737167 h 6375766"/>
              <a:gd name="connsiteX4418" fmla="*/ 7145585 w 12191994"/>
              <a:gd name="connsiteY4418" fmla="*/ 791841 h 6375766"/>
              <a:gd name="connsiteX4419" fmla="*/ 7118725 w 12191994"/>
              <a:gd name="connsiteY4419" fmla="*/ 818705 h 6375766"/>
              <a:gd name="connsiteX4420" fmla="*/ 7118725 w 12191994"/>
              <a:gd name="connsiteY4420" fmla="*/ 842391 h 6375766"/>
              <a:gd name="connsiteX4421" fmla="*/ 7145585 w 12191994"/>
              <a:gd name="connsiteY4421" fmla="*/ 869252 h 6375766"/>
              <a:gd name="connsiteX4422" fmla="*/ 7200259 w 12191994"/>
              <a:gd name="connsiteY4422" fmla="*/ 923926 h 6375766"/>
              <a:gd name="connsiteX4423" fmla="*/ 7227119 w 12191994"/>
              <a:gd name="connsiteY4423" fmla="*/ 950724 h 6375766"/>
              <a:gd name="connsiteX4424" fmla="*/ 7250741 w 12191994"/>
              <a:gd name="connsiteY4424" fmla="*/ 950724 h 6375766"/>
              <a:gd name="connsiteX4425" fmla="*/ 7277601 w 12191994"/>
              <a:gd name="connsiteY4425" fmla="*/ 923926 h 6375766"/>
              <a:gd name="connsiteX4426" fmla="*/ 7332275 w 12191994"/>
              <a:gd name="connsiteY4426" fmla="*/ 869252 h 6375766"/>
              <a:gd name="connsiteX4427" fmla="*/ 7359136 w 12191994"/>
              <a:gd name="connsiteY4427" fmla="*/ 842391 h 6375766"/>
              <a:gd name="connsiteX4428" fmla="*/ 7359136 w 12191994"/>
              <a:gd name="connsiteY4428" fmla="*/ 818705 h 6375766"/>
              <a:gd name="connsiteX4429" fmla="*/ 7332275 w 12191994"/>
              <a:gd name="connsiteY4429" fmla="*/ 791841 h 6375766"/>
              <a:gd name="connsiteX4430" fmla="*/ 7277601 w 12191994"/>
              <a:gd name="connsiteY4430" fmla="*/ 737167 h 6375766"/>
              <a:gd name="connsiteX4431" fmla="*/ 7250741 w 12191994"/>
              <a:gd name="connsiteY4431" fmla="*/ 710371 h 6375766"/>
              <a:gd name="connsiteX4432" fmla="*/ 8751119 w 12191994"/>
              <a:gd name="connsiteY4432" fmla="*/ 710371 h 6375766"/>
              <a:gd name="connsiteX4433" fmla="*/ 8724259 w 12191994"/>
              <a:gd name="connsiteY4433" fmla="*/ 737167 h 6375766"/>
              <a:gd name="connsiteX4434" fmla="*/ 8669585 w 12191994"/>
              <a:gd name="connsiteY4434" fmla="*/ 791841 h 6375766"/>
              <a:gd name="connsiteX4435" fmla="*/ 8642725 w 12191994"/>
              <a:gd name="connsiteY4435" fmla="*/ 818705 h 6375766"/>
              <a:gd name="connsiteX4436" fmla="*/ 8642725 w 12191994"/>
              <a:gd name="connsiteY4436" fmla="*/ 842391 h 6375766"/>
              <a:gd name="connsiteX4437" fmla="*/ 8669585 w 12191994"/>
              <a:gd name="connsiteY4437" fmla="*/ 869252 h 6375766"/>
              <a:gd name="connsiteX4438" fmla="*/ 8724259 w 12191994"/>
              <a:gd name="connsiteY4438" fmla="*/ 923926 h 6375766"/>
              <a:gd name="connsiteX4439" fmla="*/ 8751119 w 12191994"/>
              <a:gd name="connsiteY4439" fmla="*/ 950723 h 6375766"/>
              <a:gd name="connsiteX4440" fmla="*/ 8774741 w 12191994"/>
              <a:gd name="connsiteY4440" fmla="*/ 950723 h 6375766"/>
              <a:gd name="connsiteX4441" fmla="*/ 8801601 w 12191994"/>
              <a:gd name="connsiteY4441" fmla="*/ 923926 h 6375766"/>
              <a:gd name="connsiteX4442" fmla="*/ 8856275 w 12191994"/>
              <a:gd name="connsiteY4442" fmla="*/ 869252 h 6375766"/>
              <a:gd name="connsiteX4443" fmla="*/ 8883136 w 12191994"/>
              <a:gd name="connsiteY4443" fmla="*/ 842391 h 6375766"/>
              <a:gd name="connsiteX4444" fmla="*/ 8883136 w 12191994"/>
              <a:gd name="connsiteY4444" fmla="*/ 818705 h 6375766"/>
              <a:gd name="connsiteX4445" fmla="*/ 8856275 w 12191994"/>
              <a:gd name="connsiteY4445" fmla="*/ 791841 h 6375766"/>
              <a:gd name="connsiteX4446" fmla="*/ 8801601 w 12191994"/>
              <a:gd name="connsiteY4446" fmla="*/ 737167 h 6375766"/>
              <a:gd name="connsiteX4447" fmla="*/ 8774741 w 12191994"/>
              <a:gd name="connsiteY4447" fmla="*/ 710371 h 6375766"/>
              <a:gd name="connsiteX4448" fmla="*/ 9513119 w 12191994"/>
              <a:gd name="connsiteY4448" fmla="*/ 710371 h 6375766"/>
              <a:gd name="connsiteX4449" fmla="*/ 9486259 w 12191994"/>
              <a:gd name="connsiteY4449" fmla="*/ 737167 h 6375766"/>
              <a:gd name="connsiteX4450" fmla="*/ 9431585 w 12191994"/>
              <a:gd name="connsiteY4450" fmla="*/ 791841 h 6375766"/>
              <a:gd name="connsiteX4451" fmla="*/ 9404725 w 12191994"/>
              <a:gd name="connsiteY4451" fmla="*/ 818705 h 6375766"/>
              <a:gd name="connsiteX4452" fmla="*/ 9404725 w 12191994"/>
              <a:gd name="connsiteY4452" fmla="*/ 842391 h 6375766"/>
              <a:gd name="connsiteX4453" fmla="*/ 9431585 w 12191994"/>
              <a:gd name="connsiteY4453" fmla="*/ 869252 h 6375766"/>
              <a:gd name="connsiteX4454" fmla="*/ 9486259 w 12191994"/>
              <a:gd name="connsiteY4454" fmla="*/ 923926 h 6375766"/>
              <a:gd name="connsiteX4455" fmla="*/ 9513119 w 12191994"/>
              <a:gd name="connsiteY4455" fmla="*/ 950723 h 6375766"/>
              <a:gd name="connsiteX4456" fmla="*/ 9536741 w 12191994"/>
              <a:gd name="connsiteY4456" fmla="*/ 950723 h 6375766"/>
              <a:gd name="connsiteX4457" fmla="*/ 9563601 w 12191994"/>
              <a:gd name="connsiteY4457" fmla="*/ 923926 h 6375766"/>
              <a:gd name="connsiteX4458" fmla="*/ 9618275 w 12191994"/>
              <a:gd name="connsiteY4458" fmla="*/ 869252 h 6375766"/>
              <a:gd name="connsiteX4459" fmla="*/ 9645136 w 12191994"/>
              <a:gd name="connsiteY4459" fmla="*/ 842391 h 6375766"/>
              <a:gd name="connsiteX4460" fmla="*/ 9645136 w 12191994"/>
              <a:gd name="connsiteY4460" fmla="*/ 818705 h 6375766"/>
              <a:gd name="connsiteX4461" fmla="*/ 9618275 w 12191994"/>
              <a:gd name="connsiteY4461" fmla="*/ 791841 h 6375766"/>
              <a:gd name="connsiteX4462" fmla="*/ 9563601 w 12191994"/>
              <a:gd name="connsiteY4462" fmla="*/ 737167 h 6375766"/>
              <a:gd name="connsiteX4463" fmla="*/ 9536741 w 12191994"/>
              <a:gd name="connsiteY4463" fmla="*/ 710371 h 6375766"/>
              <a:gd name="connsiteX4464" fmla="*/ 10275119 w 12191994"/>
              <a:gd name="connsiteY4464" fmla="*/ 710371 h 6375766"/>
              <a:gd name="connsiteX4465" fmla="*/ 10248259 w 12191994"/>
              <a:gd name="connsiteY4465" fmla="*/ 737167 h 6375766"/>
              <a:gd name="connsiteX4466" fmla="*/ 10193585 w 12191994"/>
              <a:gd name="connsiteY4466" fmla="*/ 791841 h 6375766"/>
              <a:gd name="connsiteX4467" fmla="*/ 10166725 w 12191994"/>
              <a:gd name="connsiteY4467" fmla="*/ 818705 h 6375766"/>
              <a:gd name="connsiteX4468" fmla="*/ 10166725 w 12191994"/>
              <a:gd name="connsiteY4468" fmla="*/ 842391 h 6375766"/>
              <a:gd name="connsiteX4469" fmla="*/ 10193585 w 12191994"/>
              <a:gd name="connsiteY4469" fmla="*/ 869252 h 6375766"/>
              <a:gd name="connsiteX4470" fmla="*/ 10248259 w 12191994"/>
              <a:gd name="connsiteY4470" fmla="*/ 923926 h 6375766"/>
              <a:gd name="connsiteX4471" fmla="*/ 10275119 w 12191994"/>
              <a:gd name="connsiteY4471" fmla="*/ 950723 h 6375766"/>
              <a:gd name="connsiteX4472" fmla="*/ 10298741 w 12191994"/>
              <a:gd name="connsiteY4472" fmla="*/ 950723 h 6375766"/>
              <a:gd name="connsiteX4473" fmla="*/ 10325601 w 12191994"/>
              <a:gd name="connsiteY4473" fmla="*/ 923926 h 6375766"/>
              <a:gd name="connsiteX4474" fmla="*/ 10380275 w 12191994"/>
              <a:gd name="connsiteY4474" fmla="*/ 869252 h 6375766"/>
              <a:gd name="connsiteX4475" fmla="*/ 10407136 w 12191994"/>
              <a:gd name="connsiteY4475" fmla="*/ 842391 h 6375766"/>
              <a:gd name="connsiteX4476" fmla="*/ 10407136 w 12191994"/>
              <a:gd name="connsiteY4476" fmla="*/ 818705 h 6375766"/>
              <a:gd name="connsiteX4477" fmla="*/ 10380275 w 12191994"/>
              <a:gd name="connsiteY4477" fmla="*/ 791841 h 6375766"/>
              <a:gd name="connsiteX4478" fmla="*/ 10325601 w 12191994"/>
              <a:gd name="connsiteY4478" fmla="*/ 737167 h 6375766"/>
              <a:gd name="connsiteX4479" fmla="*/ 10298741 w 12191994"/>
              <a:gd name="connsiteY4479" fmla="*/ 710371 h 6375766"/>
              <a:gd name="connsiteX4480" fmla="*/ 11037119 w 12191994"/>
              <a:gd name="connsiteY4480" fmla="*/ 710371 h 6375766"/>
              <a:gd name="connsiteX4481" fmla="*/ 11010259 w 12191994"/>
              <a:gd name="connsiteY4481" fmla="*/ 737167 h 6375766"/>
              <a:gd name="connsiteX4482" fmla="*/ 10955585 w 12191994"/>
              <a:gd name="connsiteY4482" fmla="*/ 791841 h 6375766"/>
              <a:gd name="connsiteX4483" fmla="*/ 10928725 w 12191994"/>
              <a:gd name="connsiteY4483" fmla="*/ 818704 h 6375766"/>
              <a:gd name="connsiteX4484" fmla="*/ 10928725 w 12191994"/>
              <a:gd name="connsiteY4484" fmla="*/ 842391 h 6375766"/>
              <a:gd name="connsiteX4485" fmla="*/ 10955585 w 12191994"/>
              <a:gd name="connsiteY4485" fmla="*/ 869252 h 6375766"/>
              <a:gd name="connsiteX4486" fmla="*/ 11010259 w 12191994"/>
              <a:gd name="connsiteY4486" fmla="*/ 923926 h 6375766"/>
              <a:gd name="connsiteX4487" fmla="*/ 11037119 w 12191994"/>
              <a:gd name="connsiteY4487" fmla="*/ 950723 h 6375766"/>
              <a:gd name="connsiteX4488" fmla="*/ 11060741 w 12191994"/>
              <a:gd name="connsiteY4488" fmla="*/ 950723 h 6375766"/>
              <a:gd name="connsiteX4489" fmla="*/ 11087601 w 12191994"/>
              <a:gd name="connsiteY4489" fmla="*/ 923926 h 6375766"/>
              <a:gd name="connsiteX4490" fmla="*/ 11142275 w 12191994"/>
              <a:gd name="connsiteY4490" fmla="*/ 869252 h 6375766"/>
              <a:gd name="connsiteX4491" fmla="*/ 11169136 w 12191994"/>
              <a:gd name="connsiteY4491" fmla="*/ 842391 h 6375766"/>
              <a:gd name="connsiteX4492" fmla="*/ 11169136 w 12191994"/>
              <a:gd name="connsiteY4492" fmla="*/ 818704 h 6375766"/>
              <a:gd name="connsiteX4493" fmla="*/ 11142275 w 12191994"/>
              <a:gd name="connsiteY4493" fmla="*/ 791841 h 6375766"/>
              <a:gd name="connsiteX4494" fmla="*/ 11087601 w 12191994"/>
              <a:gd name="connsiteY4494" fmla="*/ 737167 h 6375766"/>
              <a:gd name="connsiteX4495" fmla="*/ 11060741 w 12191994"/>
              <a:gd name="connsiteY4495" fmla="*/ 710371 h 6375766"/>
              <a:gd name="connsiteX4496" fmla="*/ 11799119 w 12191994"/>
              <a:gd name="connsiteY4496" fmla="*/ 710371 h 6375766"/>
              <a:gd name="connsiteX4497" fmla="*/ 11772259 w 12191994"/>
              <a:gd name="connsiteY4497" fmla="*/ 737167 h 6375766"/>
              <a:gd name="connsiteX4498" fmla="*/ 11717585 w 12191994"/>
              <a:gd name="connsiteY4498" fmla="*/ 791841 h 6375766"/>
              <a:gd name="connsiteX4499" fmla="*/ 11690725 w 12191994"/>
              <a:gd name="connsiteY4499" fmla="*/ 818704 h 6375766"/>
              <a:gd name="connsiteX4500" fmla="*/ 11690725 w 12191994"/>
              <a:gd name="connsiteY4500" fmla="*/ 842390 h 6375766"/>
              <a:gd name="connsiteX4501" fmla="*/ 11717585 w 12191994"/>
              <a:gd name="connsiteY4501" fmla="*/ 869252 h 6375766"/>
              <a:gd name="connsiteX4502" fmla="*/ 11772259 w 12191994"/>
              <a:gd name="connsiteY4502" fmla="*/ 923926 h 6375766"/>
              <a:gd name="connsiteX4503" fmla="*/ 11799119 w 12191994"/>
              <a:gd name="connsiteY4503" fmla="*/ 950723 h 6375766"/>
              <a:gd name="connsiteX4504" fmla="*/ 11822741 w 12191994"/>
              <a:gd name="connsiteY4504" fmla="*/ 950723 h 6375766"/>
              <a:gd name="connsiteX4505" fmla="*/ 11849601 w 12191994"/>
              <a:gd name="connsiteY4505" fmla="*/ 923926 h 6375766"/>
              <a:gd name="connsiteX4506" fmla="*/ 11904275 w 12191994"/>
              <a:gd name="connsiteY4506" fmla="*/ 869252 h 6375766"/>
              <a:gd name="connsiteX4507" fmla="*/ 11931136 w 12191994"/>
              <a:gd name="connsiteY4507" fmla="*/ 842390 h 6375766"/>
              <a:gd name="connsiteX4508" fmla="*/ 11931136 w 12191994"/>
              <a:gd name="connsiteY4508" fmla="*/ 818704 h 6375766"/>
              <a:gd name="connsiteX4509" fmla="*/ 11904275 w 12191994"/>
              <a:gd name="connsiteY4509" fmla="*/ 791841 h 6375766"/>
              <a:gd name="connsiteX4510" fmla="*/ 11849601 w 12191994"/>
              <a:gd name="connsiteY4510" fmla="*/ 737167 h 6375766"/>
              <a:gd name="connsiteX4511" fmla="*/ 11822741 w 12191994"/>
              <a:gd name="connsiteY4511" fmla="*/ 710371 h 6375766"/>
              <a:gd name="connsiteX4512" fmla="*/ 369209 w 12191994"/>
              <a:gd name="connsiteY4512" fmla="*/ 673478 h 6375766"/>
              <a:gd name="connsiteX4513" fmla="*/ 392831 w 12191994"/>
              <a:gd name="connsiteY4513" fmla="*/ 673478 h 6375766"/>
              <a:gd name="connsiteX4514" fmla="*/ 456585 w 12191994"/>
              <a:gd name="connsiteY4514" fmla="*/ 737232 h 6375766"/>
              <a:gd name="connsiteX4515" fmla="*/ 474301 w 12191994"/>
              <a:gd name="connsiteY4515" fmla="*/ 755012 h 6375766"/>
              <a:gd name="connsiteX4516" fmla="*/ 538055 w 12191994"/>
              <a:gd name="connsiteY4516" fmla="*/ 818770 h 6375766"/>
              <a:gd name="connsiteX4517" fmla="*/ 538055 w 12191994"/>
              <a:gd name="connsiteY4517" fmla="*/ 842456 h 6375766"/>
              <a:gd name="connsiteX4518" fmla="*/ 474301 w 12191994"/>
              <a:gd name="connsiteY4518" fmla="*/ 906211 h 6375766"/>
              <a:gd name="connsiteX4519" fmla="*/ 456585 w 12191994"/>
              <a:gd name="connsiteY4519" fmla="*/ 923991 h 6375766"/>
              <a:gd name="connsiteX4520" fmla="*/ 392831 w 12191994"/>
              <a:gd name="connsiteY4520" fmla="*/ 987746 h 6375766"/>
              <a:gd name="connsiteX4521" fmla="*/ 369209 w 12191994"/>
              <a:gd name="connsiteY4521" fmla="*/ 987746 h 6375766"/>
              <a:gd name="connsiteX4522" fmla="*/ 305454 w 12191994"/>
              <a:gd name="connsiteY4522" fmla="*/ 923991 h 6375766"/>
              <a:gd name="connsiteX4523" fmla="*/ 287738 w 12191994"/>
              <a:gd name="connsiteY4523" fmla="*/ 906211 h 6375766"/>
              <a:gd name="connsiteX4524" fmla="*/ 223984 w 12191994"/>
              <a:gd name="connsiteY4524" fmla="*/ 842456 h 6375766"/>
              <a:gd name="connsiteX4525" fmla="*/ 223984 w 12191994"/>
              <a:gd name="connsiteY4525" fmla="*/ 818770 h 6375766"/>
              <a:gd name="connsiteX4526" fmla="*/ 287738 w 12191994"/>
              <a:gd name="connsiteY4526" fmla="*/ 755012 h 6375766"/>
              <a:gd name="connsiteX4527" fmla="*/ 305454 w 12191994"/>
              <a:gd name="connsiteY4527" fmla="*/ 737232 h 6375766"/>
              <a:gd name="connsiteX4528" fmla="*/ 369209 w 12191994"/>
              <a:gd name="connsiteY4528" fmla="*/ 673478 h 6375766"/>
              <a:gd name="connsiteX4529" fmla="*/ 1131206 w 12191994"/>
              <a:gd name="connsiteY4529" fmla="*/ 673478 h 6375766"/>
              <a:gd name="connsiteX4530" fmla="*/ 1154828 w 12191994"/>
              <a:gd name="connsiteY4530" fmla="*/ 673478 h 6375766"/>
              <a:gd name="connsiteX4531" fmla="*/ 1218582 w 12191994"/>
              <a:gd name="connsiteY4531" fmla="*/ 737232 h 6375766"/>
              <a:gd name="connsiteX4532" fmla="*/ 1236299 w 12191994"/>
              <a:gd name="connsiteY4532" fmla="*/ 755012 h 6375766"/>
              <a:gd name="connsiteX4533" fmla="*/ 1300052 w 12191994"/>
              <a:gd name="connsiteY4533" fmla="*/ 818770 h 6375766"/>
              <a:gd name="connsiteX4534" fmla="*/ 1300052 w 12191994"/>
              <a:gd name="connsiteY4534" fmla="*/ 842456 h 6375766"/>
              <a:gd name="connsiteX4535" fmla="*/ 1236299 w 12191994"/>
              <a:gd name="connsiteY4535" fmla="*/ 906211 h 6375766"/>
              <a:gd name="connsiteX4536" fmla="*/ 1218582 w 12191994"/>
              <a:gd name="connsiteY4536" fmla="*/ 923990 h 6375766"/>
              <a:gd name="connsiteX4537" fmla="*/ 1154828 w 12191994"/>
              <a:gd name="connsiteY4537" fmla="*/ 987746 h 6375766"/>
              <a:gd name="connsiteX4538" fmla="*/ 1131206 w 12191994"/>
              <a:gd name="connsiteY4538" fmla="*/ 987746 h 6375766"/>
              <a:gd name="connsiteX4539" fmla="*/ 1067453 w 12191994"/>
              <a:gd name="connsiteY4539" fmla="*/ 923990 h 6375766"/>
              <a:gd name="connsiteX4540" fmla="*/ 1049736 w 12191994"/>
              <a:gd name="connsiteY4540" fmla="*/ 906211 h 6375766"/>
              <a:gd name="connsiteX4541" fmla="*/ 985983 w 12191994"/>
              <a:gd name="connsiteY4541" fmla="*/ 842456 h 6375766"/>
              <a:gd name="connsiteX4542" fmla="*/ 985983 w 12191994"/>
              <a:gd name="connsiteY4542" fmla="*/ 818770 h 6375766"/>
              <a:gd name="connsiteX4543" fmla="*/ 1049736 w 12191994"/>
              <a:gd name="connsiteY4543" fmla="*/ 755012 h 6375766"/>
              <a:gd name="connsiteX4544" fmla="*/ 1067453 w 12191994"/>
              <a:gd name="connsiteY4544" fmla="*/ 737232 h 6375766"/>
              <a:gd name="connsiteX4545" fmla="*/ 1131206 w 12191994"/>
              <a:gd name="connsiteY4545" fmla="*/ 673478 h 6375766"/>
              <a:gd name="connsiteX4546" fmla="*/ 1893205 w 12191994"/>
              <a:gd name="connsiteY4546" fmla="*/ 673478 h 6375766"/>
              <a:gd name="connsiteX4547" fmla="*/ 1916826 w 12191994"/>
              <a:gd name="connsiteY4547" fmla="*/ 673478 h 6375766"/>
              <a:gd name="connsiteX4548" fmla="*/ 1980581 w 12191994"/>
              <a:gd name="connsiteY4548" fmla="*/ 737232 h 6375766"/>
              <a:gd name="connsiteX4549" fmla="*/ 1998298 w 12191994"/>
              <a:gd name="connsiteY4549" fmla="*/ 755012 h 6375766"/>
              <a:gd name="connsiteX4550" fmla="*/ 2062052 w 12191994"/>
              <a:gd name="connsiteY4550" fmla="*/ 818770 h 6375766"/>
              <a:gd name="connsiteX4551" fmla="*/ 2062052 w 12191994"/>
              <a:gd name="connsiteY4551" fmla="*/ 842456 h 6375766"/>
              <a:gd name="connsiteX4552" fmla="*/ 1998298 w 12191994"/>
              <a:gd name="connsiteY4552" fmla="*/ 906211 h 6375766"/>
              <a:gd name="connsiteX4553" fmla="*/ 1980581 w 12191994"/>
              <a:gd name="connsiteY4553" fmla="*/ 923990 h 6375766"/>
              <a:gd name="connsiteX4554" fmla="*/ 1916826 w 12191994"/>
              <a:gd name="connsiteY4554" fmla="*/ 987746 h 6375766"/>
              <a:gd name="connsiteX4555" fmla="*/ 1893205 w 12191994"/>
              <a:gd name="connsiteY4555" fmla="*/ 987746 h 6375766"/>
              <a:gd name="connsiteX4556" fmla="*/ 1829451 w 12191994"/>
              <a:gd name="connsiteY4556" fmla="*/ 923990 h 6375766"/>
              <a:gd name="connsiteX4557" fmla="*/ 1811734 w 12191994"/>
              <a:gd name="connsiteY4557" fmla="*/ 906211 h 6375766"/>
              <a:gd name="connsiteX4558" fmla="*/ 1747981 w 12191994"/>
              <a:gd name="connsiteY4558" fmla="*/ 842456 h 6375766"/>
              <a:gd name="connsiteX4559" fmla="*/ 1747981 w 12191994"/>
              <a:gd name="connsiteY4559" fmla="*/ 818770 h 6375766"/>
              <a:gd name="connsiteX4560" fmla="*/ 1811734 w 12191994"/>
              <a:gd name="connsiteY4560" fmla="*/ 755012 h 6375766"/>
              <a:gd name="connsiteX4561" fmla="*/ 1829451 w 12191994"/>
              <a:gd name="connsiteY4561" fmla="*/ 737232 h 6375766"/>
              <a:gd name="connsiteX4562" fmla="*/ 1893205 w 12191994"/>
              <a:gd name="connsiteY4562" fmla="*/ 673478 h 6375766"/>
              <a:gd name="connsiteX4563" fmla="*/ 3417212 w 12191994"/>
              <a:gd name="connsiteY4563" fmla="*/ 673478 h 6375766"/>
              <a:gd name="connsiteX4564" fmla="*/ 3440834 w 12191994"/>
              <a:gd name="connsiteY4564" fmla="*/ 673478 h 6375766"/>
              <a:gd name="connsiteX4565" fmla="*/ 3504591 w 12191994"/>
              <a:gd name="connsiteY4565" fmla="*/ 737232 h 6375766"/>
              <a:gd name="connsiteX4566" fmla="*/ 3522308 w 12191994"/>
              <a:gd name="connsiteY4566" fmla="*/ 755011 h 6375766"/>
              <a:gd name="connsiteX4567" fmla="*/ 3586063 w 12191994"/>
              <a:gd name="connsiteY4567" fmla="*/ 818769 h 6375766"/>
              <a:gd name="connsiteX4568" fmla="*/ 3586063 w 12191994"/>
              <a:gd name="connsiteY4568" fmla="*/ 842456 h 6375766"/>
              <a:gd name="connsiteX4569" fmla="*/ 3522308 w 12191994"/>
              <a:gd name="connsiteY4569" fmla="*/ 906211 h 6375766"/>
              <a:gd name="connsiteX4570" fmla="*/ 3504591 w 12191994"/>
              <a:gd name="connsiteY4570" fmla="*/ 923990 h 6375766"/>
              <a:gd name="connsiteX4571" fmla="*/ 3440834 w 12191994"/>
              <a:gd name="connsiteY4571" fmla="*/ 987746 h 6375766"/>
              <a:gd name="connsiteX4572" fmla="*/ 3417212 w 12191994"/>
              <a:gd name="connsiteY4572" fmla="*/ 987746 h 6375766"/>
              <a:gd name="connsiteX4573" fmla="*/ 3353455 w 12191994"/>
              <a:gd name="connsiteY4573" fmla="*/ 923990 h 6375766"/>
              <a:gd name="connsiteX4574" fmla="*/ 3335740 w 12191994"/>
              <a:gd name="connsiteY4574" fmla="*/ 906211 h 6375766"/>
              <a:gd name="connsiteX4575" fmla="*/ 3271988 w 12191994"/>
              <a:gd name="connsiteY4575" fmla="*/ 842456 h 6375766"/>
              <a:gd name="connsiteX4576" fmla="*/ 3271988 w 12191994"/>
              <a:gd name="connsiteY4576" fmla="*/ 818769 h 6375766"/>
              <a:gd name="connsiteX4577" fmla="*/ 3335740 w 12191994"/>
              <a:gd name="connsiteY4577" fmla="*/ 755011 h 6375766"/>
              <a:gd name="connsiteX4578" fmla="*/ 3353455 w 12191994"/>
              <a:gd name="connsiteY4578" fmla="*/ 737232 h 6375766"/>
              <a:gd name="connsiteX4579" fmla="*/ 3417212 w 12191994"/>
              <a:gd name="connsiteY4579" fmla="*/ 673478 h 6375766"/>
              <a:gd name="connsiteX4580" fmla="*/ 2655210 w 12191994"/>
              <a:gd name="connsiteY4580" fmla="*/ 673478 h 6375766"/>
              <a:gd name="connsiteX4581" fmla="*/ 2678831 w 12191994"/>
              <a:gd name="connsiteY4581" fmla="*/ 673478 h 6375766"/>
              <a:gd name="connsiteX4582" fmla="*/ 2742586 w 12191994"/>
              <a:gd name="connsiteY4582" fmla="*/ 737232 h 6375766"/>
              <a:gd name="connsiteX4583" fmla="*/ 2760302 w 12191994"/>
              <a:gd name="connsiteY4583" fmla="*/ 755012 h 6375766"/>
              <a:gd name="connsiteX4584" fmla="*/ 2824058 w 12191994"/>
              <a:gd name="connsiteY4584" fmla="*/ 818770 h 6375766"/>
              <a:gd name="connsiteX4585" fmla="*/ 2824058 w 12191994"/>
              <a:gd name="connsiteY4585" fmla="*/ 842456 h 6375766"/>
              <a:gd name="connsiteX4586" fmla="*/ 2760302 w 12191994"/>
              <a:gd name="connsiteY4586" fmla="*/ 906211 h 6375766"/>
              <a:gd name="connsiteX4587" fmla="*/ 2742586 w 12191994"/>
              <a:gd name="connsiteY4587" fmla="*/ 923990 h 6375766"/>
              <a:gd name="connsiteX4588" fmla="*/ 2678831 w 12191994"/>
              <a:gd name="connsiteY4588" fmla="*/ 987746 h 6375766"/>
              <a:gd name="connsiteX4589" fmla="*/ 2655210 w 12191994"/>
              <a:gd name="connsiteY4589" fmla="*/ 987746 h 6375766"/>
              <a:gd name="connsiteX4590" fmla="*/ 2591457 w 12191994"/>
              <a:gd name="connsiteY4590" fmla="*/ 923990 h 6375766"/>
              <a:gd name="connsiteX4591" fmla="*/ 2573739 w 12191994"/>
              <a:gd name="connsiteY4591" fmla="*/ 906211 h 6375766"/>
              <a:gd name="connsiteX4592" fmla="*/ 2509986 w 12191994"/>
              <a:gd name="connsiteY4592" fmla="*/ 842456 h 6375766"/>
              <a:gd name="connsiteX4593" fmla="*/ 2509986 w 12191994"/>
              <a:gd name="connsiteY4593" fmla="*/ 818770 h 6375766"/>
              <a:gd name="connsiteX4594" fmla="*/ 2573739 w 12191994"/>
              <a:gd name="connsiteY4594" fmla="*/ 755012 h 6375766"/>
              <a:gd name="connsiteX4595" fmla="*/ 2591457 w 12191994"/>
              <a:gd name="connsiteY4595" fmla="*/ 737232 h 6375766"/>
              <a:gd name="connsiteX4596" fmla="*/ 2655210 w 12191994"/>
              <a:gd name="connsiteY4596" fmla="*/ 673478 h 6375766"/>
              <a:gd name="connsiteX4597" fmla="*/ 4179208 w 12191994"/>
              <a:gd name="connsiteY4597" fmla="*/ 673478 h 6375766"/>
              <a:gd name="connsiteX4598" fmla="*/ 4202811 w 12191994"/>
              <a:gd name="connsiteY4598" fmla="*/ 673478 h 6375766"/>
              <a:gd name="connsiteX4599" fmla="*/ 4266568 w 12191994"/>
              <a:gd name="connsiteY4599" fmla="*/ 737231 h 6375766"/>
              <a:gd name="connsiteX4600" fmla="*/ 4284282 w 12191994"/>
              <a:gd name="connsiteY4600" fmla="*/ 755011 h 6375766"/>
              <a:gd name="connsiteX4601" fmla="*/ 4348041 w 12191994"/>
              <a:gd name="connsiteY4601" fmla="*/ 818769 h 6375766"/>
              <a:gd name="connsiteX4602" fmla="*/ 4348041 w 12191994"/>
              <a:gd name="connsiteY4602" fmla="*/ 842456 h 6375766"/>
              <a:gd name="connsiteX4603" fmla="*/ 4284282 w 12191994"/>
              <a:gd name="connsiteY4603" fmla="*/ 906211 h 6375766"/>
              <a:gd name="connsiteX4604" fmla="*/ 4266568 w 12191994"/>
              <a:gd name="connsiteY4604" fmla="*/ 923990 h 6375766"/>
              <a:gd name="connsiteX4605" fmla="*/ 4202811 w 12191994"/>
              <a:gd name="connsiteY4605" fmla="*/ 987746 h 6375766"/>
              <a:gd name="connsiteX4606" fmla="*/ 4179208 w 12191994"/>
              <a:gd name="connsiteY4606" fmla="*/ 987746 h 6375766"/>
              <a:gd name="connsiteX4607" fmla="*/ 4115453 w 12191994"/>
              <a:gd name="connsiteY4607" fmla="*/ 923990 h 6375766"/>
              <a:gd name="connsiteX4608" fmla="*/ 4097737 w 12191994"/>
              <a:gd name="connsiteY4608" fmla="*/ 906211 h 6375766"/>
              <a:gd name="connsiteX4609" fmla="*/ 4033981 w 12191994"/>
              <a:gd name="connsiteY4609" fmla="*/ 842456 h 6375766"/>
              <a:gd name="connsiteX4610" fmla="*/ 4033981 w 12191994"/>
              <a:gd name="connsiteY4610" fmla="*/ 818769 h 6375766"/>
              <a:gd name="connsiteX4611" fmla="*/ 4097737 w 12191994"/>
              <a:gd name="connsiteY4611" fmla="*/ 755011 h 6375766"/>
              <a:gd name="connsiteX4612" fmla="*/ 4115453 w 12191994"/>
              <a:gd name="connsiteY4612" fmla="*/ 737231 h 6375766"/>
              <a:gd name="connsiteX4613" fmla="*/ 4179208 w 12191994"/>
              <a:gd name="connsiteY4613" fmla="*/ 673478 h 6375766"/>
              <a:gd name="connsiteX4614" fmla="*/ 4941191 w 12191994"/>
              <a:gd name="connsiteY4614" fmla="*/ 673478 h 6375766"/>
              <a:gd name="connsiteX4615" fmla="*/ 4964813 w 12191994"/>
              <a:gd name="connsiteY4615" fmla="*/ 673478 h 6375766"/>
              <a:gd name="connsiteX4616" fmla="*/ 5028576 w 12191994"/>
              <a:gd name="connsiteY4616" fmla="*/ 737231 h 6375766"/>
              <a:gd name="connsiteX4617" fmla="*/ 5046292 w 12191994"/>
              <a:gd name="connsiteY4617" fmla="*/ 755011 h 6375766"/>
              <a:gd name="connsiteX4618" fmla="*/ 5110045 w 12191994"/>
              <a:gd name="connsiteY4618" fmla="*/ 818769 h 6375766"/>
              <a:gd name="connsiteX4619" fmla="*/ 5110045 w 12191994"/>
              <a:gd name="connsiteY4619" fmla="*/ 842456 h 6375766"/>
              <a:gd name="connsiteX4620" fmla="*/ 5046292 w 12191994"/>
              <a:gd name="connsiteY4620" fmla="*/ 906211 h 6375766"/>
              <a:gd name="connsiteX4621" fmla="*/ 5028576 w 12191994"/>
              <a:gd name="connsiteY4621" fmla="*/ 923990 h 6375766"/>
              <a:gd name="connsiteX4622" fmla="*/ 4964813 w 12191994"/>
              <a:gd name="connsiteY4622" fmla="*/ 987745 h 6375766"/>
              <a:gd name="connsiteX4623" fmla="*/ 4941191 w 12191994"/>
              <a:gd name="connsiteY4623" fmla="*/ 987745 h 6375766"/>
              <a:gd name="connsiteX4624" fmla="*/ 4877429 w 12191994"/>
              <a:gd name="connsiteY4624" fmla="*/ 923990 h 6375766"/>
              <a:gd name="connsiteX4625" fmla="*/ 4859712 w 12191994"/>
              <a:gd name="connsiteY4625" fmla="*/ 906211 h 6375766"/>
              <a:gd name="connsiteX4626" fmla="*/ 4795966 w 12191994"/>
              <a:gd name="connsiteY4626" fmla="*/ 842456 h 6375766"/>
              <a:gd name="connsiteX4627" fmla="*/ 4795966 w 12191994"/>
              <a:gd name="connsiteY4627" fmla="*/ 818769 h 6375766"/>
              <a:gd name="connsiteX4628" fmla="*/ 4859712 w 12191994"/>
              <a:gd name="connsiteY4628" fmla="*/ 755011 h 6375766"/>
              <a:gd name="connsiteX4629" fmla="*/ 4877429 w 12191994"/>
              <a:gd name="connsiteY4629" fmla="*/ 737231 h 6375766"/>
              <a:gd name="connsiteX4630" fmla="*/ 4941191 w 12191994"/>
              <a:gd name="connsiteY4630" fmla="*/ 673478 h 6375766"/>
              <a:gd name="connsiteX4631" fmla="*/ 5703190 w 12191994"/>
              <a:gd name="connsiteY4631" fmla="*/ 673477 h 6375766"/>
              <a:gd name="connsiteX4632" fmla="*/ 5726812 w 12191994"/>
              <a:gd name="connsiteY4632" fmla="*/ 673477 h 6375766"/>
              <a:gd name="connsiteX4633" fmla="*/ 5790566 w 12191994"/>
              <a:gd name="connsiteY4633" fmla="*/ 737231 h 6375766"/>
              <a:gd name="connsiteX4634" fmla="*/ 5808279 w 12191994"/>
              <a:gd name="connsiteY4634" fmla="*/ 755011 h 6375766"/>
              <a:gd name="connsiteX4635" fmla="*/ 5872033 w 12191994"/>
              <a:gd name="connsiteY4635" fmla="*/ 818769 h 6375766"/>
              <a:gd name="connsiteX4636" fmla="*/ 5872033 w 12191994"/>
              <a:gd name="connsiteY4636" fmla="*/ 842456 h 6375766"/>
              <a:gd name="connsiteX4637" fmla="*/ 5808279 w 12191994"/>
              <a:gd name="connsiteY4637" fmla="*/ 906210 h 6375766"/>
              <a:gd name="connsiteX4638" fmla="*/ 5790566 w 12191994"/>
              <a:gd name="connsiteY4638" fmla="*/ 923990 h 6375766"/>
              <a:gd name="connsiteX4639" fmla="*/ 5726812 w 12191994"/>
              <a:gd name="connsiteY4639" fmla="*/ 987745 h 6375766"/>
              <a:gd name="connsiteX4640" fmla="*/ 5703190 w 12191994"/>
              <a:gd name="connsiteY4640" fmla="*/ 987745 h 6375766"/>
              <a:gd name="connsiteX4641" fmla="*/ 5639436 w 12191994"/>
              <a:gd name="connsiteY4641" fmla="*/ 923990 h 6375766"/>
              <a:gd name="connsiteX4642" fmla="*/ 5621723 w 12191994"/>
              <a:gd name="connsiteY4642" fmla="*/ 906210 h 6375766"/>
              <a:gd name="connsiteX4643" fmla="*/ 5557970 w 12191994"/>
              <a:gd name="connsiteY4643" fmla="*/ 842456 h 6375766"/>
              <a:gd name="connsiteX4644" fmla="*/ 5557970 w 12191994"/>
              <a:gd name="connsiteY4644" fmla="*/ 818769 h 6375766"/>
              <a:gd name="connsiteX4645" fmla="*/ 5621723 w 12191994"/>
              <a:gd name="connsiteY4645" fmla="*/ 755011 h 6375766"/>
              <a:gd name="connsiteX4646" fmla="*/ 5639436 w 12191994"/>
              <a:gd name="connsiteY4646" fmla="*/ 737231 h 6375766"/>
              <a:gd name="connsiteX4647" fmla="*/ 5703190 w 12191994"/>
              <a:gd name="connsiteY4647" fmla="*/ 673477 h 6375766"/>
              <a:gd name="connsiteX4648" fmla="*/ 6465182 w 12191994"/>
              <a:gd name="connsiteY4648" fmla="*/ 673477 h 6375766"/>
              <a:gd name="connsiteX4649" fmla="*/ 6488804 w 12191994"/>
              <a:gd name="connsiteY4649" fmla="*/ 673477 h 6375766"/>
              <a:gd name="connsiteX4650" fmla="*/ 6552559 w 12191994"/>
              <a:gd name="connsiteY4650" fmla="*/ 737231 h 6375766"/>
              <a:gd name="connsiteX4651" fmla="*/ 6570275 w 12191994"/>
              <a:gd name="connsiteY4651" fmla="*/ 755011 h 6375766"/>
              <a:gd name="connsiteX4652" fmla="*/ 6634029 w 12191994"/>
              <a:gd name="connsiteY4652" fmla="*/ 818769 h 6375766"/>
              <a:gd name="connsiteX4653" fmla="*/ 6634029 w 12191994"/>
              <a:gd name="connsiteY4653" fmla="*/ 842456 h 6375766"/>
              <a:gd name="connsiteX4654" fmla="*/ 6570275 w 12191994"/>
              <a:gd name="connsiteY4654" fmla="*/ 906210 h 6375766"/>
              <a:gd name="connsiteX4655" fmla="*/ 6552559 w 12191994"/>
              <a:gd name="connsiteY4655" fmla="*/ 923990 h 6375766"/>
              <a:gd name="connsiteX4656" fmla="*/ 6488804 w 12191994"/>
              <a:gd name="connsiteY4656" fmla="*/ 987745 h 6375766"/>
              <a:gd name="connsiteX4657" fmla="*/ 6465182 w 12191994"/>
              <a:gd name="connsiteY4657" fmla="*/ 987745 h 6375766"/>
              <a:gd name="connsiteX4658" fmla="*/ 6401428 w 12191994"/>
              <a:gd name="connsiteY4658" fmla="*/ 923990 h 6375766"/>
              <a:gd name="connsiteX4659" fmla="*/ 6383712 w 12191994"/>
              <a:gd name="connsiteY4659" fmla="*/ 906210 h 6375766"/>
              <a:gd name="connsiteX4660" fmla="*/ 6319958 w 12191994"/>
              <a:gd name="connsiteY4660" fmla="*/ 842456 h 6375766"/>
              <a:gd name="connsiteX4661" fmla="*/ 6319958 w 12191994"/>
              <a:gd name="connsiteY4661" fmla="*/ 818769 h 6375766"/>
              <a:gd name="connsiteX4662" fmla="*/ 6383712 w 12191994"/>
              <a:gd name="connsiteY4662" fmla="*/ 755011 h 6375766"/>
              <a:gd name="connsiteX4663" fmla="*/ 6401428 w 12191994"/>
              <a:gd name="connsiteY4663" fmla="*/ 737231 h 6375766"/>
              <a:gd name="connsiteX4664" fmla="*/ 6465182 w 12191994"/>
              <a:gd name="connsiteY4664" fmla="*/ 673477 h 6375766"/>
              <a:gd name="connsiteX4665" fmla="*/ 7227182 w 12191994"/>
              <a:gd name="connsiteY4665" fmla="*/ 673477 h 6375766"/>
              <a:gd name="connsiteX4666" fmla="*/ 7250804 w 12191994"/>
              <a:gd name="connsiteY4666" fmla="*/ 673477 h 6375766"/>
              <a:gd name="connsiteX4667" fmla="*/ 7314559 w 12191994"/>
              <a:gd name="connsiteY4667" fmla="*/ 737231 h 6375766"/>
              <a:gd name="connsiteX4668" fmla="*/ 7332275 w 12191994"/>
              <a:gd name="connsiteY4668" fmla="*/ 755011 h 6375766"/>
              <a:gd name="connsiteX4669" fmla="*/ 7396029 w 12191994"/>
              <a:gd name="connsiteY4669" fmla="*/ 818769 h 6375766"/>
              <a:gd name="connsiteX4670" fmla="*/ 7396029 w 12191994"/>
              <a:gd name="connsiteY4670" fmla="*/ 842455 h 6375766"/>
              <a:gd name="connsiteX4671" fmla="*/ 7332275 w 12191994"/>
              <a:gd name="connsiteY4671" fmla="*/ 906210 h 6375766"/>
              <a:gd name="connsiteX4672" fmla="*/ 7314559 w 12191994"/>
              <a:gd name="connsiteY4672" fmla="*/ 923990 h 6375766"/>
              <a:gd name="connsiteX4673" fmla="*/ 7250804 w 12191994"/>
              <a:gd name="connsiteY4673" fmla="*/ 987745 h 6375766"/>
              <a:gd name="connsiteX4674" fmla="*/ 7227182 w 12191994"/>
              <a:gd name="connsiteY4674" fmla="*/ 987745 h 6375766"/>
              <a:gd name="connsiteX4675" fmla="*/ 7163428 w 12191994"/>
              <a:gd name="connsiteY4675" fmla="*/ 923990 h 6375766"/>
              <a:gd name="connsiteX4676" fmla="*/ 7145712 w 12191994"/>
              <a:gd name="connsiteY4676" fmla="*/ 906210 h 6375766"/>
              <a:gd name="connsiteX4677" fmla="*/ 7081958 w 12191994"/>
              <a:gd name="connsiteY4677" fmla="*/ 842455 h 6375766"/>
              <a:gd name="connsiteX4678" fmla="*/ 7081958 w 12191994"/>
              <a:gd name="connsiteY4678" fmla="*/ 818769 h 6375766"/>
              <a:gd name="connsiteX4679" fmla="*/ 7145712 w 12191994"/>
              <a:gd name="connsiteY4679" fmla="*/ 755011 h 6375766"/>
              <a:gd name="connsiteX4680" fmla="*/ 7163428 w 12191994"/>
              <a:gd name="connsiteY4680" fmla="*/ 737231 h 6375766"/>
              <a:gd name="connsiteX4681" fmla="*/ 7227182 w 12191994"/>
              <a:gd name="connsiteY4681" fmla="*/ 673477 h 6375766"/>
              <a:gd name="connsiteX4682" fmla="*/ 7989182 w 12191994"/>
              <a:gd name="connsiteY4682" fmla="*/ 673477 h 6375766"/>
              <a:gd name="connsiteX4683" fmla="*/ 8012804 w 12191994"/>
              <a:gd name="connsiteY4683" fmla="*/ 673477 h 6375766"/>
              <a:gd name="connsiteX4684" fmla="*/ 8076559 w 12191994"/>
              <a:gd name="connsiteY4684" fmla="*/ 737231 h 6375766"/>
              <a:gd name="connsiteX4685" fmla="*/ 8094275 w 12191994"/>
              <a:gd name="connsiteY4685" fmla="*/ 755011 h 6375766"/>
              <a:gd name="connsiteX4686" fmla="*/ 8158029 w 12191994"/>
              <a:gd name="connsiteY4686" fmla="*/ 818769 h 6375766"/>
              <a:gd name="connsiteX4687" fmla="*/ 8158029 w 12191994"/>
              <a:gd name="connsiteY4687" fmla="*/ 842455 h 6375766"/>
              <a:gd name="connsiteX4688" fmla="*/ 8094275 w 12191994"/>
              <a:gd name="connsiteY4688" fmla="*/ 906210 h 6375766"/>
              <a:gd name="connsiteX4689" fmla="*/ 8076559 w 12191994"/>
              <a:gd name="connsiteY4689" fmla="*/ 923989 h 6375766"/>
              <a:gd name="connsiteX4690" fmla="*/ 8012804 w 12191994"/>
              <a:gd name="connsiteY4690" fmla="*/ 987745 h 6375766"/>
              <a:gd name="connsiteX4691" fmla="*/ 7989182 w 12191994"/>
              <a:gd name="connsiteY4691" fmla="*/ 987745 h 6375766"/>
              <a:gd name="connsiteX4692" fmla="*/ 7925428 w 12191994"/>
              <a:gd name="connsiteY4692" fmla="*/ 923989 h 6375766"/>
              <a:gd name="connsiteX4693" fmla="*/ 7907712 w 12191994"/>
              <a:gd name="connsiteY4693" fmla="*/ 906210 h 6375766"/>
              <a:gd name="connsiteX4694" fmla="*/ 7843958 w 12191994"/>
              <a:gd name="connsiteY4694" fmla="*/ 842455 h 6375766"/>
              <a:gd name="connsiteX4695" fmla="*/ 7843958 w 12191994"/>
              <a:gd name="connsiteY4695" fmla="*/ 818769 h 6375766"/>
              <a:gd name="connsiteX4696" fmla="*/ 7907712 w 12191994"/>
              <a:gd name="connsiteY4696" fmla="*/ 755011 h 6375766"/>
              <a:gd name="connsiteX4697" fmla="*/ 7925428 w 12191994"/>
              <a:gd name="connsiteY4697" fmla="*/ 737231 h 6375766"/>
              <a:gd name="connsiteX4698" fmla="*/ 7989182 w 12191994"/>
              <a:gd name="connsiteY4698" fmla="*/ 673477 h 6375766"/>
              <a:gd name="connsiteX4699" fmla="*/ 9513182 w 12191994"/>
              <a:gd name="connsiteY4699" fmla="*/ 673477 h 6375766"/>
              <a:gd name="connsiteX4700" fmla="*/ 9536804 w 12191994"/>
              <a:gd name="connsiteY4700" fmla="*/ 673477 h 6375766"/>
              <a:gd name="connsiteX4701" fmla="*/ 9600559 w 12191994"/>
              <a:gd name="connsiteY4701" fmla="*/ 737231 h 6375766"/>
              <a:gd name="connsiteX4702" fmla="*/ 9618275 w 12191994"/>
              <a:gd name="connsiteY4702" fmla="*/ 755011 h 6375766"/>
              <a:gd name="connsiteX4703" fmla="*/ 9682029 w 12191994"/>
              <a:gd name="connsiteY4703" fmla="*/ 818769 h 6375766"/>
              <a:gd name="connsiteX4704" fmla="*/ 9682029 w 12191994"/>
              <a:gd name="connsiteY4704" fmla="*/ 842455 h 6375766"/>
              <a:gd name="connsiteX4705" fmla="*/ 9618275 w 12191994"/>
              <a:gd name="connsiteY4705" fmla="*/ 906210 h 6375766"/>
              <a:gd name="connsiteX4706" fmla="*/ 9600559 w 12191994"/>
              <a:gd name="connsiteY4706" fmla="*/ 923989 h 6375766"/>
              <a:gd name="connsiteX4707" fmla="*/ 9536804 w 12191994"/>
              <a:gd name="connsiteY4707" fmla="*/ 987745 h 6375766"/>
              <a:gd name="connsiteX4708" fmla="*/ 9513182 w 12191994"/>
              <a:gd name="connsiteY4708" fmla="*/ 987745 h 6375766"/>
              <a:gd name="connsiteX4709" fmla="*/ 9449428 w 12191994"/>
              <a:gd name="connsiteY4709" fmla="*/ 923989 h 6375766"/>
              <a:gd name="connsiteX4710" fmla="*/ 9431712 w 12191994"/>
              <a:gd name="connsiteY4710" fmla="*/ 906210 h 6375766"/>
              <a:gd name="connsiteX4711" fmla="*/ 9367958 w 12191994"/>
              <a:gd name="connsiteY4711" fmla="*/ 842455 h 6375766"/>
              <a:gd name="connsiteX4712" fmla="*/ 9367958 w 12191994"/>
              <a:gd name="connsiteY4712" fmla="*/ 818769 h 6375766"/>
              <a:gd name="connsiteX4713" fmla="*/ 9431712 w 12191994"/>
              <a:gd name="connsiteY4713" fmla="*/ 755011 h 6375766"/>
              <a:gd name="connsiteX4714" fmla="*/ 9449428 w 12191994"/>
              <a:gd name="connsiteY4714" fmla="*/ 737231 h 6375766"/>
              <a:gd name="connsiteX4715" fmla="*/ 9513182 w 12191994"/>
              <a:gd name="connsiteY4715" fmla="*/ 673477 h 6375766"/>
              <a:gd name="connsiteX4716" fmla="*/ 8751182 w 12191994"/>
              <a:gd name="connsiteY4716" fmla="*/ 673477 h 6375766"/>
              <a:gd name="connsiteX4717" fmla="*/ 8774804 w 12191994"/>
              <a:gd name="connsiteY4717" fmla="*/ 673477 h 6375766"/>
              <a:gd name="connsiteX4718" fmla="*/ 8838559 w 12191994"/>
              <a:gd name="connsiteY4718" fmla="*/ 737231 h 6375766"/>
              <a:gd name="connsiteX4719" fmla="*/ 8856275 w 12191994"/>
              <a:gd name="connsiteY4719" fmla="*/ 755011 h 6375766"/>
              <a:gd name="connsiteX4720" fmla="*/ 8920029 w 12191994"/>
              <a:gd name="connsiteY4720" fmla="*/ 818769 h 6375766"/>
              <a:gd name="connsiteX4721" fmla="*/ 8920029 w 12191994"/>
              <a:gd name="connsiteY4721" fmla="*/ 842455 h 6375766"/>
              <a:gd name="connsiteX4722" fmla="*/ 8856275 w 12191994"/>
              <a:gd name="connsiteY4722" fmla="*/ 906210 h 6375766"/>
              <a:gd name="connsiteX4723" fmla="*/ 8838559 w 12191994"/>
              <a:gd name="connsiteY4723" fmla="*/ 923989 h 6375766"/>
              <a:gd name="connsiteX4724" fmla="*/ 8774804 w 12191994"/>
              <a:gd name="connsiteY4724" fmla="*/ 987745 h 6375766"/>
              <a:gd name="connsiteX4725" fmla="*/ 8751182 w 12191994"/>
              <a:gd name="connsiteY4725" fmla="*/ 987745 h 6375766"/>
              <a:gd name="connsiteX4726" fmla="*/ 8687428 w 12191994"/>
              <a:gd name="connsiteY4726" fmla="*/ 923989 h 6375766"/>
              <a:gd name="connsiteX4727" fmla="*/ 8669712 w 12191994"/>
              <a:gd name="connsiteY4727" fmla="*/ 906210 h 6375766"/>
              <a:gd name="connsiteX4728" fmla="*/ 8605958 w 12191994"/>
              <a:gd name="connsiteY4728" fmla="*/ 842455 h 6375766"/>
              <a:gd name="connsiteX4729" fmla="*/ 8605958 w 12191994"/>
              <a:gd name="connsiteY4729" fmla="*/ 818769 h 6375766"/>
              <a:gd name="connsiteX4730" fmla="*/ 8669712 w 12191994"/>
              <a:gd name="connsiteY4730" fmla="*/ 755011 h 6375766"/>
              <a:gd name="connsiteX4731" fmla="*/ 8687428 w 12191994"/>
              <a:gd name="connsiteY4731" fmla="*/ 737231 h 6375766"/>
              <a:gd name="connsiteX4732" fmla="*/ 8751182 w 12191994"/>
              <a:gd name="connsiteY4732" fmla="*/ 673477 h 6375766"/>
              <a:gd name="connsiteX4733" fmla="*/ 10275182 w 12191994"/>
              <a:gd name="connsiteY4733" fmla="*/ 673477 h 6375766"/>
              <a:gd name="connsiteX4734" fmla="*/ 10298804 w 12191994"/>
              <a:gd name="connsiteY4734" fmla="*/ 673477 h 6375766"/>
              <a:gd name="connsiteX4735" fmla="*/ 10362559 w 12191994"/>
              <a:gd name="connsiteY4735" fmla="*/ 737231 h 6375766"/>
              <a:gd name="connsiteX4736" fmla="*/ 10380275 w 12191994"/>
              <a:gd name="connsiteY4736" fmla="*/ 755011 h 6375766"/>
              <a:gd name="connsiteX4737" fmla="*/ 10444029 w 12191994"/>
              <a:gd name="connsiteY4737" fmla="*/ 818768 h 6375766"/>
              <a:gd name="connsiteX4738" fmla="*/ 10444029 w 12191994"/>
              <a:gd name="connsiteY4738" fmla="*/ 842455 h 6375766"/>
              <a:gd name="connsiteX4739" fmla="*/ 10380275 w 12191994"/>
              <a:gd name="connsiteY4739" fmla="*/ 906210 h 6375766"/>
              <a:gd name="connsiteX4740" fmla="*/ 10362559 w 12191994"/>
              <a:gd name="connsiteY4740" fmla="*/ 923989 h 6375766"/>
              <a:gd name="connsiteX4741" fmla="*/ 10298804 w 12191994"/>
              <a:gd name="connsiteY4741" fmla="*/ 987745 h 6375766"/>
              <a:gd name="connsiteX4742" fmla="*/ 10275182 w 12191994"/>
              <a:gd name="connsiteY4742" fmla="*/ 987745 h 6375766"/>
              <a:gd name="connsiteX4743" fmla="*/ 10211428 w 12191994"/>
              <a:gd name="connsiteY4743" fmla="*/ 923989 h 6375766"/>
              <a:gd name="connsiteX4744" fmla="*/ 10193712 w 12191994"/>
              <a:gd name="connsiteY4744" fmla="*/ 906210 h 6375766"/>
              <a:gd name="connsiteX4745" fmla="*/ 10129958 w 12191994"/>
              <a:gd name="connsiteY4745" fmla="*/ 842455 h 6375766"/>
              <a:gd name="connsiteX4746" fmla="*/ 10129958 w 12191994"/>
              <a:gd name="connsiteY4746" fmla="*/ 818768 h 6375766"/>
              <a:gd name="connsiteX4747" fmla="*/ 10193712 w 12191994"/>
              <a:gd name="connsiteY4747" fmla="*/ 755011 h 6375766"/>
              <a:gd name="connsiteX4748" fmla="*/ 10211428 w 12191994"/>
              <a:gd name="connsiteY4748" fmla="*/ 737231 h 6375766"/>
              <a:gd name="connsiteX4749" fmla="*/ 10275182 w 12191994"/>
              <a:gd name="connsiteY4749" fmla="*/ 673477 h 6375766"/>
              <a:gd name="connsiteX4750" fmla="*/ 11037182 w 12191994"/>
              <a:gd name="connsiteY4750" fmla="*/ 673477 h 6375766"/>
              <a:gd name="connsiteX4751" fmla="*/ 11060804 w 12191994"/>
              <a:gd name="connsiteY4751" fmla="*/ 673477 h 6375766"/>
              <a:gd name="connsiteX4752" fmla="*/ 11124559 w 12191994"/>
              <a:gd name="connsiteY4752" fmla="*/ 737231 h 6375766"/>
              <a:gd name="connsiteX4753" fmla="*/ 11142275 w 12191994"/>
              <a:gd name="connsiteY4753" fmla="*/ 755011 h 6375766"/>
              <a:gd name="connsiteX4754" fmla="*/ 11206029 w 12191994"/>
              <a:gd name="connsiteY4754" fmla="*/ 818768 h 6375766"/>
              <a:gd name="connsiteX4755" fmla="*/ 11206029 w 12191994"/>
              <a:gd name="connsiteY4755" fmla="*/ 842455 h 6375766"/>
              <a:gd name="connsiteX4756" fmla="*/ 11142275 w 12191994"/>
              <a:gd name="connsiteY4756" fmla="*/ 906210 h 6375766"/>
              <a:gd name="connsiteX4757" fmla="*/ 11124559 w 12191994"/>
              <a:gd name="connsiteY4757" fmla="*/ 923989 h 6375766"/>
              <a:gd name="connsiteX4758" fmla="*/ 11060804 w 12191994"/>
              <a:gd name="connsiteY4758" fmla="*/ 987744 h 6375766"/>
              <a:gd name="connsiteX4759" fmla="*/ 11037182 w 12191994"/>
              <a:gd name="connsiteY4759" fmla="*/ 987744 h 6375766"/>
              <a:gd name="connsiteX4760" fmla="*/ 10973428 w 12191994"/>
              <a:gd name="connsiteY4760" fmla="*/ 923989 h 6375766"/>
              <a:gd name="connsiteX4761" fmla="*/ 10955712 w 12191994"/>
              <a:gd name="connsiteY4761" fmla="*/ 906210 h 6375766"/>
              <a:gd name="connsiteX4762" fmla="*/ 10891958 w 12191994"/>
              <a:gd name="connsiteY4762" fmla="*/ 842455 h 6375766"/>
              <a:gd name="connsiteX4763" fmla="*/ 10891958 w 12191994"/>
              <a:gd name="connsiteY4763" fmla="*/ 818768 h 6375766"/>
              <a:gd name="connsiteX4764" fmla="*/ 10955712 w 12191994"/>
              <a:gd name="connsiteY4764" fmla="*/ 755011 h 6375766"/>
              <a:gd name="connsiteX4765" fmla="*/ 10973428 w 12191994"/>
              <a:gd name="connsiteY4765" fmla="*/ 737231 h 6375766"/>
              <a:gd name="connsiteX4766" fmla="*/ 11037182 w 12191994"/>
              <a:gd name="connsiteY4766" fmla="*/ 673477 h 6375766"/>
              <a:gd name="connsiteX4767" fmla="*/ 11799182 w 12191994"/>
              <a:gd name="connsiteY4767" fmla="*/ 673477 h 6375766"/>
              <a:gd name="connsiteX4768" fmla="*/ 11822804 w 12191994"/>
              <a:gd name="connsiteY4768" fmla="*/ 673477 h 6375766"/>
              <a:gd name="connsiteX4769" fmla="*/ 11886559 w 12191994"/>
              <a:gd name="connsiteY4769" fmla="*/ 737231 h 6375766"/>
              <a:gd name="connsiteX4770" fmla="*/ 11904275 w 12191994"/>
              <a:gd name="connsiteY4770" fmla="*/ 755011 h 6375766"/>
              <a:gd name="connsiteX4771" fmla="*/ 11968029 w 12191994"/>
              <a:gd name="connsiteY4771" fmla="*/ 818768 h 6375766"/>
              <a:gd name="connsiteX4772" fmla="*/ 11968029 w 12191994"/>
              <a:gd name="connsiteY4772" fmla="*/ 842455 h 6375766"/>
              <a:gd name="connsiteX4773" fmla="*/ 11904275 w 12191994"/>
              <a:gd name="connsiteY4773" fmla="*/ 906210 h 6375766"/>
              <a:gd name="connsiteX4774" fmla="*/ 11886559 w 12191994"/>
              <a:gd name="connsiteY4774" fmla="*/ 923989 h 6375766"/>
              <a:gd name="connsiteX4775" fmla="*/ 11822804 w 12191994"/>
              <a:gd name="connsiteY4775" fmla="*/ 987744 h 6375766"/>
              <a:gd name="connsiteX4776" fmla="*/ 11799182 w 12191994"/>
              <a:gd name="connsiteY4776" fmla="*/ 987744 h 6375766"/>
              <a:gd name="connsiteX4777" fmla="*/ 11735428 w 12191994"/>
              <a:gd name="connsiteY4777" fmla="*/ 923989 h 6375766"/>
              <a:gd name="connsiteX4778" fmla="*/ 11717712 w 12191994"/>
              <a:gd name="connsiteY4778" fmla="*/ 906210 h 6375766"/>
              <a:gd name="connsiteX4779" fmla="*/ 11653958 w 12191994"/>
              <a:gd name="connsiteY4779" fmla="*/ 842455 h 6375766"/>
              <a:gd name="connsiteX4780" fmla="*/ 11653958 w 12191994"/>
              <a:gd name="connsiteY4780" fmla="*/ 818768 h 6375766"/>
              <a:gd name="connsiteX4781" fmla="*/ 11717712 w 12191994"/>
              <a:gd name="connsiteY4781" fmla="*/ 755011 h 6375766"/>
              <a:gd name="connsiteX4782" fmla="*/ 11735428 w 12191994"/>
              <a:gd name="connsiteY4782" fmla="*/ 737231 h 6375766"/>
              <a:gd name="connsiteX4783" fmla="*/ 11799182 w 12191994"/>
              <a:gd name="connsiteY4783" fmla="*/ 673477 h 6375766"/>
              <a:gd name="connsiteX4784" fmla="*/ 750211 w 12191994"/>
              <a:gd name="connsiteY4784" fmla="*/ 36958 h 6375766"/>
              <a:gd name="connsiteX4785" fmla="*/ 723350 w 12191994"/>
              <a:gd name="connsiteY4785" fmla="*/ 63755 h 6375766"/>
              <a:gd name="connsiteX4786" fmla="*/ 668740 w 12191994"/>
              <a:gd name="connsiteY4786" fmla="*/ 118365 h 6375766"/>
              <a:gd name="connsiteX4787" fmla="*/ 641880 w 12191994"/>
              <a:gd name="connsiteY4787" fmla="*/ 145226 h 6375766"/>
              <a:gd name="connsiteX4788" fmla="*/ 641880 w 12191994"/>
              <a:gd name="connsiteY4788" fmla="*/ 168911 h 6375766"/>
              <a:gd name="connsiteX4789" fmla="*/ 668740 w 12191994"/>
              <a:gd name="connsiteY4789" fmla="*/ 195772 h 6375766"/>
              <a:gd name="connsiteX4790" fmla="*/ 723350 w 12191994"/>
              <a:gd name="connsiteY4790" fmla="*/ 250381 h 6375766"/>
              <a:gd name="connsiteX4791" fmla="*/ 750211 w 12191994"/>
              <a:gd name="connsiteY4791" fmla="*/ 277178 h 6375766"/>
              <a:gd name="connsiteX4792" fmla="*/ 773833 w 12191994"/>
              <a:gd name="connsiteY4792" fmla="*/ 277178 h 6375766"/>
              <a:gd name="connsiteX4793" fmla="*/ 800693 w 12191994"/>
              <a:gd name="connsiteY4793" fmla="*/ 250381 h 6375766"/>
              <a:gd name="connsiteX4794" fmla="*/ 855367 w 12191994"/>
              <a:gd name="connsiteY4794" fmla="*/ 195772 h 6375766"/>
              <a:gd name="connsiteX4795" fmla="*/ 882164 w 12191994"/>
              <a:gd name="connsiteY4795" fmla="*/ 168911 h 6375766"/>
              <a:gd name="connsiteX4796" fmla="*/ 882164 w 12191994"/>
              <a:gd name="connsiteY4796" fmla="*/ 145226 h 6375766"/>
              <a:gd name="connsiteX4797" fmla="*/ 855367 w 12191994"/>
              <a:gd name="connsiteY4797" fmla="*/ 118365 h 6375766"/>
              <a:gd name="connsiteX4798" fmla="*/ 800693 w 12191994"/>
              <a:gd name="connsiteY4798" fmla="*/ 63755 h 6375766"/>
              <a:gd name="connsiteX4799" fmla="*/ 773833 w 12191994"/>
              <a:gd name="connsiteY4799" fmla="*/ 36958 h 6375766"/>
              <a:gd name="connsiteX4800" fmla="*/ 1512208 w 12191994"/>
              <a:gd name="connsiteY4800" fmla="*/ 36958 h 6375766"/>
              <a:gd name="connsiteX4801" fmla="*/ 1485411 w 12191994"/>
              <a:gd name="connsiteY4801" fmla="*/ 63755 h 6375766"/>
              <a:gd name="connsiteX4802" fmla="*/ 1430738 w 12191994"/>
              <a:gd name="connsiteY4802" fmla="*/ 118365 h 6375766"/>
              <a:gd name="connsiteX4803" fmla="*/ 1403877 w 12191994"/>
              <a:gd name="connsiteY4803" fmla="*/ 145226 h 6375766"/>
              <a:gd name="connsiteX4804" fmla="*/ 1403877 w 12191994"/>
              <a:gd name="connsiteY4804" fmla="*/ 168910 h 6375766"/>
              <a:gd name="connsiteX4805" fmla="*/ 1430738 w 12191994"/>
              <a:gd name="connsiteY4805" fmla="*/ 195771 h 6375766"/>
              <a:gd name="connsiteX4806" fmla="*/ 1485411 w 12191994"/>
              <a:gd name="connsiteY4806" fmla="*/ 250381 h 6375766"/>
              <a:gd name="connsiteX4807" fmla="*/ 1512208 w 12191994"/>
              <a:gd name="connsiteY4807" fmla="*/ 277178 h 6375766"/>
              <a:gd name="connsiteX4808" fmla="*/ 1535894 w 12191994"/>
              <a:gd name="connsiteY4808" fmla="*/ 277178 h 6375766"/>
              <a:gd name="connsiteX4809" fmla="*/ 1562691 w 12191994"/>
              <a:gd name="connsiteY4809" fmla="*/ 250381 h 6375766"/>
              <a:gd name="connsiteX4810" fmla="*/ 1617364 w 12191994"/>
              <a:gd name="connsiteY4810" fmla="*/ 195771 h 6375766"/>
              <a:gd name="connsiteX4811" fmla="*/ 1644160 w 12191994"/>
              <a:gd name="connsiteY4811" fmla="*/ 168910 h 6375766"/>
              <a:gd name="connsiteX4812" fmla="*/ 1644160 w 12191994"/>
              <a:gd name="connsiteY4812" fmla="*/ 145226 h 6375766"/>
              <a:gd name="connsiteX4813" fmla="*/ 1617364 w 12191994"/>
              <a:gd name="connsiteY4813" fmla="*/ 118365 h 6375766"/>
              <a:gd name="connsiteX4814" fmla="*/ 1562691 w 12191994"/>
              <a:gd name="connsiteY4814" fmla="*/ 63755 h 6375766"/>
              <a:gd name="connsiteX4815" fmla="*/ 1535894 w 12191994"/>
              <a:gd name="connsiteY4815" fmla="*/ 36958 h 6375766"/>
              <a:gd name="connsiteX4816" fmla="*/ 2274153 w 12191994"/>
              <a:gd name="connsiteY4816" fmla="*/ 36958 h 6375766"/>
              <a:gd name="connsiteX4817" fmla="*/ 2247355 w 12191994"/>
              <a:gd name="connsiteY4817" fmla="*/ 63755 h 6375766"/>
              <a:gd name="connsiteX4818" fmla="*/ 2192682 w 12191994"/>
              <a:gd name="connsiteY4818" fmla="*/ 118365 h 6375766"/>
              <a:gd name="connsiteX4819" fmla="*/ 2165886 w 12191994"/>
              <a:gd name="connsiteY4819" fmla="*/ 145225 h 6375766"/>
              <a:gd name="connsiteX4820" fmla="*/ 2165886 w 12191994"/>
              <a:gd name="connsiteY4820" fmla="*/ 168910 h 6375766"/>
              <a:gd name="connsiteX4821" fmla="*/ 2192682 w 12191994"/>
              <a:gd name="connsiteY4821" fmla="*/ 195771 h 6375766"/>
              <a:gd name="connsiteX4822" fmla="*/ 2247355 w 12191994"/>
              <a:gd name="connsiteY4822" fmla="*/ 250381 h 6375766"/>
              <a:gd name="connsiteX4823" fmla="*/ 2274153 w 12191994"/>
              <a:gd name="connsiteY4823" fmla="*/ 277178 h 6375766"/>
              <a:gd name="connsiteX4824" fmla="*/ 2297838 w 12191994"/>
              <a:gd name="connsiteY4824" fmla="*/ 277178 h 6375766"/>
              <a:gd name="connsiteX4825" fmla="*/ 2324635 w 12191994"/>
              <a:gd name="connsiteY4825" fmla="*/ 250381 h 6375766"/>
              <a:gd name="connsiteX4826" fmla="*/ 2379307 w 12191994"/>
              <a:gd name="connsiteY4826" fmla="*/ 195771 h 6375766"/>
              <a:gd name="connsiteX4827" fmla="*/ 2406168 w 12191994"/>
              <a:gd name="connsiteY4827" fmla="*/ 168910 h 6375766"/>
              <a:gd name="connsiteX4828" fmla="*/ 2406168 w 12191994"/>
              <a:gd name="connsiteY4828" fmla="*/ 145225 h 6375766"/>
              <a:gd name="connsiteX4829" fmla="*/ 2379307 w 12191994"/>
              <a:gd name="connsiteY4829" fmla="*/ 118365 h 6375766"/>
              <a:gd name="connsiteX4830" fmla="*/ 2324635 w 12191994"/>
              <a:gd name="connsiteY4830" fmla="*/ 63755 h 6375766"/>
              <a:gd name="connsiteX4831" fmla="*/ 2297838 w 12191994"/>
              <a:gd name="connsiteY4831" fmla="*/ 36958 h 6375766"/>
              <a:gd name="connsiteX4832" fmla="*/ 3036213 w 12191994"/>
              <a:gd name="connsiteY4832" fmla="*/ 36958 h 6375766"/>
              <a:gd name="connsiteX4833" fmla="*/ 3009353 w 12191994"/>
              <a:gd name="connsiteY4833" fmla="*/ 63755 h 6375766"/>
              <a:gd name="connsiteX4834" fmla="*/ 2954679 w 12191994"/>
              <a:gd name="connsiteY4834" fmla="*/ 118364 h 6375766"/>
              <a:gd name="connsiteX4835" fmla="*/ 2927882 w 12191994"/>
              <a:gd name="connsiteY4835" fmla="*/ 145225 h 6375766"/>
              <a:gd name="connsiteX4836" fmla="*/ 2927882 w 12191994"/>
              <a:gd name="connsiteY4836" fmla="*/ 168910 h 6375766"/>
              <a:gd name="connsiteX4837" fmla="*/ 2954679 w 12191994"/>
              <a:gd name="connsiteY4837" fmla="*/ 195771 h 6375766"/>
              <a:gd name="connsiteX4838" fmla="*/ 3009353 w 12191994"/>
              <a:gd name="connsiteY4838" fmla="*/ 250381 h 6375766"/>
              <a:gd name="connsiteX4839" fmla="*/ 3036213 w 12191994"/>
              <a:gd name="connsiteY4839" fmla="*/ 277178 h 6375766"/>
              <a:gd name="connsiteX4840" fmla="*/ 3059835 w 12191994"/>
              <a:gd name="connsiteY4840" fmla="*/ 277178 h 6375766"/>
              <a:gd name="connsiteX4841" fmla="*/ 3086696 w 12191994"/>
              <a:gd name="connsiteY4841" fmla="*/ 250381 h 6375766"/>
              <a:gd name="connsiteX4842" fmla="*/ 3141306 w 12191994"/>
              <a:gd name="connsiteY4842" fmla="*/ 195771 h 6375766"/>
              <a:gd name="connsiteX4843" fmla="*/ 3168167 w 12191994"/>
              <a:gd name="connsiteY4843" fmla="*/ 168910 h 6375766"/>
              <a:gd name="connsiteX4844" fmla="*/ 3168167 w 12191994"/>
              <a:gd name="connsiteY4844" fmla="*/ 145225 h 6375766"/>
              <a:gd name="connsiteX4845" fmla="*/ 3141306 w 12191994"/>
              <a:gd name="connsiteY4845" fmla="*/ 118364 h 6375766"/>
              <a:gd name="connsiteX4846" fmla="*/ 3086696 w 12191994"/>
              <a:gd name="connsiteY4846" fmla="*/ 63755 h 6375766"/>
              <a:gd name="connsiteX4847" fmla="*/ 3059835 w 12191994"/>
              <a:gd name="connsiteY4847" fmla="*/ 36958 h 6375766"/>
              <a:gd name="connsiteX4848" fmla="*/ 3798204 w 12191994"/>
              <a:gd name="connsiteY4848" fmla="*/ 36958 h 6375766"/>
              <a:gd name="connsiteX4849" fmla="*/ 3771346 w 12191994"/>
              <a:gd name="connsiteY4849" fmla="*/ 63754 h 6375766"/>
              <a:gd name="connsiteX4850" fmla="*/ 3716739 w 12191994"/>
              <a:gd name="connsiteY4850" fmla="*/ 118364 h 6375766"/>
              <a:gd name="connsiteX4851" fmla="*/ 3689878 w 12191994"/>
              <a:gd name="connsiteY4851" fmla="*/ 145225 h 6375766"/>
              <a:gd name="connsiteX4852" fmla="*/ 3689878 w 12191994"/>
              <a:gd name="connsiteY4852" fmla="*/ 168910 h 6375766"/>
              <a:gd name="connsiteX4853" fmla="*/ 3716739 w 12191994"/>
              <a:gd name="connsiteY4853" fmla="*/ 195771 h 6375766"/>
              <a:gd name="connsiteX4854" fmla="*/ 3771346 w 12191994"/>
              <a:gd name="connsiteY4854" fmla="*/ 250381 h 6375766"/>
              <a:gd name="connsiteX4855" fmla="*/ 3798204 w 12191994"/>
              <a:gd name="connsiteY4855" fmla="*/ 277178 h 6375766"/>
              <a:gd name="connsiteX4856" fmla="*/ 3821825 w 12191994"/>
              <a:gd name="connsiteY4856" fmla="*/ 277178 h 6375766"/>
              <a:gd name="connsiteX4857" fmla="*/ 3848686 w 12191994"/>
              <a:gd name="connsiteY4857" fmla="*/ 250381 h 6375766"/>
              <a:gd name="connsiteX4858" fmla="*/ 3903303 w 12191994"/>
              <a:gd name="connsiteY4858" fmla="*/ 195771 h 6375766"/>
              <a:gd name="connsiteX4859" fmla="*/ 3930162 w 12191994"/>
              <a:gd name="connsiteY4859" fmla="*/ 168910 h 6375766"/>
              <a:gd name="connsiteX4860" fmla="*/ 3930162 w 12191994"/>
              <a:gd name="connsiteY4860" fmla="*/ 145225 h 6375766"/>
              <a:gd name="connsiteX4861" fmla="*/ 3903303 w 12191994"/>
              <a:gd name="connsiteY4861" fmla="*/ 118364 h 6375766"/>
              <a:gd name="connsiteX4862" fmla="*/ 3848686 w 12191994"/>
              <a:gd name="connsiteY4862" fmla="*/ 63754 h 6375766"/>
              <a:gd name="connsiteX4863" fmla="*/ 3821825 w 12191994"/>
              <a:gd name="connsiteY4863" fmla="*/ 36958 h 6375766"/>
              <a:gd name="connsiteX4864" fmla="*/ 4560195 w 12191994"/>
              <a:gd name="connsiteY4864" fmla="*/ 36957 h 6375766"/>
              <a:gd name="connsiteX4865" fmla="*/ 4533399 w 12191994"/>
              <a:gd name="connsiteY4865" fmla="*/ 63754 h 6375766"/>
              <a:gd name="connsiteX4866" fmla="*/ 4478722 w 12191994"/>
              <a:gd name="connsiteY4866" fmla="*/ 118364 h 6375766"/>
              <a:gd name="connsiteX4867" fmla="*/ 4451862 w 12191994"/>
              <a:gd name="connsiteY4867" fmla="*/ 145225 h 6375766"/>
              <a:gd name="connsiteX4868" fmla="*/ 4451862 w 12191994"/>
              <a:gd name="connsiteY4868" fmla="*/ 168910 h 6375766"/>
              <a:gd name="connsiteX4869" fmla="*/ 4478722 w 12191994"/>
              <a:gd name="connsiteY4869" fmla="*/ 195771 h 6375766"/>
              <a:gd name="connsiteX4870" fmla="*/ 4533399 w 12191994"/>
              <a:gd name="connsiteY4870" fmla="*/ 250381 h 6375766"/>
              <a:gd name="connsiteX4871" fmla="*/ 4560195 w 12191994"/>
              <a:gd name="connsiteY4871" fmla="*/ 277178 h 6375766"/>
              <a:gd name="connsiteX4872" fmla="*/ 4583815 w 12191994"/>
              <a:gd name="connsiteY4872" fmla="*/ 277178 h 6375766"/>
              <a:gd name="connsiteX4873" fmla="*/ 4610680 w 12191994"/>
              <a:gd name="connsiteY4873" fmla="*/ 250381 h 6375766"/>
              <a:gd name="connsiteX4874" fmla="*/ 4665352 w 12191994"/>
              <a:gd name="connsiteY4874" fmla="*/ 195771 h 6375766"/>
              <a:gd name="connsiteX4875" fmla="*/ 4692146 w 12191994"/>
              <a:gd name="connsiteY4875" fmla="*/ 168910 h 6375766"/>
              <a:gd name="connsiteX4876" fmla="*/ 4692146 w 12191994"/>
              <a:gd name="connsiteY4876" fmla="*/ 145225 h 6375766"/>
              <a:gd name="connsiteX4877" fmla="*/ 4665352 w 12191994"/>
              <a:gd name="connsiteY4877" fmla="*/ 118364 h 6375766"/>
              <a:gd name="connsiteX4878" fmla="*/ 4610680 w 12191994"/>
              <a:gd name="connsiteY4878" fmla="*/ 63754 h 6375766"/>
              <a:gd name="connsiteX4879" fmla="*/ 4583815 w 12191994"/>
              <a:gd name="connsiteY4879" fmla="*/ 36957 h 6375766"/>
              <a:gd name="connsiteX4880" fmla="*/ 5322136 w 12191994"/>
              <a:gd name="connsiteY4880" fmla="*/ 36957 h 6375766"/>
              <a:gd name="connsiteX4881" fmla="*/ 5295337 w 12191994"/>
              <a:gd name="connsiteY4881" fmla="*/ 63754 h 6375766"/>
              <a:gd name="connsiteX4882" fmla="*/ 5240662 w 12191994"/>
              <a:gd name="connsiteY4882" fmla="*/ 118364 h 6375766"/>
              <a:gd name="connsiteX4883" fmla="*/ 5213803 w 12191994"/>
              <a:gd name="connsiteY4883" fmla="*/ 145225 h 6375766"/>
              <a:gd name="connsiteX4884" fmla="*/ 5213803 w 12191994"/>
              <a:gd name="connsiteY4884" fmla="*/ 168910 h 6375766"/>
              <a:gd name="connsiteX4885" fmla="*/ 5240662 w 12191994"/>
              <a:gd name="connsiteY4885" fmla="*/ 195771 h 6375766"/>
              <a:gd name="connsiteX4886" fmla="*/ 5295337 w 12191994"/>
              <a:gd name="connsiteY4886" fmla="*/ 250381 h 6375766"/>
              <a:gd name="connsiteX4887" fmla="*/ 5322136 w 12191994"/>
              <a:gd name="connsiteY4887" fmla="*/ 277178 h 6375766"/>
              <a:gd name="connsiteX4888" fmla="*/ 5345823 w 12191994"/>
              <a:gd name="connsiteY4888" fmla="*/ 277178 h 6375766"/>
              <a:gd name="connsiteX4889" fmla="*/ 5372619 w 12191994"/>
              <a:gd name="connsiteY4889" fmla="*/ 250381 h 6375766"/>
              <a:gd name="connsiteX4890" fmla="*/ 5427290 w 12191994"/>
              <a:gd name="connsiteY4890" fmla="*/ 195771 h 6375766"/>
              <a:gd name="connsiteX4891" fmla="*/ 5454149 w 12191994"/>
              <a:gd name="connsiteY4891" fmla="*/ 168910 h 6375766"/>
              <a:gd name="connsiteX4892" fmla="*/ 5454149 w 12191994"/>
              <a:gd name="connsiteY4892" fmla="*/ 145225 h 6375766"/>
              <a:gd name="connsiteX4893" fmla="*/ 5427290 w 12191994"/>
              <a:gd name="connsiteY4893" fmla="*/ 118364 h 6375766"/>
              <a:gd name="connsiteX4894" fmla="*/ 5372619 w 12191994"/>
              <a:gd name="connsiteY4894" fmla="*/ 63754 h 6375766"/>
              <a:gd name="connsiteX4895" fmla="*/ 5345823 w 12191994"/>
              <a:gd name="connsiteY4895" fmla="*/ 36957 h 6375766"/>
              <a:gd name="connsiteX4896" fmla="*/ 6084183 w 12191994"/>
              <a:gd name="connsiteY4896" fmla="*/ 36957 h 6375766"/>
              <a:gd name="connsiteX4897" fmla="*/ 6057322 w 12191994"/>
              <a:gd name="connsiteY4897" fmla="*/ 63754 h 6375766"/>
              <a:gd name="connsiteX4898" fmla="*/ 6002653 w 12191994"/>
              <a:gd name="connsiteY4898" fmla="*/ 118364 h 6375766"/>
              <a:gd name="connsiteX4899" fmla="*/ 5975856 w 12191994"/>
              <a:gd name="connsiteY4899" fmla="*/ 145225 h 6375766"/>
              <a:gd name="connsiteX4900" fmla="*/ 5975856 w 12191994"/>
              <a:gd name="connsiteY4900" fmla="*/ 168910 h 6375766"/>
              <a:gd name="connsiteX4901" fmla="*/ 6002653 w 12191994"/>
              <a:gd name="connsiteY4901" fmla="*/ 195771 h 6375766"/>
              <a:gd name="connsiteX4902" fmla="*/ 6057322 w 12191994"/>
              <a:gd name="connsiteY4902" fmla="*/ 250381 h 6375766"/>
              <a:gd name="connsiteX4903" fmla="*/ 6084183 w 12191994"/>
              <a:gd name="connsiteY4903" fmla="*/ 277178 h 6375766"/>
              <a:gd name="connsiteX4904" fmla="*/ 6107805 w 12191994"/>
              <a:gd name="connsiteY4904" fmla="*/ 277178 h 6375766"/>
              <a:gd name="connsiteX4905" fmla="*/ 6134602 w 12191994"/>
              <a:gd name="connsiteY4905" fmla="*/ 250381 h 6375766"/>
              <a:gd name="connsiteX4906" fmla="*/ 6189275 w 12191994"/>
              <a:gd name="connsiteY4906" fmla="*/ 195771 h 6375766"/>
              <a:gd name="connsiteX4907" fmla="*/ 6216136 w 12191994"/>
              <a:gd name="connsiteY4907" fmla="*/ 168910 h 6375766"/>
              <a:gd name="connsiteX4908" fmla="*/ 6216136 w 12191994"/>
              <a:gd name="connsiteY4908" fmla="*/ 145225 h 6375766"/>
              <a:gd name="connsiteX4909" fmla="*/ 6189275 w 12191994"/>
              <a:gd name="connsiteY4909" fmla="*/ 118364 h 6375766"/>
              <a:gd name="connsiteX4910" fmla="*/ 6134602 w 12191994"/>
              <a:gd name="connsiteY4910" fmla="*/ 63754 h 6375766"/>
              <a:gd name="connsiteX4911" fmla="*/ 6107805 w 12191994"/>
              <a:gd name="connsiteY4911" fmla="*/ 36957 h 6375766"/>
              <a:gd name="connsiteX4912" fmla="*/ 6846182 w 12191994"/>
              <a:gd name="connsiteY4912" fmla="*/ 36957 h 6375766"/>
              <a:gd name="connsiteX4913" fmla="*/ 6819322 w 12191994"/>
              <a:gd name="connsiteY4913" fmla="*/ 63754 h 6375766"/>
              <a:gd name="connsiteX4914" fmla="*/ 6764649 w 12191994"/>
              <a:gd name="connsiteY4914" fmla="*/ 118364 h 6375766"/>
              <a:gd name="connsiteX4915" fmla="*/ 6737851 w 12191994"/>
              <a:gd name="connsiteY4915" fmla="*/ 145225 h 6375766"/>
              <a:gd name="connsiteX4916" fmla="*/ 6737851 w 12191994"/>
              <a:gd name="connsiteY4916" fmla="*/ 168910 h 6375766"/>
              <a:gd name="connsiteX4917" fmla="*/ 6764649 w 12191994"/>
              <a:gd name="connsiteY4917" fmla="*/ 195771 h 6375766"/>
              <a:gd name="connsiteX4918" fmla="*/ 6819322 w 12191994"/>
              <a:gd name="connsiteY4918" fmla="*/ 250381 h 6375766"/>
              <a:gd name="connsiteX4919" fmla="*/ 6846182 w 12191994"/>
              <a:gd name="connsiteY4919" fmla="*/ 277178 h 6375766"/>
              <a:gd name="connsiteX4920" fmla="*/ 6869804 w 12191994"/>
              <a:gd name="connsiteY4920" fmla="*/ 277178 h 6375766"/>
              <a:gd name="connsiteX4921" fmla="*/ 6896665 w 12191994"/>
              <a:gd name="connsiteY4921" fmla="*/ 250381 h 6375766"/>
              <a:gd name="connsiteX4922" fmla="*/ 6951275 w 12191994"/>
              <a:gd name="connsiteY4922" fmla="*/ 195771 h 6375766"/>
              <a:gd name="connsiteX4923" fmla="*/ 6978136 w 12191994"/>
              <a:gd name="connsiteY4923" fmla="*/ 168910 h 6375766"/>
              <a:gd name="connsiteX4924" fmla="*/ 6978136 w 12191994"/>
              <a:gd name="connsiteY4924" fmla="*/ 145225 h 6375766"/>
              <a:gd name="connsiteX4925" fmla="*/ 6951275 w 12191994"/>
              <a:gd name="connsiteY4925" fmla="*/ 118364 h 6375766"/>
              <a:gd name="connsiteX4926" fmla="*/ 6896665 w 12191994"/>
              <a:gd name="connsiteY4926" fmla="*/ 63754 h 6375766"/>
              <a:gd name="connsiteX4927" fmla="*/ 6869804 w 12191994"/>
              <a:gd name="connsiteY4927" fmla="*/ 36957 h 6375766"/>
              <a:gd name="connsiteX4928" fmla="*/ 7608182 w 12191994"/>
              <a:gd name="connsiteY4928" fmla="*/ 36957 h 6375766"/>
              <a:gd name="connsiteX4929" fmla="*/ 7581322 w 12191994"/>
              <a:gd name="connsiteY4929" fmla="*/ 63754 h 6375766"/>
              <a:gd name="connsiteX4930" fmla="*/ 7526712 w 12191994"/>
              <a:gd name="connsiteY4930" fmla="*/ 118364 h 6375766"/>
              <a:gd name="connsiteX4931" fmla="*/ 7499851 w 12191994"/>
              <a:gd name="connsiteY4931" fmla="*/ 145225 h 6375766"/>
              <a:gd name="connsiteX4932" fmla="*/ 7499851 w 12191994"/>
              <a:gd name="connsiteY4932" fmla="*/ 168910 h 6375766"/>
              <a:gd name="connsiteX4933" fmla="*/ 7526712 w 12191994"/>
              <a:gd name="connsiteY4933" fmla="*/ 195771 h 6375766"/>
              <a:gd name="connsiteX4934" fmla="*/ 7581322 w 12191994"/>
              <a:gd name="connsiteY4934" fmla="*/ 250381 h 6375766"/>
              <a:gd name="connsiteX4935" fmla="*/ 7608182 w 12191994"/>
              <a:gd name="connsiteY4935" fmla="*/ 277177 h 6375766"/>
              <a:gd name="connsiteX4936" fmla="*/ 7631804 w 12191994"/>
              <a:gd name="connsiteY4936" fmla="*/ 277177 h 6375766"/>
              <a:gd name="connsiteX4937" fmla="*/ 7658665 w 12191994"/>
              <a:gd name="connsiteY4937" fmla="*/ 250381 h 6375766"/>
              <a:gd name="connsiteX4938" fmla="*/ 7713338 w 12191994"/>
              <a:gd name="connsiteY4938" fmla="*/ 195771 h 6375766"/>
              <a:gd name="connsiteX4939" fmla="*/ 7740136 w 12191994"/>
              <a:gd name="connsiteY4939" fmla="*/ 168910 h 6375766"/>
              <a:gd name="connsiteX4940" fmla="*/ 7740136 w 12191994"/>
              <a:gd name="connsiteY4940" fmla="*/ 145225 h 6375766"/>
              <a:gd name="connsiteX4941" fmla="*/ 7713338 w 12191994"/>
              <a:gd name="connsiteY4941" fmla="*/ 118364 h 6375766"/>
              <a:gd name="connsiteX4942" fmla="*/ 7658665 w 12191994"/>
              <a:gd name="connsiteY4942" fmla="*/ 63754 h 6375766"/>
              <a:gd name="connsiteX4943" fmla="*/ 7631804 w 12191994"/>
              <a:gd name="connsiteY4943" fmla="*/ 36957 h 6375766"/>
              <a:gd name="connsiteX4944" fmla="*/ 8370119 w 12191994"/>
              <a:gd name="connsiteY4944" fmla="*/ 36957 h 6375766"/>
              <a:gd name="connsiteX4945" fmla="*/ 8343323 w 12191994"/>
              <a:gd name="connsiteY4945" fmla="*/ 63754 h 6375766"/>
              <a:gd name="connsiteX4946" fmla="*/ 8288649 w 12191994"/>
              <a:gd name="connsiteY4946" fmla="*/ 118364 h 6375766"/>
              <a:gd name="connsiteX4947" fmla="*/ 8261788 w 12191994"/>
              <a:gd name="connsiteY4947" fmla="*/ 145225 h 6375766"/>
              <a:gd name="connsiteX4948" fmla="*/ 8261788 w 12191994"/>
              <a:gd name="connsiteY4948" fmla="*/ 168910 h 6375766"/>
              <a:gd name="connsiteX4949" fmla="*/ 8288649 w 12191994"/>
              <a:gd name="connsiteY4949" fmla="*/ 195771 h 6375766"/>
              <a:gd name="connsiteX4950" fmla="*/ 8343323 w 12191994"/>
              <a:gd name="connsiteY4950" fmla="*/ 250380 h 6375766"/>
              <a:gd name="connsiteX4951" fmla="*/ 8370119 w 12191994"/>
              <a:gd name="connsiteY4951" fmla="*/ 277177 h 6375766"/>
              <a:gd name="connsiteX4952" fmla="*/ 8393805 w 12191994"/>
              <a:gd name="connsiteY4952" fmla="*/ 277177 h 6375766"/>
              <a:gd name="connsiteX4953" fmla="*/ 8420602 w 12191994"/>
              <a:gd name="connsiteY4953" fmla="*/ 250380 h 6375766"/>
              <a:gd name="connsiteX4954" fmla="*/ 8475275 w 12191994"/>
              <a:gd name="connsiteY4954" fmla="*/ 195771 h 6375766"/>
              <a:gd name="connsiteX4955" fmla="*/ 8502073 w 12191994"/>
              <a:gd name="connsiteY4955" fmla="*/ 168910 h 6375766"/>
              <a:gd name="connsiteX4956" fmla="*/ 8502073 w 12191994"/>
              <a:gd name="connsiteY4956" fmla="*/ 145225 h 6375766"/>
              <a:gd name="connsiteX4957" fmla="*/ 8475275 w 12191994"/>
              <a:gd name="connsiteY4957" fmla="*/ 118364 h 6375766"/>
              <a:gd name="connsiteX4958" fmla="*/ 8420602 w 12191994"/>
              <a:gd name="connsiteY4958" fmla="*/ 63754 h 6375766"/>
              <a:gd name="connsiteX4959" fmla="*/ 8393805 w 12191994"/>
              <a:gd name="connsiteY4959" fmla="*/ 36957 h 6375766"/>
              <a:gd name="connsiteX4960" fmla="*/ 9132119 w 12191994"/>
              <a:gd name="connsiteY4960" fmla="*/ 36957 h 6375766"/>
              <a:gd name="connsiteX4961" fmla="*/ 9105323 w 12191994"/>
              <a:gd name="connsiteY4961" fmla="*/ 63754 h 6375766"/>
              <a:gd name="connsiteX4962" fmla="*/ 9050649 w 12191994"/>
              <a:gd name="connsiteY4962" fmla="*/ 118364 h 6375766"/>
              <a:gd name="connsiteX4963" fmla="*/ 9023852 w 12191994"/>
              <a:gd name="connsiteY4963" fmla="*/ 145225 h 6375766"/>
              <a:gd name="connsiteX4964" fmla="*/ 9023852 w 12191994"/>
              <a:gd name="connsiteY4964" fmla="*/ 168910 h 6375766"/>
              <a:gd name="connsiteX4965" fmla="*/ 9050649 w 12191994"/>
              <a:gd name="connsiteY4965" fmla="*/ 195770 h 6375766"/>
              <a:gd name="connsiteX4966" fmla="*/ 9105323 w 12191994"/>
              <a:gd name="connsiteY4966" fmla="*/ 250380 h 6375766"/>
              <a:gd name="connsiteX4967" fmla="*/ 9132119 w 12191994"/>
              <a:gd name="connsiteY4967" fmla="*/ 277177 h 6375766"/>
              <a:gd name="connsiteX4968" fmla="*/ 9155805 w 12191994"/>
              <a:gd name="connsiteY4968" fmla="*/ 277177 h 6375766"/>
              <a:gd name="connsiteX4969" fmla="*/ 9182602 w 12191994"/>
              <a:gd name="connsiteY4969" fmla="*/ 250380 h 6375766"/>
              <a:gd name="connsiteX4970" fmla="*/ 9237275 w 12191994"/>
              <a:gd name="connsiteY4970" fmla="*/ 195770 h 6375766"/>
              <a:gd name="connsiteX4971" fmla="*/ 9264136 w 12191994"/>
              <a:gd name="connsiteY4971" fmla="*/ 168910 h 6375766"/>
              <a:gd name="connsiteX4972" fmla="*/ 9264136 w 12191994"/>
              <a:gd name="connsiteY4972" fmla="*/ 145225 h 6375766"/>
              <a:gd name="connsiteX4973" fmla="*/ 9237275 w 12191994"/>
              <a:gd name="connsiteY4973" fmla="*/ 118364 h 6375766"/>
              <a:gd name="connsiteX4974" fmla="*/ 9182602 w 12191994"/>
              <a:gd name="connsiteY4974" fmla="*/ 63754 h 6375766"/>
              <a:gd name="connsiteX4975" fmla="*/ 9155805 w 12191994"/>
              <a:gd name="connsiteY4975" fmla="*/ 36957 h 6375766"/>
              <a:gd name="connsiteX4976" fmla="*/ 9894183 w 12191994"/>
              <a:gd name="connsiteY4976" fmla="*/ 36957 h 6375766"/>
              <a:gd name="connsiteX4977" fmla="*/ 9867323 w 12191994"/>
              <a:gd name="connsiteY4977" fmla="*/ 63754 h 6375766"/>
              <a:gd name="connsiteX4978" fmla="*/ 9812649 w 12191994"/>
              <a:gd name="connsiteY4978" fmla="*/ 118364 h 6375766"/>
              <a:gd name="connsiteX4979" fmla="*/ 9785852 w 12191994"/>
              <a:gd name="connsiteY4979" fmla="*/ 145225 h 6375766"/>
              <a:gd name="connsiteX4980" fmla="*/ 9785852 w 12191994"/>
              <a:gd name="connsiteY4980" fmla="*/ 168909 h 6375766"/>
              <a:gd name="connsiteX4981" fmla="*/ 9812649 w 12191994"/>
              <a:gd name="connsiteY4981" fmla="*/ 195770 h 6375766"/>
              <a:gd name="connsiteX4982" fmla="*/ 9867323 w 12191994"/>
              <a:gd name="connsiteY4982" fmla="*/ 250380 h 6375766"/>
              <a:gd name="connsiteX4983" fmla="*/ 9894183 w 12191994"/>
              <a:gd name="connsiteY4983" fmla="*/ 277177 h 6375766"/>
              <a:gd name="connsiteX4984" fmla="*/ 9917805 w 12191994"/>
              <a:gd name="connsiteY4984" fmla="*/ 277177 h 6375766"/>
              <a:gd name="connsiteX4985" fmla="*/ 9944665 w 12191994"/>
              <a:gd name="connsiteY4985" fmla="*/ 250380 h 6375766"/>
              <a:gd name="connsiteX4986" fmla="*/ 9999275 w 12191994"/>
              <a:gd name="connsiteY4986" fmla="*/ 195770 h 6375766"/>
              <a:gd name="connsiteX4987" fmla="*/ 10026136 w 12191994"/>
              <a:gd name="connsiteY4987" fmla="*/ 168909 h 6375766"/>
              <a:gd name="connsiteX4988" fmla="*/ 10026136 w 12191994"/>
              <a:gd name="connsiteY4988" fmla="*/ 145225 h 6375766"/>
              <a:gd name="connsiteX4989" fmla="*/ 9999275 w 12191994"/>
              <a:gd name="connsiteY4989" fmla="*/ 118364 h 6375766"/>
              <a:gd name="connsiteX4990" fmla="*/ 9944665 w 12191994"/>
              <a:gd name="connsiteY4990" fmla="*/ 63754 h 6375766"/>
              <a:gd name="connsiteX4991" fmla="*/ 9917805 w 12191994"/>
              <a:gd name="connsiteY4991" fmla="*/ 36957 h 6375766"/>
              <a:gd name="connsiteX4992" fmla="*/ 10656182 w 12191994"/>
              <a:gd name="connsiteY4992" fmla="*/ 36957 h 6375766"/>
              <a:gd name="connsiteX4993" fmla="*/ 10629322 w 12191994"/>
              <a:gd name="connsiteY4993" fmla="*/ 63754 h 6375766"/>
              <a:gd name="connsiteX4994" fmla="*/ 10574712 w 12191994"/>
              <a:gd name="connsiteY4994" fmla="*/ 118363 h 6375766"/>
              <a:gd name="connsiteX4995" fmla="*/ 10547851 w 12191994"/>
              <a:gd name="connsiteY4995" fmla="*/ 145224 h 6375766"/>
              <a:gd name="connsiteX4996" fmla="*/ 10547851 w 12191994"/>
              <a:gd name="connsiteY4996" fmla="*/ 168909 h 6375766"/>
              <a:gd name="connsiteX4997" fmla="*/ 10574712 w 12191994"/>
              <a:gd name="connsiteY4997" fmla="*/ 195770 h 6375766"/>
              <a:gd name="connsiteX4998" fmla="*/ 10629322 w 12191994"/>
              <a:gd name="connsiteY4998" fmla="*/ 250380 h 6375766"/>
              <a:gd name="connsiteX4999" fmla="*/ 10656182 w 12191994"/>
              <a:gd name="connsiteY4999" fmla="*/ 277177 h 6375766"/>
              <a:gd name="connsiteX5000" fmla="*/ 10679804 w 12191994"/>
              <a:gd name="connsiteY5000" fmla="*/ 277177 h 6375766"/>
              <a:gd name="connsiteX5001" fmla="*/ 10706665 w 12191994"/>
              <a:gd name="connsiteY5001" fmla="*/ 250380 h 6375766"/>
              <a:gd name="connsiteX5002" fmla="*/ 10761338 w 12191994"/>
              <a:gd name="connsiteY5002" fmla="*/ 195770 h 6375766"/>
              <a:gd name="connsiteX5003" fmla="*/ 10788136 w 12191994"/>
              <a:gd name="connsiteY5003" fmla="*/ 168909 h 6375766"/>
              <a:gd name="connsiteX5004" fmla="*/ 10788136 w 12191994"/>
              <a:gd name="connsiteY5004" fmla="*/ 145224 h 6375766"/>
              <a:gd name="connsiteX5005" fmla="*/ 10761338 w 12191994"/>
              <a:gd name="connsiteY5005" fmla="*/ 118363 h 6375766"/>
              <a:gd name="connsiteX5006" fmla="*/ 10706665 w 12191994"/>
              <a:gd name="connsiteY5006" fmla="*/ 63754 h 6375766"/>
              <a:gd name="connsiteX5007" fmla="*/ 10679804 w 12191994"/>
              <a:gd name="connsiteY5007" fmla="*/ 36957 h 6375766"/>
              <a:gd name="connsiteX5008" fmla="*/ 11418119 w 12191994"/>
              <a:gd name="connsiteY5008" fmla="*/ 36957 h 6375766"/>
              <a:gd name="connsiteX5009" fmla="*/ 11391323 w 12191994"/>
              <a:gd name="connsiteY5009" fmla="*/ 63753 h 6375766"/>
              <a:gd name="connsiteX5010" fmla="*/ 11336649 w 12191994"/>
              <a:gd name="connsiteY5010" fmla="*/ 118363 h 6375766"/>
              <a:gd name="connsiteX5011" fmla="*/ 11309788 w 12191994"/>
              <a:gd name="connsiteY5011" fmla="*/ 145224 h 6375766"/>
              <a:gd name="connsiteX5012" fmla="*/ 11309788 w 12191994"/>
              <a:gd name="connsiteY5012" fmla="*/ 168909 h 6375766"/>
              <a:gd name="connsiteX5013" fmla="*/ 11336649 w 12191994"/>
              <a:gd name="connsiteY5013" fmla="*/ 195770 h 6375766"/>
              <a:gd name="connsiteX5014" fmla="*/ 11391323 w 12191994"/>
              <a:gd name="connsiteY5014" fmla="*/ 250380 h 6375766"/>
              <a:gd name="connsiteX5015" fmla="*/ 11418119 w 12191994"/>
              <a:gd name="connsiteY5015" fmla="*/ 277177 h 6375766"/>
              <a:gd name="connsiteX5016" fmla="*/ 11441805 w 12191994"/>
              <a:gd name="connsiteY5016" fmla="*/ 277177 h 6375766"/>
              <a:gd name="connsiteX5017" fmla="*/ 11468602 w 12191994"/>
              <a:gd name="connsiteY5017" fmla="*/ 250380 h 6375766"/>
              <a:gd name="connsiteX5018" fmla="*/ 11523275 w 12191994"/>
              <a:gd name="connsiteY5018" fmla="*/ 195770 h 6375766"/>
              <a:gd name="connsiteX5019" fmla="*/ 11550073 w 12191994"/>
              <a:gd name="connsiteY5019" fmla="*/ 168909 h 6375766"/>
              <a:gd name="connsiteX5020" fmla="*/ 11550073 w 12191994"/>
              <a:gd name="connsiteY5020" fmla="*/ 145224 h 6375766"/>
              <a:gd name="connsiteX5021" fmla="*/ 11523275 w 12191994"/>
              <a:gd name="connsiteY5021" fmla="*/ 118363 h 6375766"/>
              <a:gd name="connsiteX5022" fmla="*/ 11468602 w 12191994"/>
              <a:gd name="connsiteY5022" fmla="*/ 63753 h 6375766"/>
              <a:gd name="connsiteX5023" fmla="*/ 11441805 w 12191994"/>
              <a:gd name="connsiteY5023" fmla="*/ 36957 h 6375766"/>
              <a:gd name="connsiteX5024" fmla="*/ 24 w 12191994"/>
              <a:gd name="connsiteY5024" fmla="*/ 1 h 6375766"/>
              <a:gd name="connsiteX5025" fmla="*/ 11835 w 12191994"/>
              <a:gd name="connsiteY5025" fmla="*/ 1 h 6375766"/>
              <a:gd name="connsiteX5026" fmla="*/ 75653 w 12191994"/>
              <a:gd name="connsiteY5026" fmla="*/ 63755 h 6375766"/>
              <a:gd name="connsiteX5027" fmla="*/ 93306 w 12191994"/>
              <a:gd name="connsiteY5027" fmla="*/ 81472 h 6375766"/>
              <a:gd name="connsiteX5028" fmla="*/ 157123 w 12191994"/>
              <a:gd name="connsiteY5028" fmla="*/ 145226 h 6375766"/>
              <a:gd name="connsiteX5029" fmla="*/ 157123 w 12191994"/>
              <a:gd name="connsiteY5029" fmla="*/ 168911 h 6375766"/>
              <a:gd name="connsiteX5030" fmla="*/ 93306 w 12191994"/>
              <a:gd name="connsiteY5030" fmla="*/ 232665 h 6375766"/>
              <a:gd name="connsiteX5031" fmla="*/ 75653 w 12191994"/>
              <a:gd name="connsiteY5031" fmla="*/ 250382 h 6375766"/>
              <a:gd name="connsiteX5032" fmla="*/ 11835 w 12191994"/>
              <a:gd name="connsiteY5032" fmla="*/ 314135 h 6375766"/>
              <a:gd name="connsiteX5033" fmla="*/ 24 w 12191994"/>
              <a:gd name="connsiteY5033" fmla="*/ 314135 h 6375766"/>
              <a:gd name="connsiteX5034" fmla="*/ 24 w 12191994"/>
              <a:gd name="connsiteY5034" fmla="*/ 277178 h 6375766"/>
              <a:gd name="connsiteX5035" fmla="*/ 11835 w 12191994"/>
              <a:gd name="connsiteY5035" fmla="*/ 277178 h 6375766"/>
              <a:gd name="connsiteX5036" fmla="*/ 38696 w 12191994"/>
              <a:gd name="connsiteY5036" fmla="*/ 250382 h 6375766"/>
              <a:gd name="connsiteX5037" fmla="*/ 93306 w 12191994"/>
              <a:gd name="connsiteY5037" fmla="*/ 195772 h 6375766"/>
              <a:gd name="connsiteX5038" fmla="*/ 120166 w 12191994"/>
              <a:gd name="connsiteY5038" fmla="*/ 168911 h 6375766"/>
              <a:gd name="connsiteX5039" fmla="*/ 120166 w 12191994"/>
              <a:gd name="connsiteY5039" fmla="*/ 145226 h 6375766"/>
              <a:gd name="connsiteX5040" fmla="*/ 93306 w 12191994"/>
              <a:gd name="connsiteY5040" fmla="*/ 118365 h 6375766"/>
              <a:gd name="connsiteX5041" fmla="*/ 38696 w 12191994"/>
              <a:gd name="connsiteY5041" fmla="*/ 63755 h 6375766"/>
              <a:gd name="connsiteX5042" fmla="*/ 11835 w 12191994"/>
              <a:gd name="connsiteY5042" fmla="*/ 36958 h 6375766"/>
              <a:gd name="connsiteX5043" fmla="*/ 24 w 12191994"/>
              <a:gd name="connsiteY5043" fmla="*/ 36958 h 6375766"/>
              <a:gd name="connsiteX5044" fmla="*/ 750211 w 12191994"/>
              <a:gd name="connsiteY5044" fmla="*/ 1 h 6375766"/>
              <a:gd name="connsiteX5045" fmla="*/ 773833 w 12191994"/>
              <a:gd name="connsiteY5045" fmla="*/ 1 h 6375766"/>
              <a:gd name="connsiteX5046" fmla="*/ 837650 w 12191994"/>
              <a:gd name="connsiteY5046" fmla="*/ 63755 h 6375766"/>
              <a:gd name="connsiteX5047" fmla="*/ 855367 w 12191994"/>
              <a:gd name="connsiteY5047" fmla="*/ 81472 h 6375766"/>
              <a:gd name="connsiteX5048" fmla="*/ 919120 w 12191994"/>
              <a:gd name="connsiteY5048" fmla="*/ 145226 h 6375766"/>
              <a:gd name="connsiteX5049" fmla="*/ 919120 w 12191994"/>
              <a:gd name="connsiteY5049" fmla="*/ 168911 h 6375766"/>
              <a:gd name="connsiteX5050" fmla="*/ 855367 w 12191994"/>
              <a:gd name="connsiteY5050" fmla="*/ 232664 h 6375766"/>
              <a:gd name="connsiteX5051" fmla="*/ 837650 w 12191994"/>
              <a:gd name="connsiteY5051" fmla="*/ 250381 h 6375766"/>
              <a:gd name="connsiteX5052" fmla="*/ 773833 w 12191994"/>
              <a:gd name="connsiteY5052" fmla="*/ 314135 h 6375766"/>
              <a:gd name="connsiteX5053" fmla="*/ 750211 w 12191994"/>
              <a:gd name="connsiteY5053" fmla="*/ 314135 h 6375766"/>
              <a:gd name="connsiteX5054" fmla="*/ 686393 w 12191994"/>
              <a:gd name="connsiteY5054" fmla="*/ 250381 h 6375766"/>
              <a:gd name="connsiteX5055" fmla="*/ 668740 w 12191994"/>
              <a:gd name="connsiteY5055" fmla="*/ 232664 h 6375766"/>
              <a:gd name="connsiteX5056" fmla="*/ 604986 w 12191994"/>
              <a:gd name="connsiteY5056" fmla="*/ 168911 h 6375766"/>
              <a:gd name="connsiteX5057" fmla="*/ 604986 w 12191994"/>
              <a:gd name="connsiteY5057" fmla="*/ 145226 h 6375766"/>
              <a:gd name="connsiteX5058" fmla="*/ 668740 w 12191994"/>
              <a:gd name="connsiteY5058" fmla="*/ 81472 h 6375766"/>
              <a:gd name="connsiteX5059" fmla="*/ 686393 w 12191994"/>
              <a:gd name="connsiteY5059" fmla="*/ 63755 h 6375766"/>
              <a:gd name="connsiteX5060" fmla="*/ 750211 w 12191994"/>
              <a:gd name="connsiteY5060" fmla="*/ 1 h 6375766"/>
              <a:gd name="connsiteX5061" fmla="*/ 1512145 w 12191994"/>
              <a:gd name="connsiteY5061" fmla="*/ 1 h 6375766"/>
              <a:gd name="connsiteX5062" fmla="*/ 1535830 w 12191994"/>
              <a:gd name="connsiteY5062" fmla="*/ 1 h 6375766"/>
              <a:gd name="connsiteX5063" fmla="*/ 1599648 w 12191994"/>
              <a:gd name="connsiteY5063" fmla="*/ 63755 h 6375766"/>
              <a:gd name="connsiteX5064" fmla="*/ 1617364 w 12191994"/>
              <a:gd name="connsiteY5064" fmla="*/ 81472 h 6375766"/>
              <a:gd name="connsiteX5065" fmla="*/ 1681054 w 12191994"/>
              <a:gd name="connsiteY5065" fmla="*/ 145226 h 6375766"/>
              <a:gd name="connsiteX5066" fmla="*/ 1681054 w 12191994"/>
              <a:gd name="connsiteY5066" fmla="*/ 168910 h 6375766"/>
              <a:gd name="connsiteX5067" fmla="*/ 1617301 w 12191994"/>
              <a:gd name="connsiteY5067" fmla="*/ 232664 h 6375766"/>
              <a:gd name="connsiteX5068" fmla="*/ 1599583 w 12191994"/>
              <a:gd name="connsiteY5068" fmla="*/ 250381 h 6375766"/>
              <a:gd name="connsiteX5069" fmla="*/ 1535830 w 12191994"/>
              <a:gd name="connsiteY5069" fmla="*/ 314135 h 6375766"/>
              <a:gd name="connsiteX5070" fmla="*/ 1512145 w 12191994"/>
              <a:gd name="connsiteY5070" fmla="*/ 314135 h 6375766"/>
              <a:gd name="connsiteX5071" fmla="*/ 1448391 w 12191994"/>
              <a:gd name="connsiteY5071" fmla="*/ 250381 h 6375766"/>
              <a:gd name="connsiteX5072" fmla="*/ 1430674 w 12191994"/>
              <a:gd name="connsiteY5072" fmla="*/ 232664 h 6375766"/>
              <a:gd name="connsiteX5073" fmla="*/ 1366920 w 12191994"/>
              <a:gd name="connsiteY5073" fmla="*/ 168910 h 6375766"/>
              <a:gd name="connsiteX5074" fmla="*/ 1366920 w 12191994"/>
              <a:gd name="connsiteY5074" fmla="*/ 145226 h 6375766"/>
              <a:gd name="connsiteX5075" fmla="*/ 1430674 w 12191994"/>
              <a:gd name="connsiteY5075" fmla="*/ 81472 h 6375766"/>
              <a:gd name="connsiteX5076" fmla="*/ 1448391 w 12191994"/>
              <a:gd name="connsiteY5076" fmla="*/ 63755 h 6375766"/>
              <a:gd name="connsiteX5077" fmla="*/ 1512145 w 12191994"/>
              <a:gd name="connsiteY5077" fmla="*/ 1 h 6375766"/>
              <a:gd name="connsiteX5078" fmla="*/ 2274153 w 12191994"/>
              <a:gd name="connsiteY5078" fmla="*/ 1 h 6375766"/>
              <a:gd name="connsiteX5079" fmla="*/ 2297838 w 12191994"/>
              <a:gd name="connsiteY5079" fmla="*/ 1 h 6375766"/>
              <a:gd name="connsiteX5080" fmla="*/ 2361591 w 12191994"/>
              <a:gd name="connsiteY5080" fmla="*/ 63755 h 6375766"/>
              <a:gd name="connsiteX5081" fmla="*/ 2379307 w 12191994"/>
              <a:gd name="connsiteY5081" fmla="*/ 81472 h 6375766"/>
              <a:gd name="connsiteX5082" fmla="*/ 2443125 w 12191994"/>
              <a:gd name="connsiteY5082" fmla="*/ 145225 h 6375766"/>
              <a:gd name="connsiteX5083" fmla="*/ 2443125 w 12191994"/>
              <a:gd name="connsiteY5083" fmla="*/ 168910 h 6375766"/>
              <a:gd name="connsiteX5084" fmla="*/ 2379307 w 12191994"/>
              <a:gd name="connsiteY5084" fmla="*/ 232664 h 6375766"/>
              <a:gd name="connsiteX5085" fmla="*/ 2361591 w 12191994"/>
              <a:gd name="connsiteY5085" fmla="*/ 250381 h 6375766"/>
              <a:gd name="connsiteX5086" fmla="*/ 2297838 w 12191994"/>
              <a:gd name="connsiteY5086" fmla="*/ 314135 h 6375766"/>
              <a:gd name="connsiteX5087" fmla="*/ 2274153 w 12191994"/>
              <a:gd name="connsiteY5087" fmla="*/ 314135 h 6375766"/>
              <a:gd name="connsiteX5088" fmla="*/ 2210399 w 12191994"/>
              <a:gd name="connsiteY5088" fmla="*/ 250381 h 6375766"/>
              <a:gd name="connsiteX5089" fmla="*/ 2192682 w 12191994"/>
              <a:gd name="connsiteY5089" fmla="*/ 232664 h 6375766"/>
              <a:gd name="connsiteX5090" fmla="*/ 2128927 w 12191994"/>
              <a:gd name="connsiteY5090" fmla="*/ 168910 h 6375766"/>
              <a:gd name="connsiteX5091" fmla="*/ 2128927 w 12191994"/>
              <a:gd name="connsiteY5091" fmla="*/ 145225 h 6375766"/>
              <a:gd name="connsiteX5092" fmla="*/ 2192682 w 12191994"/>
              <a:gd name="connsiteY5092" fmla="*/ 81472 h 6375766"/>
              <a:gd name="connsiteX5093" fmla="*/ 2210399 w 12191994"/>
              <a:gd name="connsiteY5093" fmla="*/ 63755 h 6375766"/>
              <a:gd name="connsiteX5094" fmla="*/ 2274153 w 12191994"/>
              <a:gd name="connsiteY5094" fmla="*/ 1 h 6375766"/>
              <a:gd name="connsiteX5095" fmla="*/ 3036213 w 12191994"/>
              <a:gd name="connsiteY5095" fmla="*/ 1 h 6375766"/>
              <a:gd name="connsiteX5096" fmla="*/ 3059835 w 12191994"/>
              <a:gd name="connsiteY5096" fmla="*/ 1 h 6375766"/>
              <a:gd name="connsiteX5097" fmla="*/ 3123591 w 12191994"/>
              <a:gd name="connsiteY5097" fmla="*/ 63755 h 6375766"/>
              <a:gd name="connsiteX5098" fmla="*/ 3141306 w 12191994"/>
              <a:gd name="connsiteY5098" fmla="*/ 81471 h 6375766"/>
              <a:gd name="connsiteX5099" fmla="*/ 3205125 w 12191994"/>
              <a:gd name="connsiteY5099" fmla="*/ 145225 h 6375766"/>
              <a:gd name="connsiteX5100" fmla="*/ 3205125 w 12191994"/>
              <a:gd name="connsiteY5100" fmla="*/ 168910 h 6375766"/>
              <a:gd name="connsiteX5101" fmla="*/ 3141306 w 12191994"/>
              <a:gd name="connsiteY5101" fmla="*/ 232664 h 6375766"/>
              <a:gd name="connsiteX5102" fmla="*/ 3123591 w 12191994"/>
              <a:gd name="connsiteY5102" fmla="*/ 250381 h 6375766"/>
              <a:gd name="connsiteX5103" fmla="*/ 3059835 w 12191994"/>
              <a:gd name="connsiteY5103" fmla="*/ 314135 h 6375766"/>
              <a:gd name="connsiteX5104" fmla="*/ 3036213 w 12191994"/>
              <a:gd name="connsiteY5104" fmla="*/ 314135 h 6375766"/>
              <a:gd name="connsiteX5105" fmla="*/ 2972395 w 12191994"/>
              <a:gd name="connsiteY5105" fmla="*/ 250381 h 6375766"/>
              <a:gd name="connsiteX5106" fmla="*/ 2954679 w 12191994"/>
              <a:gd name="connsiteY5106" fmla="*/ 232664 h 6375766"/>
              <a:gd name="connsiteX5107" fmla="*/ 2890927 w 12191994"/>
              <a:gd name="connsiteY5107" fmla="*/ 168910 h 6375766"/>
              <a:gd name="connsiteX5108" fmla="*/ 2890927 w 12191994"/>
              <a:gd name="connsiteY5108" fmla="*/ 145225 h 6375766"/>
              <a:gd name="connsiteX5109" fmla="*/ 2954679 w 12191994"/>
              <a:gd name="connsiteY5109" fmla="*/ 81471 h 6375766"/>
              <a:gd name="connsiteX5110" fmla="*/ 2972395 w 12191994"/>
              <a:gd name="connsiteY5110" fmla="*/ 63755 h 6375766"/>
              <a:gd name="connsiteX5111" fmla="*/ 3036213 w 12191994"/>
              <a:gd name="connsiteY5111" fmla="*/ 1 h 6375766"/>
              <a:gd name="connsiteX5112" fmla="*/ 3798204 w 12191994"/>
              <a:gd name="connsiteY5112" fmla="*/ 1 h 6375766"/>
              <a:gd name="connsiteX5113" fmla="*/ 3821825 w 12191994"/>
              <a:gd name="connsiteY5113" fmla="*/ 1 h 6375766"/>
              <a:gd name="connsiteX5114" fmla="*/ 3885648 w 12191994"/>
              <a:gd name="connsiteY5114" fmla="*/ 63754 h 6375766"/>
              <a:gd name="connsiteX5115" fmla="*/ 3903303 w 12191994"/>
              <a:gd name="connsiteY5115" fmla="*/ 81471 h 6375766"/>
              <a:gd name="connsiteX5116" fmla="*/ 3967120 w 12191994"/>
              <a:gd name="connsiteY5116" fmla="*/ 145225 h 6375766"/>
              <a:gd name="connsiteX5117" fmla="*/ 3967120 w 12191994"/>
              <a:gd name="connsiteY5117" fmla="*/ 168910 h 6375766"/>
              <a:gd name="connsiteX5118" fmla="*/ 3903303 w 12191994"/>
              <a:gd name="connsiteY5118" fmla="*/ 232664 h 6375766"/>
              <a:gd name="connsiteX5119" fmla="*/ 3885648 w 12191994"/>
              <a:gd name="connsiteY5119" fmla="*/ 250381 h 6375766"/>
              <a:gd name="connsiteX5120" fmla="*/ 3821825 w 12191994"/>
              <a:gd name="connsiteY5120" fmla="*/ 314135 h 6375766"/>
              <a:gd name="connsiteX5121" fmla="*/ 3798204 w 12191994"/>
              <a:gd name="connsiteY5121" fmla="*/ 314135 h 6375766"/>
              <a:gd name="connsiteX5122" fmla="*/ 3734392 w 12191994"/>
              <a:gd name="connsiteY5122" fmla="*/ 250381 h 6375766"/>
              <a:gd name="connsiteX5123" fmla="*/ 3716739 w 12191994"/>
              <a:gd name="connsiteY5123" fmla="*/ 232664 h 6375766"/>
              <a:gd name="connsiteX5124" fmla="*/ 3652987 w 12191994"/>
              <a:gd name="connsiteY5124" fmla="*/ 168910 h 6375766"/>
              <a:gd name="connsiteX5125" fmla="*/ 3652987 w 12191994"/>
              <a:gd name="connsiteY5125" fmla="*/ 145225 h 6375766"/>
              <a:gd name="connsiteX5126" fmla="*/ 3716739 w 12191994"/>
              <a:gd name="connsiteY5126" fmla="*/ 81471 h 6375766"/>
              <a:gd name="connsiteX5127" fmla="*/ 3734392 w 12191994"/>
              <a:gd name="connsiteY5127" fmla="*/ 63754 h 6375766"/>
              <a:gd name="connsiteX5128" fmla="*/ 3798204 w 12191994"/>
              <a:gd name="connsiteY5128" fmla="*/ 1 h 6375766"/>
              <a:gd name="connsiteX5129" fmla="*/ 4560130 w 12191994"/>
              <a:gd name="connsiteY5129" fmla="*/ 1 h 6375766"/>
              <a:gd name="connsiteX5130" fmla="*/ 4583754 w 12191994"/>
              <a:gd name="connsiteY5130" fmla="*/ 1 h 6375766"/>
              <a:gd name="connsiteX5131" fmla="*/ 4647634 w 12191994"/>
              <a:gd name="connsiteY5131" fmla="*/ 63754 h 6375766"/>
              <a:gd name="connsiteX5132" fmla="*/ 4665352 w 12191994"/>
              <a:gd name="connsiteY5132" fmla="*/ 81471 h 6375766"/>
              <a:gd name="connsiteX5133" fmla="*/ 4729040 w 12191994"/>
              <a:gd name="connsiteY5133" fmla="*/ 145225 h 6375766"/>
              <a:gd name="connsiteX5134" fmla="*/ 4729040 w 12191994"/>
              <a:gd name="connsiteY5134" fmla="*/ 168910 h 6375766"/>
              <a:gd name="connsiteX5135" fmla="*/ 4665286 w 12191994"/>
              <a:gd name="connsiteY5135" fmla="*/ 232664 h 6375766"/>
              <a:gd name="connsiteX5136" fmla="*/ 4647571 w 12191994"/>
              <a:gd name="connsiteY5136" fmla="*/ 250381 h 6375766"/>
              <a:gd name="connsiteX5137" fmla="*/ 4583754 w 12191994"/>
              <a:gd name="connsiteY5137" fmla="*/ 314135 h 6375766"/>
              <a:gd name="connsiteX5138" fmla="*/ 4560130 w 12191994"/>
              <a:gd name="connsiteY5138" fmla="*/ 314135 h 6375766"/>
              <a:gd name="connsiteX5139" fmla="*/ 4496377 w 12191994"/>
              <a:gd name="connsiteY5139" fmla="*/ 250381 h 6375766"/>
              <a:gd name="connsiteX5140" fmla="*/ 4478660 w 12191994"/>
              <a:gd name="connsiteY5140" fmla="*/ 232664 h 6375766"/>
              <a:gd name="connsiteX5141" fmla="*/ 4414906 w 12191994"/>
              <a:gd name="connsiteY5141" fmla="*/ 168910 h 6375766"/>
              <a:gd name="connsiteX5142" fmla="*/ 4414906 w 12191994"/>
              <a:gd name="connsiteY5142" fmla="*/ 145225 h 6375766"/>
              <a:gd name="connsiteX5143" fmla="*/ 4478660 w 12191994"/>
              <a:gd name="connsiteY5143" fmla="*/ 81471 h 6375766"/>
              <a:gd name="connsiteX5144" fmla="*/ 4496377 w 12191994"/>
              <a:gd name="connsiteY5144" fmla="*/ 63754 h 6375766"/>
              <a:gd name="connsiteX5145" fmla="*/ 4560130 w 12191994"/>
              <a:gd name="connsiteY5145" fmla="*/ 1 h 6375766"/>
              <a:gd name="connsiteX5146" fmla="*/ 5322136 w 12191994"/>
              <a:gd name="connsiteY5146" fmla="*/ 0 h 6375766"/>
              <a:gd name="connsiteX5147" fmla="*/ 5345823 w 12191994"/>
              <a:gd name="connsiteY5147" fmla="*/ 0 h 6375766"/>
              <a:gd name="connsiteX5148" fmla="*/ 5409574 w 12191994"/>
              <a:gd name="connsiteY5148" fmla="*/ 63754 h 6375766"/>
              <a:gd name="connsiteX5149" fmla="*/ 5427290 w 12191994"/>
              <a:gd name="connsiteY5149" fmla="*/ 81471 h 6375766"/>
              <a:gd name="connsiteX5150" fmla="*/ 5491042 w 12191994"/>
              <a:gd name="connsiteY5150" fmla="*/ 145225 h 6375766"/>
              <a:gd name="connsiteX5151" fmla="*/ 5491042 w 12191994"/>
              <a:gd name="connsiteY5151" fmla="*/ 168910 h 6375766"/>
              <a:gd name="connsiteX5152" fmla="*/ 5427290 w 12191994"/>
              <a:gd name="connsiteY5152" fmla="*/ 232664 h 6375766"/>
              <a:gd name="connsiteX5153" fmla="*/ 5409574 w 12191994"/>
              <a:gd name="connsiteY5153" fmla="*/ 250381 h 6375766"/>
              <a:gd name="connsiteX5154" fmla="*/ 5345823 w 12191994"/>
              <a:gd name="connsiteY5154" fmla="*/ 314135 h 6375766"/>
              <a:gd name="connsiteX5155" fmla="*/ 5322136 w 12191994"/>
              <a:gd name="connsiteY5155" fmla="*/ 314135 h 6375766"/>
              <a:gd name="connsiteX5156" fmla="*/ 5258382 w 12191994"/>
              <a:gd name="connsiteY5156" fmla="*/ 250381 h 6375766"/>
              <a:gd name="connsiteX5157" fmla="*/ 5240662 w 12191994"/>
              <a:gd name="connsiteY5157" fmla="*/ 232664 h 6375766"/>
              <a:gd name="connsiteX5158" fmla="*/ 5176904 w 12191994"/>
              <a:gd name="connsiteY5158" fmla="*/ 168910 h 6375766"/>
              <a:gd name="connsiteX5159" fmla="*/ 5176904 w 12191994"/>
              <a:gd name="connsiteY5159" fmla="*/ 145225 h 6375766"/>
              <a:gd name="connsiteX5160" fmla="*/ 5240662 w 12191994"/>
              <a:gd name="connsiteY5160" fmla="*/ 81471 h 6375766"/>
              <a:gd name="connsiteX5161" fmla="*/ 5258382 w 12191994"/>
              <a:gd name="connsiteY5161" fmla="*/ 63754 h 6375766"/>
              <a:gd name="connsiteX5162" fmla="*/ 5322136 w 12191994"/>
              <a:gd name="connsiteY5162" fmla="*/ 0 h 6375766"/>
              <a:gd name="connsiteX5163" fmla="*/ 6084183 w 12191994"/>
              <a:gd name="connsiteY5163" fmla="*/ 0 h 6375766"/>
              <a:gd name="connsiteX5164" fmla="*/ 6107805 w 12191994"/>
              <a:gd name="connsiteY5164" fmla="*/ 0 h 6375766"/>
              <a:gd name="connsiteX5165" fmla="*/ 6171559 w 12191994"/>
              <a:gd name="connsiteY5165" fmla="*/ 63754 h 6375766"/>
              <a:gd name="connsiteX5166" fmla="*/ 6189275 w 12191994"/>
              <a:gd name="connsiteY5166" fmla="*/ 81471 h 6375766"/>
              <a:gd name="connsiteX5167" fmla="*/ 6253093 w 12191994"/>
              <a:gd name="connsiteY5167" fmla="*/ 145225 h 6375766"/>
              <a:gd name="connsiteX5168" fmla="*/ 6253093 w 12191994"/>
              <a:gd name="connsiteY5168" fmla="*/ 168910 h 6375766"/>
              <a:gd name="connsiteX5169" fmla="*/ 6189275 w 12191994"/>
              <a:gd name="connsiteY5169" fmla="*/ 232664 h 6375766"/>
              <a:gd name="connsiteX5170" fmla="*/ 6171559 w 12191994"/>
              <a:gd name="connsiteY5170" fmla="*/ 250381 h 6375766"/>
              <a:gd name="connsiteX5171" fmla="*/ 6107805 w 12191994"/>
              <a:gd name="connsiteY5171" fmla="*/ 314135 h 6375766"/>
              <a:gd name="connsiteX5172" fmla="*/ 6084183 w 12191994"/>
              <a:gd name="connsiteY5172" fmla="*/ 314135 h 6375766"/>
              <a:gd name="connsiteX5173" fmla="*/ 6020366 w 12191994"/>
              <a:gd name="connsiteY5173" fmla="*/ 250381 h 6375766"/>
              <a:gd name="connsiteX5174" fmla="*/ 6002653 w 12191994"/>
              <a:gd name="connsiteY5174" fmla="*/ 232664 h 6375766"/>
              <a:gd name="connsiteX5175" fmla="*/ 5938899 w 12191994"/>
              <a:gd name="connsiteY5175" fmla="*/ 168910 h 6375766"/>
              <a:gd name="connsiteX5176" fmla="*/ 5938899 w 12191994"/>
              <a:gd name="connsiteY5176" fmla="*/ 145225 h 6375766"/>
              <a:gd name="connsiteX5177" fmla="*/ 6002653 w 12191994"/>
              <a:gd name="connsiteY5177" fmla="*/ 81471 h 6375766"/>
              <a:gd name="connsiteX5178" fmla="*/ 6020366 w 12191994"/>
              <a:gd name="connsiteY5178" fmla="*/ 63754 h 6375766"/>
              <a:gd name="connsiteX5179" fmla="*/ 6084183 w 12191994"/>
              <a:gd name="connsiteY5179" fmla="*/ 0 h 6375766"/>
              <a:gd name="connsiteX5180" fmla="*/ 6846182 w 12191994"/>
              <a:gd name="connsiteY5180" fmla="*/ 0 h 6375766"/>
              <a:gd name="connsiteX5181" fmla="*/ 6869804 w 12191994"/>
              <a:gd name="connsiteY5181" fmla="*/ 0 h 6375766"/>
              <a:gd name="connsiteX5182" fmla="*/ 6933622 w 12191994"/>
              <a:gd name="connsiteY5182" fmla="*/ 63754 h 6375766"/>
              <a:gd name="connsiteX5183" fmla="*/ 6951275 w 12191994"/>
              <a:gd name="connsiteY5183" fmla="*/ 81471 h 6375766"/>
              <a:gd name="connsiteX5184" fmla="*/ 7015092 w 12191994"/>
              <a:gd name="connsiteY5184" fmla="*/ 145225 h 6375766"/>
              <a:gd name="connsiteX5185" fmla="*/ 7015092 w 12191994"/>
              <a:gd name="connsiteY5185" fmla="*/ 168910 h 6375766"/>
              <a:gd name="connsiteX5186" fmla="*/ 6951275 w 12191994"/>
              <a:gd name="connsiteY5186" fmla="*/ 232664 h 6375766"/>
              <a:gd name="connsiteX5187" fmla="*/ 6933622 w 12191994"/>
              <a:gd name="connsiteY5187" fmla="*/ 250381 h 6375766"/>
              <a:gd name="connsiteX5188" fmla="*/ 6869804 w 12191994"/>
              <a:gd name="connsiteY5188" fmla="*/ 314135 h 6375766"/>
              <a:gd name="connsiteX5189" fmla="*/ 6846182 w 12191994"/>
              <a:gd name="connsiteY5189" fmla="*/ 314135 h 6375766"/>
              <a:gd name="connsiteX5190" fmla="*/ 6782365 w 12191994"/>
              <a:gd name="connsiteY5190" fmla="*/ 250381 h 6375766"/>
              <a:gd name="connsiteX5191" fmla="*/ 6764649 w 12191994"/>
              <a:gd name="connsiteY5191" fmla="*/ 232664 h 6375766"/>
              <a:gd name="connsiteX5192" fmla="*/ 6700958 w 12191994"/>
              <a:gd name="connsiteY5192" fmla="*/ 168910 h 6375766"/>
              <a:gd name="connsiteX5193" fmla="*/ 6700958 w 12191994"/>
              <a:gd name="connsiteY5193" fmla="*/ 145225 h 6375766"/>
              <a:gd name="connsiteX5194" fmla="*/ 6764649 w 12191994"/>
              <a:gd name="connsiteY5194" fmla="*/ 81471 h 6375766"/>
              <a:gd name="connsiteX5195" fmla="*/ 6782365 w 12191994"/>
              <a:gd name="connsiteY5195" fmla="*/ 63754 h 6375766"/>
              <a:gd name="connsiteX5196" fmla="*/ 6846182 w 12191994"/>
              <a:gd name="connsiteY5196" fmla="*/ 0 h 6375766"/>
              <a:gd name="connsiteX5197" fmla="*/ 7608182 w 12191994"/>
              <a:gd name="connsiteY5197" fmla="*/ 0 h 6375766"/>
              <a:gd name="connsiteX5198" fmla="*/ 7631804 w 12191994"/>
              <a:gd name="connsiteY5198" fmla="*/ 0 h 6375766"/>
              <a:gd name="connsiteX5199" fmla="*/ 7695622 w 12191994"/>
              <a:gd name="connsiteY5199" fmla="*/ 63754 h 6375766"/>
              <a:gd name="connsiteX5200" fmla="*/ 7713338 w 12191994"/>
              <a:gd name="connsiteY5200" fmla="*/ 81471 h 6375766"/>
              <a:gd name="connsiteX5201" fmla="*/ 7777092 w 12191994"/>
              <a:gd name="connsiteY5201" fmla="*/ 145225 h 6375766"/>
              <a:gd name="connsiteX5202" fmla="*/ 7777092 w 12191994"/>
              <a:gd name="connsiteY5202" fmla="*/ 168910 h 6375766"/>
              <a:gd name="connsiteX5203" fmla="*/ 7713338 w 12191994"/>
              <a:gd name="connsiteY5203" fmla="*/ 232664 h 6375766"/>
              <a:gd name="connsiteX5204" fmla="*/ 7695622 w 12191994"/>
              <a:gd name="connsiteY5204" fmla="*/ 250381 h 6375766"/>
              <a:gd name="connsiteX5205" fmla="*/ 7631804 w 12191994"/>
              <a:gd name="connsiteY5205" fmla="*/ 314134 h 6375766"/>
              <a:gd name="connsiteX5206" fmla="*/ 7608182 w 12191994"/>
              <a:gd name="connsiteY5206" fmla="*/ 314134 h 6375766"/>
              <a:gd name="connsiteX5207" fmla="*/ 7544428 w 12191994"/>
              <a:gd name="connsiteY5207" fmla="*/ 250381 h 6375766"/>
              <a:gd name="connsiteX5208" fmla="*/ 7526712 w 12191994"/>
              <a:gd name="connsiteY5208" fmla="*/ 232664 h 6375766"/>
              <a:gd name="connsiteX5209" fmla="*/ 7462958 w 12191994"/>
              <a:gd name="connsiteY5209" fmla="*/ 168910 h 6375766"/>
              <a:gd name="connsiteX5210" fmla="*/ 7462958 w 12191994"/>
              <a:gd name="connsiteY5210" fmla="*/ 145225 h 6375766"/>
              <a:gd name="connsiteX5211" fmla="*/ 7526712 w 12191994"/>
              <a:gd name="connsiteY5211" fmla="*/ 81471 h 6375766"/>
              <a:gd name="connsiteX5212" fmla="*/ 7544428 w 12191994"/>
              <a:gd name="connsiteY5212" fmla="*/ 63754 h 6375766"/>
              <a:gd name="connsiteX5213" fmla="*/ 7608182 w 12191994"/>
              <a:gd name="connsiteY5213" fmla="*/ 0 h 6375766"/>
              <a:gd name="connsiteX5214" fmla="*/ 8370119 w 12191994"/>
              <a:gd name="connsiteY5214" fmla="*/ 0 h 6375766"/>
              <a:gd name="connsiteX5215" fmla="*/ 8393805 w 12191994"/>
              <a:gd name="connsiteY5215" fmla="*/ 0 h 6375766"/>
              <a:gd name="connsiteX5216" fmla="*/ 8457559 w 12191994"/>
              <a:gd name="connsiteY5216" fmla="*/ 63754 h 6375766"/>
              <a:gd name="connsiteX5217" fmla="*/ 8475275 w 12191994"/>
              <a:gd name="connsiteY5217" fmla="*/ 81471 h 6375766"/>
              <a:gd name="connsiteX5218" fmla="*/ 8539029 w 12191994"/>
              <a:gd name="connsiteY5218" fmla="*/ 145225 h 6375766"/>
              <a:gd name="connsiteX5219" fmla="*/ 8539029 w 12191994"/>
              <a:gd name="connsiteY5219" fmla="*/ 168910 h 6375766"/>
              <a:gd name="connsiteX5220" fmla="*/ 8475275 w 12191994"/>
              <a:gd name="connsiteY5220" fmla="*/ 232664 h 6375766"/>
              <a:gd name="connsiteX5221" fmla="*/ 8457559 w 12191994"/>
              <a:gd name="connsiteY5221" fmla="*/ 250380 h 6375766"/>
              <a:gd name="connsiteX5222" fmla="*/ 8393805 w 12191994"/>
              <a:gd name="connsiteY5222" fmla="*/ 314134 h 6375766"/>
              <a:gd name="connsiteX5223" fmla="*/ 8370119 w 12191994"/>
              <a:gd name="connsiteY5223" fmla="*/ 314134 h 6375766"/>
              <a:gd name="connsiteX5224" fmla="*/ 8306365 w 12191994"/>
              <a:gd name="connsiteY5224" fmla="*/ 250380 h 6375766"/>
              <a:gd name="connsiteX5225" fmla="*/ 8288649 w 12191994"/>
              <a:gd name="connsiteY5225" fmla="*/ 232664 h 6375766"/>
              <a:gd name="connsiteX5226" fmla="*/ 8224895 w 12191994"/>
              <a:gd name="connsiteY5226" fmla="*/ 168910 h 6375766"/>
              <a:gd name="connsiteX5227" fmla="*/ 8224895 w 12191994"/>
              <a:gd name="connsiteY5227" fmla="*/ 145225 h 6375766"/>
              <a:gd name="connsiteX5228" fmla="*/ 8288649 w 12191994"/>
              <a:gd name="connsiteY5228" fmla="*/ 81471 h 6375766"/>
              <a:gd name="connsiteX5229" fmla="*/ 8306365 w 12191994"/>
              <a:gd name="connsiteY5229" fmla="*/ 63754 h 6375766"/>
              <a:gd name="connsiteX5230" fmla="*/ 8370119 w 12191994"/>
              <a:gd name="connsiteY5230" fmla="*/ 0 h 6375766"/>
              <a:gd name="connsiteX5231" fmla="*/ 9132119 w 12191994"/>
              <a:gd name="connsiteY5231" fmla="*/ 0 h 6375766"/>
              <a:gd name="connsiteX5232" fmla="*/ 9155805 w 12191994"/>
              <a:gd name="connsiteY5232" fmla="*/ 0 h 6375766"/>
              <a:gd name="connsiteX5233" fmla="*/ 9219559 w 12191994"/>
              <a:gd name="connsiteY5233" fmla="*/ 63754 h 6375766"/>
              <a:gd name="connsiteX5234" fmla="*/ 9237275 w 12191994"/>
              <a:gd name="connsiteY5234" fmla="*/ 81471 h 6375766"/>
              <a:gd name="connsiteX5235" fmla="*/ 9301093 w 12191994"/>
              <a:gd name="connsiteY5235" fmla="*/ 145225 h 6375766"/>
              <a:gd name="connsiteX5236" fmla="*/ 9301093 w 12191994"/>
              <a:gd name="connsiteY5236" fmla="*/ 168910 h 6375766"/>
              <a:gd name="connsiteX5237" fmla="*/ 9237275 w 12191994"/>
              <a:gd name="connsiteY5237" fmla="*/ 232663 h 6375766"/>
              <a:gd name="connsiteX5238" fmla="*/ 9219559 w 12191994"/>
              <a:gd name="connsiteY5238" fmla="*/ 250380 h 6375766"/>
              <a:gd name="connsiteX5239" fmla="*/ 9155805 w 12191994"/>
              <a:gd name="connsiteY5239" fmla="*/ 314134 h 6375766"/>
              <a:gd name="connsiteX5240" fmla="*/ 9132119 w 12191994"/>
              <a:gd name="connsiteY5240" fmla="*/ 314134 h 6375766"/>
              <a:gd name="connsiteX5241" fmla="*/ 9068365 w 12191994"/>
              <a:gd name="connsiteY5241" fmla="*/ 250380 h 6375766"/>
              <a:gd name="connsiteX5242" fmla="*/ 9050649 w 12191994"/>
              <a:gd name="connsiteY5242" fmla="*/ 232663 h 6375766"/>
              <a:gd name="connsiteX5243" fmla="*/ 8986895 w 12191994"/>
              <a:gd name="connsiteY5243" fmla="*/ 168910 h 6375766"/>
              <a:gd name="connsiteX5244" fmla="*/ 8986895 w 12191994"/>
              <a:gd name="connsiteY5244" fmla="*/ 145225 h 6375766"/>
              <a:gd name="connsiteX5245" fmla="*/ 9050649 w 12191994"/>
              <a:gd name="connsiteY5245" fmla="*/ 81471 h 6375766"/>
              <a:gd name="connsiteX5246" fmla="*/ 9068365 w 12191994"/>
              <a:gd name="connsiteY5246" fmla="*/ 63754 h 6375766"/>
              <a:gd name="connsiteX5247" fmla="*/ 9132119 w 12191994"/>
              <a:gd name="connsiteY5247" fmla="*/ 0 h 6375766"/>
              <a:gd name="connsiteX5248" fmla="*/ 9894183 w 12191994"/>
              <a:gd name="connsiteY5248" fmla="*/ 0 h 6375766"/>
              <a:gd name="connsiteX5249" fmla="*/ 9917805 w 12191994"/>
              <a:gd name="connsiteY5249" fmla="*/ 0 h 6375766"/>
              <a:gd name="connsiteX5250" fmla="*/ 9981623 w 12191994"/>
              <a:gd name="connsiteY5250" fmla="*/ 63754 h 6375766"/>
              <a:gd name="connsiteX5251" fmla="*/ 9999275 w 12191994"/>
              <a:gd name="connsiteY5251" fmla="*/ 81471 h 6375766"/>
              <a:gd name="connsiteX5252" fmla="*/ 10063093 w 12191994"/>
              <a:gd name="connsiteY5252" fmla="*/ 145225 h 6375766"/>
              <a:gd name="connsiteX5253" fmla="*/ 10063093 w 12191994"/>
              <a:gd name="connsiteY5253" fmla="*/ 168909 h 6375766"/>
              <a:gd name="connsiteX5254" fmla="*/ 9999275 w 12191994"/>
              <a:gd name="connsiteY5254" fmla="*/ 232663 h 6375766"/>
              <a:gd name="connsiteX5255" fmla="*/ 9981623 w 12191994"/>
              <a:gd name="connsiteY5255" fmla="*/ 250380 h 6375766"/>
              <a:gd name="connsiteX5256" fmla="*/ 9917805 w 12191994"/>
              <a:gd name="connsiteY5256" fmla="*/ 314134 h 6375766"/>
              <a:gd name="connsiteX5257" fmla="*/ 9894183 w 12191994"/>
              <a:gd name="connsiteY5257" fmla="*/ 314134 h 6375766"/>
              <a:gd name="connsiteX5258" fmla="*/ 9830365 w 12191994"/>
              <a:gd name="connsiteY5258" fmla="*/ 250380 h 6375766"/>
              <a:gd name="connsiteX5259" fmla="*/ 9812649 w 12191994"/>
              <a:gd name="connsiteY5259" fmla="*/ 232663 h 6375766"/>
              <a:gd name="connsiteX5260" fmla="*/ 9748895 w 12191994"/>
              <a:gd name="connsiteY5260" fmla="*/ 168909 h 6375766"/>
              <a:gd name="connsiteX5261" fmla="*/ 9748895 w 12191994"/>
              <a:gd name="connsiteY5261" fmla="*/ 145225 h 6375766"/>
              <a:gd name="connsiteX5262" fmla="*/ 9812649 w 12191994"/>
              <a:gd name="connsiteY5262" fmla="*/ 81471 h 6375766"/>
              <a:gd name="connsiteX5263" fmla="*/ 9830365 w 12191994"/>
              <a:gd name="connsiteY5263" fmla="*/ 63754 h 6375766"/>
              <a:gd name="connsiteX5264" fmla="*/ 9894183 w 12191994"/>
              <a:gd name="connsiteY5264" fmla="*/ 0 h 6375766"/>
              <a:gd name="connsiteX5265" fmla="*/ 10656182 w 12191994"/>
              <a:gd name="connsiteY5265" fmla="*/ 0 h 6375766"/>
              <a:gd name="connsiteX5266" fmla="*/ 10679804 w 12191994"/>
              <a:gd name="connsiteY5266" fmla="*/ 0 h 6375766"/>
              <a:gd name="connsiteX5267" fmla="*/ 10743622 w 12191994"/>
              <a:gd name="connsiteY5267" fmla="*/ 63754 h 6375766"/>
              <a:gd name="connsiteX5268" fmla="*/ 10761338 w 12191994"/>
              <a:gd name="connsiteY5268" fmla="*/ 81471 h 6375766"/>
              <a:gd name="connsiteX5269" fmla="*/ 10825092 w 12191994"/>
              <a:gd name="connsiteY5269" fmla="*/ 145224 h 6375766"/>
              <a:gd name="connsiteX5270" fmla="*/ 10825092 w 12191994"/>
              <a:gd name="connsiteY5270" fmla="*/ 168909 h 6375766"/>
              <a:gd name="connsiteX5271" fmla="*/ 10761338 w 12191994"/>
              <a:gd name="connsiteY5271" fmla="*/ 232663 h 6375766"/>
              <a:gd name="connsiteX5272" fmla="*/ 10743622 w 12191994"/>
              <a:gd name="connsiteY5272" fmla="*/ 250380 h 6375766"/>
              <a:gd name="connsiteX5273" fmla="*/ 10679804 w 12191994"/>
              <a:gd name="connsiteY5273" fmla="*/ 314134 h 6375766"/>
              <a:gd name="connsiteX5274" fmla="*/ 10656182 w 12191994"/>
              <a:gd name="connsiteY5274" fmla="*/ 314134 h 6375766"/>
              <a:gd name="connsiteX5275" fmla="*/ 10592365 w 12191994"/>
              <a:gd name="connsiteY5275" fmla="*/ 250380 h 6375766"/>
              <a:gd name="connsiteX5276" fmla="*/ 10574712 w 12191994"/>
              <a:gd name="connsiteY5276" fmla="*/ 232663 h 6375766"/>
              <a:gd name="connsiteX5277" fmla="*/ 10510958 w 12191994"/>
              <a:gd name="connsiteY5277" fmla="*/ 168909 h 6375766"/>
              <a:gd name="connsiteX5278" fmla="*/ 10510958 w 12191994"/>
              <a:gd name="connsiteY5278" fmla="*/ 145224 h 6375766"/>
              <a:gd name="connsiteX5279" fmla="*/ 10574712 w 12191994"/>
              <a:gd name="connsiteY5279" fmla="*/ 81471 h 6375766"/>
              <a:gd name="connsiteX5280" fmla="*/ 10592365 w 12191994"/>
              <a:gd name="connsiteY5280" fmla="*/ 63754 h 6375766"/>
              <a:gd name="connsiteX5281" fmla="*/ 10656182 w 12191994"/>
              <a:gd name="connsiteY5281" fmla="*/ 0 h 6375766"/>
              <a:gd name="connsiteX5282" fmla="*/ 11418119 w 12191994"/>
              <a:gd name="connsiteY5282" fmla="*/ 0 h 6375766"/>
              <a:gd name="connsiteX5283" fmla="*/ 11441805 w 12191994"/>
              <a:gd name="connsiteY5283" fmla="*/ 0 h 6375766"/>
              <a:gd name="connsiteX5284" fmla="*/ 11505559 w 12191994"/>
              <a:gd name="connsiteY5284" fmla="*/ 63753 h 6375766"/>
              <a:gd name="connsiteX5285" fmla="*/ 11523275 w 12191994"/>
              <a:gd name="connsiteY5285" fmla="*/ 81470 h 6375766"/>
              <a:gd name="connsiteX5286" fmla="*/ 11587029 w 12191994"/>
              <a:gd name="connsiteY5286" fmla="*/ 145224 h 6375766"/>
              <a:gd name="connsiteX5287" fmla="*/ 11587029 w 12191994"/>
              <a:gd name="connsiteY5287" fmla="*/ 168909 h 6375766"/>
              <a:gd name="connsiteX5288" fmla="*/ 11523275 w 12191994"/>
              <a:gd name="connsiteY5288" fmla="*/ 232663 h 6375766"/>
              <a:gd name="connsiteX5289" fmla="*/ 11505559 w 12191994"/>
              <a:gd name="connsiteY5289" fmla="*/ 250380 h 6375766"/>
              <a:gd name="connsiteX5290" fmla="*/ 11441805 w 12191994"/>
              <a:gd name="connsiteY5290" fmla="*/ 314134 h 6375766"/>
              <a:gd name="connsiteX5291" fmla="*/ 11418119 w 12191994"/>
              <a:gd name="connsiteY5291" fmla="*/ 314134 h 6375766"/>
              <a:gd name="connsiteX5292" fmla="*/ 11354365 w 12191994"/>
              <a:gd name="connsiteY5292" fmla="*/ 250380 h 6375766"/>
              <a:gd name="connsiteX5293" fmla="*/ 11336649 w 12191994"/>
              <a:gd name="connsiteY5293" fmla="*/ 232663 h 6375766"/>
              <a:gd name="connsiteX5294" fmla="*/ 11272895 w 12191994"/>
              <a:gd name="connsiteY5294" fmla="*/ 168909 h 6375766"/>
              <a:gd name="connsiteX5295" fmla="*/ 11272895 w 12191994"/>
              <a:gd name="connsiteY5295" fmla="*/ 145224 h 6375766"/>
              <a:gd name="connsiteX5296" fmla="*/ 11336649 w 12191994"/>
              <a:gd name="connsiteY5296" fmla="*/ 81470 h 6375766"/>
              <a:gd name="connsiteX5297" fmla="*/ 11354365 w 12191994"/>
              <a:gd name="connsiteY5297" fmla="*/ 63753 h 6375766"/>
              <a:gd name="connsiteX5298" fmla="*/ 11418119 w 12191994"/>
              <a:gd name="connsiteY5298" fmla="*/ 0 h 6375766"/>
              <a:gd name="connsiteX5299" fmla="*/ 12180119 w 12191994"/>
              <a:gd name="connsiteY5299" fmla="*/ 0 h 6375766"/>
              <a:gd name="connsiteX5300" fmla="*/ 12191994 w 12191994"/>
              <a:gd name="connsiteY5300" fmla="*/ 0 h 6375766"/>
              <a:gd name="connsiteX5301" fmla="*/ 12191994 w 12191994"/>
              <a:gd name="connsiteY5301" fmla="*/ 36956 h 6375766"/>
              <a:gd name="connsiteX5302" fmla="*/ 12180119 w 12191994"/>
              <a:gd name="connsiteY5302" fmla="*/ 36956 h 6375766"/>
              <a:gd name="connsiteX5303" fmla="*/ 12153323 w 12191994"/>
              <a:gd name="connsiteY5303" fmla="*/ 63753 h 6375766"/>
              <a:gd name="connsiteX5304" fmla="*/ 12098649 w 12191994"/>
              <a:gd name="connsiteY5304" fmla="*/ 118363 h 6375766"/>
              <a:gd name="connsiteX5305" fmla="*/ 12071852 w 12191994"/>
              <a:gd name="connsiteY5305" fmla="*/ 145224 h 6375766"/>
              <a:gd name="connsiteX5306" fmla="*/ 12071852 w 12191994"/>
              <a:gd name="connsiteY5306" fmla="*/ 168909 h 6375766"/>
              <a:gd name="connsiteX5307" fmla="*/ 12098649 w 12191994"/>
              <a:gd name="connsiteY5307" fmla="*/ 195770 h 6375766"/>
              <a:gd name="connsiteX5308" fmla="*/ 12153323 w 12191994"/>
              <a:gd name="connsiteY5308" fmla="*/ 250380 h 6375766"/>
              <a:gd name="connsiteX5309" fmla="*/ 12180119 w 12191994"/>
              <a:gd name="connsiteY5309" fmla="*/ 277177 h 6375766"/>
              <a:gd name="connsiteX5310" fmla="*/ 12191994 w 12191994"/>
              <a:gd name="connsiteY5310" fmla="*/ 277177 h 6375766"/>
              <a:gd name="connsiteX5311" fmla="*/ 12191994 w 12191994"/>
              <a:gd name="connsiteY5311" fmla="*/ 314134 h 6375766"/>
              <a:gd name="connsiteX5312" fmla="*/ 12180119 w 12191994"/>
              <a:gd name="connsiteY5312" fmla="*/ 314134 h 6375766"/>
              <a:gd name="connsiteX5313" fmla="*/ 12116365 w 12191994"/>
              <a:gd name="connsiteY5313" fmla="*/ 250380 h 6375766"/>
              <a:gd name="connsiteX5314" fmla="*/ 12098649 w 12191994"/>
              <a:gd name="connsiteY5314" fmla="*/ 232663 h 6375766"/>
              <a:gd name="connsiteX5315" fmla="*/ 12034895 w 12191994"/>
              <a:gd name="connsiteY5315" fmla="*/ 168909 h 6375766"/>
              <a:gd name="connsiteX5316" fmla="*/ 12034895 w 12191994"/>
              <a:gd name="connsiteY5316" fmla="*/ 145224 h 6375766"/>
              <a:gd name="connsiteX5317" fmla="*/ 12098649 w 12191994"/>
              <a:gd name="connsiteY5317" fmla="*/ 81470 h 6375766"/>
              <a:gd name="connsiteX5318" fmla="*/ 12116365 w 12191994"/>
              <a:gd name="connsiteY5318" fmla="*/ 63753 h 6375766"/>
              <a:gd name="connsiteX5319" fmla="*/ 12180119 w 12191994"/>
              <a:gd name="connsiteY5319" fmla="*/ 0 h 6375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</a:cxnLst>
            <a:rect l="l" t="t" r="r" b="b"/>
            <a:pathLst>
              <a:path w="12191994" h="6375766">
                <a:moveTo>
                  <a:pt x="11799119" y="6098398"/>
                </a:moveTo>
                <a:cubicBezTo>
                  <a:pt x="11784260" y="6098398"/>
                  <a:pt x="11772259" y="6110400"/>
                  <a:pt x="11772259" y="6125195"/>
                </a:cubicBezTo>
                <a:cubicBezTo>
                  <a:pt x="11772259" y="6155358"/>
                  <a:pt x="11747748" y="6179869"/>
                  <a:pt x="11717585" y="6179869"/>
                </a:cubicBezTo>
                <a:cubicBezTo>
                  <a:pt x="11702726" y="6179869"/>
                  <a:pt x="11690725" y="6191934"/>
                  <a:pt x="11690725" y="6206729"/>
                </a:cubicBezTo>
                <a:lnTo>
                  <a:pt x="11690725" y="6230415"/>
                </a:lnTo>
                <a:cubicBezTo>
                  <a:pt x="11690725" y="6245210"/>
                  <a:pt x="11702789" y="6257276"/>
                  <a:pt x="11717585" y="6257276"/>
                </a:cubicBezTo>
                <a:cubicBezTo>
                  <a:pt x="11747748" y="6257276"/>
                  <a:pt x="11772259" y="6281787"/>
                  <a:pt x="11772259" y="6311949"/>
                </a:cubicBezTo>
                <a:cubicBezTo>
                  <a:pt x="11772259" y="6326745"/>
                  <a:pt x="11784324" y="6338746"/>
                  <a:pt x="11799119" y="6338746"/>
                </a:cubicBezTo>
                <a:lnTo>
                  <a:pt x="11822741" y="6338746"/>
                </a:lnTo>
                <a:cubicBezTo>
                  <a:pt x="11837600" y="6338746"/>
                  <a:pt x="11849601" y="6326745"/>
                  <a:pt x="11849601" y="6311949"/>
                </a:cubicBezTo>
                <a:cubicBezTo>
                  <a:pt x="11849601" y="6281787"/>
                  <a:pt x="11874112" y="6257276"/>
                  <a:pt x="11904275" y="6257276"/>
                </a:cubicBezTo>
                <a:cubicBezTo>
                  <a:pt x="11919134" y="6257276"/>
                  <a:pt x="11931136" y="6245210"/>
                  <a:pt x="11931136" y="6230415"/>
                </a:cubicBezTo>
                <a:lnTo>
                  <a:pt x="11931136" y="6206729"/>
                </a:lnTo>
                <a:cubicBezTo>
                  <a:pt x="11931136" y="6191934"/>
                  <a:pt x="11919071" y="6179869"/>
                  <a:pt x="11904275" y="6179869"/>
                </a:cubicBezTo>
                <a:cubicBezTo>
                  <a:pt x="11874112" y="6179869"/>
                  <a:pt x="11849601" y="6155358"/>
                  <a:pt x="11849601" y="6125195"/>
                </a:cubicBezTo>
                <a:cubicBezTo>
                  <a:pt x="11849601" y="6110400"/>
                  <a:pt x="11837537" y="6098398"/>
                  <a:pt x="11822741" y="6098398"/>
                </a:cubicBezTo>
                <a:close/>
                <a:moveTo>
                  <a:pt x="11037119" y="6098398"/>
                </a:moveTo>
                <a:cubicBezTo>
                  <a:pt x="11022260" y="6098398"/>
                  <a:pt x="11010259" y="6110400"/>
                  <a:pt x="11010259" y="6125195"/>
                </a:cubicBezTo>
                <a:cubicBezTo>
                  <a:pt x="11010259" y="6155358"/>
                  <a:pt x="10985748" y="6179869"/>
                  <a:pt x="10955585" y="6179869"/>
                </a:cubicBezTo>
                <a:cubicBezTo>
                  <a:pt x="10940726" y="6179869"/>
                  <a:pt x="10928725" y="6191934"/>
                  <a:pt x="10928725" y="6206729"/>
                </a:cubicBezTo>
                <a:lnTo>
                  <a:pt x="10928725" y="6230415"/>
                </a:lnTo>
                <a:cubicBezTo>
                  <a:pt x="10928725" y="6245210"/>
                  <a:pt x="10940789" y="6257276"/>
                  <a:pt x="10955585" y="6257276"/>
                </a:cubicBezTo>
                <a:cubicBezTo>
                  <a:pt x="10985748" y="6257276"/>
                  <a:pt x="11010259" y="6281787"/>
                  <a:pt x="11010259" y="6311949"/>
                </a:cubicBezTo>
                <a:cubicBezTo>
                  <a:pt x="11010259" y="6326745"/>
                  <a:pt x="11022324" y="6338746"/>
                  <a:pt x="11037119" y="6338746"/>
                </a:cubicBezTo>
                <a:lnTo>
                  <a:pt x="11060741" y="6338746"/>
                </a:lnTo>
                <a:cubicBezTo>
                  <a:pt x="11075600" y="6338746"/>
                  <a:pt x="11087601" y="6326745"/>
                  <a:pt x="11087601" y="6311949"/>
                </a:cubicBezTo>
                <a:cubicBezTo>
                  <a:pt x="11087601" y="6281787"/>
                  <a:pt x="11112112" y="6257276"/>
                  <a:pt x="11142275" y="6257276"/>
                </a:cubicBezTo>
                <a:cubicBezTo>
                  <a:pt x="11157134" y="6257276"/>
                  <a:pt x="11169136" y="6245210"/>
                  <a:pt x="11169136" y="6230415"/>
                </a:cubicBezTo>
                <a:lnTo>
                  <a:pt x="11169136" y="6206729"/>
                </a:lnTo>
                <a:cubicBezTo>
                  <a:pt x="11169136" y="6191934"/>
                  <a:pt x="11157071" y="6179869"/>
                  <a:pt x="11142275" y="6179869"/>
                </a:cubicBezTo>
                <a:cubicBezTo>
                  <a:pt x="11112112" y="6179869"/>
                  <a:pt x="11087601" y="6155358"/>
                  <a:pt x="11087601" y="6125195"/>
                </a:cubicBezTo>
                <a:cubicBezTo>
                  <a:pt x="11087601" y="6110400"/>
                  <a:pt x="11075537" y="6098398"/>
                  <a:pt x="11060741" y="6098398"/>
                </a:cubicBezTo>
                <a:close/>
                <a:moveTo>
                  <a:pt x="10275119" y="6098398"/>
                </a:moveTo>
                <a:cubicBezTo>
                  <a:pt x="10260260" y="6098398"/>
                  <a:pt x="10248259" y="6110400"/>
                  <a:pt x="10248259" y="6125195"/>
                </a:cubicBezTo>
                <a:cubicBezTo>
                  <a:pt x="10248259" y="6155358"/>
                  <a:pt x="10223748" y="6179869"/>
                  <a:pt x="10193585" y="6179869"/>
                </a:cubicBezTo>
                <a:cubicBezTo>
                  <a:pt x="10178726" y="6179869"/>
                  <a:pt x="10166725" y="6191934"/>
                  <a:pt x="10166725" y="6206729"/>
                </a:cubicBezTo>
                <a:lnTo>
                  <a:pt x="10166725" y="6230415"/>
                </a:lnTo>
                <a:cubicBezTo>
                  <a:pt x="10166725" y="6245210"/>
                  <a:pt x="10178789" y="6257276"/>
                  <a:pt x="10193585" y="6257276"/>
                </a:cubicBezTo>
                <a:cubicBezTo>
                  <a:pt x="10223748" y="6257276"/>
                  <a:pt x="10248259" y="6281787"/>
                  <a:pt x="10248259" y="6311949"/>
                </a:cubicBezTo>
                <a:cubicBezTo>
                  <a:pt x="10248259" y="6326745"/>
                  <a:pt x="10260324" y="6338746"/>
                  <a:pt x="10275119" y="6338746"/>
                </a:cubicBezTo>
                <a:lnTo>
                  <a:pt x="10298741" y="6338746"/>
                </a:lnTo>
                <a:cubicBezTo>
                  <a:pt x="10313600" y="6338746"/>
                  <a:pt x="10325601" y="6326745"/>
                  <a:pt x="10325601" y="6311949"/>
                </a:cubicBezTo>
                <a:cubicBezTo>
                  <a:pt x="10325601" y="6281787"/>
                  <a:pt x="10350112" y="6257276"/>
                  <a:pt x="10380275" y="6257276"/>
                </a:cubicBezTo>
                <a:cubicBezTo>
                  <a:pt x="10395134" y="6257276"/>
                  <a:pt x="10407136" y="6245210"/>
                  <a:pt x="10407136" y="6230415"/>
                </a:cubicBezTo>
                <a:lnTo>
                  <a:pt x="10407136" y="6206729"/>
                </a:lnTo>
                <a:cubicBezTo>
                  <a:pt x="10407136" y="6191934"/>
                  <a:pt x="10395071" y="6179869"/>
                  <a:pt x="10380275" y="6179869"/>
                </a:cubicBezTo>
                <a:cubicBezTo>
                  <a:pt x="10350112" y="6179869"/>
                  <a:pt x="10325601" y="6155358"/>
                  <a:pt x="10325601" y="6125195"/>
                </a:cubicBezTo>
                <a:cubicBezTo>
                  <a:pt x="10325601" y="6110400"/>
                  <a:pt x="10313537" y="6098398"/>
                  <a:pt x="10298741" y="6098398"/>
                </a:cubicBezTo>
                <a:close/>
                <a:moveTo>
                  <a:pt x="9513119" y="6098398"/>
                </a:moveTo>
                <a:cubicBezTo>
                  <a:pt x="9498260" y="6098398"/>
                  <a:pt x="9486259" y="6110400"/>
                  <a:pt x="9486259" y="6125195"/>
                </a:cubicBezTo>
                <a:cubicBezTo>
                  <a:pt x="9486259" y="6155358"/>
                  <a:pt x="9461748" y="6179869"/>
                  <a:pt x="9431585" y="6179869"/>
                </a:cubicBezTo>
                <a:cubicBezTo>
                  <a:pt x="9416726" y="6179869"/>
                  <a:pt x="9404725" y="6191934"/>
                  <a:pt x="9404725" y="6206729"/>
                </a:cubicBezTo>
                <a:lnTo>
                  <a:pt x="9404725" y="6230415"/>
                </a:lnTo>
                <a:cubicBezTo>
                  <a:pt x="9404725" y="6245210"/>
                  <a:pt x="9416789" y="6257276"/>
                  <a:pt x="9431585" y="6257276"/>
                </a:cubicBezTo>
                <a:cubicBezTo>
                  <a:pt x="9461748" y="6257276"/>
                  <a:pt x="9486259" y="6281787"/>
                  <a:pt x="9486259" y="6311949"/>
                </a:cubicBezTo>
                <a:cubicBezTo>
                  <a:pt x="9486259" y="6326745"/>
                  <a:pt x="9498324" y="6338746"/>
                  <a:pt x="9513119" y="6338746"/>
                </a:cubicBezTo>
                <a:lnTo>
                  <a:pt x="9536741" y="6338746"/>
                </a:lnTo>
                <a:cubicBezTo>
                  <a:pt x="9551600" y="6338746"/>
                  <a:pt x="9563601" y="6326745"/>
                  <a:pt x="9563601" y="6311949"/>
                </a:cubicBezTo>
                <a:cubicBezTo>
                  <a:pt x="9563601" y="6281787"/>
                  <a:pt x="9588112" y="6257276"/>
                  <a:pt x="9618275" y="6257276"/>
                </a:cubicBezTo>
                <a:cubicBezTo>
                  <a:pt x="9633134" y="6257276"/>
                  <a:pt x="9645136" y="6245210"/>
                  <a:pt x="9645136" y="6230415"/>
                </a:cubicBezTo>
                <a:lnTo>
                  <a:pt x="9645136" y="6206729"/>
                </a:lnTo>
                <a:cubicBezTo>
                  <a:pt x="9645136" y="6191934"/>
                  <a:pt x="9633071" y="6179869"/>
                  <a:pt x="9618275" y="6179869"/>
                </a:cubicBezTo>
                <a:cubicBezTo>
                  <a:pt x="9588112" y="6179869"/>
                  <a:pt x="9563601" y="6155358"/>
                  <a:pt x="9563601" y="6125195"/>
                </a:cubicBezTo>
                <a:cubicBezTo>
                  <a:pt x="9563601" y="6110400"/>
                  <a:pt x="9551537" y="6098398"/>
                  <a:pt x="9536741" y="6098398"/>
                </a:cubicBezTo>
                <a:close/>
                <a:moveTo>
                  <a:pt x="8751119" y="6098398"/>
                </a:moveTo>
                <a:cubicBezTo>
                  <a:pt x="8736260" y="6098398"/>
                  <a:pt x="8724259" y="6110400"/>
                  <a:pt x="8724259" y="6125195"/>
                </a:cubicBezTo>
                <a:cubicBezTo>
                  <a:pt x="8724259" y="6155358"/>
                  <a:pt x="8699748" y="6179869"/>
                  <a:pt x="8669585" y="6179869"/>
                </a:cubicBezTo>
                <a:cubicBezTo>
                  <a:pt x="8654726" y="6179869"/>
                  <a:pt x="8642725" y="6191934"/>
                  <a:pt x="8642725" y="6206729"/>
                </a:cubicBezTo>
                <a:lnTo>
                  <a:pt x="8642725" y="6230415"/>
                </a:lnTo>
                <a:cubicBezTo>
                  <a:pt x="8642725" y="6245210"/>
                  <a:pt x="8654789" y="6257276"/>
                  <a:pt x="8669585" y="6257276"/>
                </a:cubicBezTo>
                <a:cubicBezTo>
                  <a:pt x="8699748" y="6257276"/>
                  <a:pt x="8724259" y="6281787"/>
                  <a:pt x="8724259" y="6311949"/>
                </a:cubicBezTo>
                <a:cubicBezTo>
                  <a:pt x="8724259" y="6326745"/>
                  <a:pt x="8736324" y="6338746"/>
                  <a:pt x="8751119" y="6338746"/>
                </a:cubicBezTo>
                <a:lnTo>
                  <a:pt x="8774741" y="6338746"/>
                </a:lnTo>
                <a:cubicBezTo>
                  <a:pt x="8789600" y="6338746"/>
                  <a:pt x="8801601" y="6326745"/>
                  <a:pt x="8801601" y="6311949"/>
                </a:cubicBezTo>
                <a:cubicBezTo>
                  <a:pt x="8801601" y="6281787"/>
                  <a:pt x="8826112" y="6257276"/>
                  <a:pt x="8856275" y="6257276"/>
                </a:cubicBezTo>
                <a:cubicBezTo>
                  <a:pt x="8871134" y="6257276"/>
                  <a:pt x="8883136" y="6245210"/>
                  <a:pt x="8883136" y="6230415"/>
                </a:cubicBezTo>
                <a:lnTo>
                  <a:pt x="8883136" y="6206729"/>
                </a:lnTo>
                <a:cubicBezTo>
                  <a:pt x="8883136" y="6191934"/>
                  <a:pt x="8871071" y="6179869"/>
                  <a:pt x="8856275" y="6179869"/>
                </a:cubicBezTo>
                <a:cubicBezTo>
                  <a:pt x="8826112" y="6179869"/>
                  <a:pt x="8801601" y="6155358"/>
                  <a:pt x="8801601" y="6125195"/>
                </a:cubicBezTo>
                <a:cubicBezTo>
                  <a:pt x="8801601" y="6110400"/>
                  <a:pt x="8789537" y="6098398"/>
                  <a:pt x="8774741" y="6098398"/>
                </a:cubicBezTo>
                <a:close/>
                <a:moveTo>
                  <a:pt x="7989119" y="6098398"/>
                </a:moveTo>
                <a:cubicBezTo>
                  <a:pt x="7974260" y="6098398"/>
                  <a:pt x="7962259" y="6110400"/>
                  <a:pt x="7962259" y="6125195"/>
                </a:cubicBezTo>
                <a:cubicBezTo>
                  <a:pt x="7962259" y="6155358"/>
                  <a:pt x="7937748" y="6179869"/>
                  <a:pt x="7907585" y="6179869"/>
                </a:cubicBezTo>
                <a:cubicBezTo>
                  <a:pt x="7892726" y="6179869"/>
                  <a:pt x="7880725" y="6191934"/>
                  <a:pt x="7880725" y="6206729"/>
                </a:cubicBezTo>
                <a:lnTo>
                  <a:pt x="7880725" y="6230415"/>
                </a:lnTo>
                <a:cubicBezTo>
                  <a:pt x="7880725" y="6245210"/>
                  <a:pt x="7892789" y="6257276"/>
                  <a:pt x="7907585" y="6257276"/>
                </a:cubicBezTo>
                <a:cubicBezTo>
                  <a:pt x="7937748" y="6257276"/>
                  <a:pt x="7962259" y="6281787"/>
                  <a:pt x="7962259" y="6311949"/>
                </a:cubicBezTo>
                <a:cubicBezTo>
                  <a:pt x="7962259" y="6326745"/>
                  <a:pt x="7974324" y="6338746"/>
                  <a:pt x="7989119" y="6338746"/>
                </a:cubicBezTo>
                <a:lnTo>
                  <a:pt x="8012741" y="6338746"/>
                </a:lnTo>
                <a:cubicBezTo>
                  <a:pt x="8027600" y="6338746"/>
                  <a:pt x="8039601" y="6326745"/>
                  <a:pt x="8039601" y="6311949"/>
                </a:cubicBezTo>
                <a:cubicBezTo>
                  <a:pt x="8039601" y="6281787"/>
                  <a:pt x="8064112" y="6257276"/>
                  <a:pt x="8094275" y="6257276"/>
                </a:cubicBezTo>
                <a:cubicBezTo>
                  <a:pt x="8109134" y="6257276"/>
                  <a:pt x="8121136" y="6245210"/>
                  <a:pt x="8121136" y="6230415"/>
                </a:cubicBezTo>
                <a:lnTo>
                  <a:pt x="8121136" y="6206729"/>
                </a:lnTo>
                <a:cubicBezTo>
                  <a:pt x="8121136" y="6191934"/>
                  <a:pt x="8109071" y="6179869"/>
                  <a:pt x="8094275" y="6179869"/>
                </a:cubicBezTo>
                <a:cubicBezTo>
                  <a:pt x="8064112" y="6179869"/>
                  <a:pt x="8039601" y="6155358"/>
                  <a:pt x="8039601" y="6125195"/>
                </a:cubicBezTo>
                <a:cubicBezTo>
                  <a:pt x="8039601" y="6110400"/>
                  <a:pt x="8027537" y="6098398"/>
                  <a:pt x="8012741" y="6098398"/>
                </a:cubicBezTo>
                <a:close/>
                <a:moveTo>
                  <a:pt x="7227119" y="6098398"/>
                </a:moveTo>
                <a:cubicBezTo>
                  <a:pt x="7212260" y="6098398"/>
                  <a:pt x="7200259" y="6110400"/>
                  <a:pt x="7200259" y="6125195"/>
                </a:cubicBezTo>
                <a:cubicBezTo>
                  <a:pt x="7200259" y="6155358"/>
                  <a:pt x="7175748" y="6179869"/>
                  <a:pt x="7145585" y="6179869"/>
                </a:cubicBezTo>
                <a:cubicBezTo>
                  <a:pt x="7130726" y="6179869"/>
                  <a:pt x="7118725" y="6191934"/>
                  <a:pt x="7118725" y="6206729"/>
                </a:cubicBezTo>
                <a:lnTo>
                  <a:pt x="7118725" y="6230415"/>
                </a:lnTo>
                <a:cubicBezTo>
                  <a:pt x="7118725" y="6245210"/>
                  <a:pt x="7130789" y="6257276"/>
                  <a:pt x="7145585" y="6257276"/>
                </a:cubicBezTo>
                <a:cubicBezTo>
                  <a:pt x="7175748" y="6257276"/>
                  <a:pt x="7200259" y="6281787"/>
                  <a:pt x="7200259" y="6311949"/>
                </a:cubicBezTo>
                <a:cubicBezTo>
                  <a:pt x="7200259" y="6326745"/>
                  <a:pt x="7212324" y="6338746"/>
                  <a:pt x="7227119" y="6338746"/>
                </a:cubicBezTo>
                <a:lnTo>
                  <a:pt x="7250741" y="6338746"/>
                </a:lnTo>
                <a:cubicBezTo>
                  <a:pt x="7265600" y="6338746"/>
                  <a:pt x="7277601" y="6326745"/>
                  <a:pt x="7277601" y="6311949"/>
                </a:cubicBezTo>
                <a:cubicBezTo>
                  <a:pt x="7277601" y="6281787"/>
                  <a:pt x="7302112" y="6257276"/>
                  <a:pt x="7332275" y="6257276"/>
                </a:cubicBezTo>
                <a:cubicBezTo>
                  <a:pt x="7347134" y="6257276"/>
                  <a:pt x="7359136" y="6245210"/>
                  <a:pt x="7359136" y="6230415"/>
                </a:cubicBezTo>
                <a:lnTo>
                  <a:pt x="7359136" y="6206729"/>
                </a:lnTo>
                <a:cubicBezTo>
                  <a:pt x="7359136" y="6191934"/>
                  <a:pt x="7347071" y="6179869"/>
                  <a:pt x="7332275" y="6179869"/>
                </a:cubicBezTo>
                <a:cubicBezTo>
                  <a:pt x="7302112" y="6179869"/>
                  <a:pt x="7277601" y="6155358"/>
                  <a:pt x="7277601" y="6125195"/>
                </a:cubicBezTo>
                <a:cubicBezTo>
                  <a:pt x="7277601" y="6110400"/>
                  <a:pt x="7265537" y="6098398"/>
                  <a:pt x="7250741" y="6098398"/>
                </a:cubicBezTo>
                <a:close/>
                <a:moveTo>
                  <a:pt x="6465119" y="6098398"/>
                </a:moveTo>
                <a:cubicBezTo>
                  <a:pt x="6450260" y="6098398"/>
                  <a:pt x="6438259" y="6110400"/>
                  <a:pt x="6438259" y="6125195"/>
                </a:cubicBezTo>
                <a:cubicBezTo>
                  <a:pt x="6438259" y="6155358"/>
                  <a:pt x="6413747" y="6179869"/>
                  <a:pt x="6383585" y="6179869"/>
                </a:cubicBezTo>
                <a:cubicBezTo>
                  <a:pt x="6368726" y="6179869"/>
                  <a:pt x="6356724" y="6191934"/>
                  <a:pt x="6356724" y="6206729"/>
                </a:cubicBezTo>
                <a:lnTo>
                  <a:pt x="6356724" y="6230415"/>
                </a:lnTo>
                <a:cubicBezTo>
                  <a:pt x="6356724" y="6245210"/>
                  <a:pt x="6368790" y="6257276"/>
                  <a:pt x="6383585" y="6257276"/>
                </a:cubicBezTo>
                <a:cubicBezTo>
                  <a:pt x="6413747" y="6257276"/>
                  <a:pt x="6438259" y="6281787"/>
                  <a:pt x="6438259" y="6311949"/>
                </a:cubicBezTo>
                <a:cubicBezTo>
                  <a:pt x="6438259" y="6326745"/>
                  <a:pt x="6450323" y="6338746"/>
                  <a:pt x="6465119" y="6338746"/>
                </a:cubicBezTo>
                <a:lnTo>
                  <a:pt x="6488741" y="6338746"/>
                </a:lnTo>
                <a:cubicBezTo>
                  <a:pt x="6503600" y="6338746"/>
                  <a:pt x="6515601" y="6326745"/>
                  <a:pt x="6515601" y="6311949"/>
                </a:cubicBezTo>
                <a:cubicBezTo>
                  <a:pt x="6515601" y="6281787"/>
                  <a:pt x="6540112" y="6257276"/>
                  <a:pt x="6570275" y="6257276"/>
                </a:cubicBezTo>
                <a:cubicBezTo>
                  <a:pt x="6585134" y="6257276"/>
                  <a:pt x="6597136" y="6245210"/>
                  <a:pt x="6597136" y="6230415"/>
                </a:cubicBezTo>
                <a:lnTo>
                  <a:pt x="6597136" y="6206729"/>
                </a:lnTo>
                <a:cubicBezTo>
                  <a:pt x="6597136" y="6191934"/>
                  <a:pt x="6585071" y="6179869"/>
                  <a:pt x="6570275" y="6179869"/>
                </a:cubicBezTo>
                <a:cubicBezTo>
                  <a:pt x="6540112" y="6179869"/>
                  <a:pt x="6515601" y="6155358"/>
                  <a:pt x="6515601" y="6125195"/>
                </a:cubicBezTo>
                <a:cubicBezTo>
                  <a:pt x="6515601" y="6110400"/>
                  <a:pt x="6503537" y="6098398"/>
                  <a:pt x="6488741" y="6098398"/>
                </a:cubicBezTo>
                <a:close/>
                <a:moveTo>
                  <a:pt x="5703119" y="6098398"/>
                </a:moveTo>
                <a:cubicBezTo>
                  <a:pt x="5688260" y="6098398"/>
                  <a:pt x="5676259" y="6110400"/>
                  <a:pt x="5676259" y="6125195"/>
                </a:cubicBezTo>
                <a:cubicBezTo>
                  <a:pt x="5676259" y="6155358"/>
                  <a:pt x="5651747" y="6179869"/>
                  <a:pt x="5621586" y="6179869"/>
                </a:cubicBezTo>
                <a:cubicBezTo>
                  <a:pt x="5606727" y="6179869"/>
                  <a:pt x="5594725" y="6191934"/>
                  <a:pt x="5594725" y="6206729"/>
                </a:cubicBezTo>
                <a:lnTo>
                  <a:pt x="5594725" y="6230415"/>
                </a:lnTo>
                <a:cubicBezTo>
                  <a:pt x="5594725" y="6245210"/>
                  <a:pt x="5606790" y="6257276"/>
                  <a:pt x="5621586" y="6257276"/>
                </a:cubicBezTo>
                <a:cubicBezTo>
                  <a:pt x="5651747" y="6257276"/>
                  <a:pt x="5676259" y="6281787"/>
                  <a:pt x="5676259" y="6311949"/>
                </a:cubicBezTo>
                <a:cubicBezTo>
                  <a:pt x="5676259" y="6326745"/>
                  <a:pt x="5688324" y="6338746"/>
                  <a:pt x="5703119" y="6338746"/>
                </a:cubicBezTo>
                <a:lnTo>
                  <a:pt x="5726741" y="6338746"/>
                </a:lnTo>
                <a:cubicBezTo>
                  <a:pt x="5741600" y="6338746"/>
                  <a:pt x="5753601" y="6326745"/>
                  <a:pt x="5753601" y="6311949"/>
                </a:cubicBezTo>
                <a:cubicBezTo>
                  <a:pt x="5753601" y="6281787"/>
                  <a:pt x="5778112" y="6257276"/>
                  <a:pt x="5808275" y="6257276"/>
                </a:cubicBezTo>
                <a:cubicBezTo>
                  <a:pt x="5823134" y="6257276"/>
                  <a:pt x="5835135" y="6245210"/>
                  <a:pt x="5835135" y="6230415"/>
                </a:cubicBezTo>
                <a:lnTo>
                  <a:pt x="5835135" y="6206729"/>
                </a:lnTo>
                <a:cubicBezTo>
                  <a:pt x="5835135" y="6191934"/>
                  <a:pt x="5823071" y="6179869"/>
                  <a:pt x="5808275" y="6179869"/>
                </a:cubicBezTo>
                <a:cubicBezTo>
                  <a:pt x="5778112" y="6179869"/>
                  <a:pt x="5753601" y="6155358"/>
                  <a:pt x="5753601" y="6125195"/>
                </a:cubicBezTo>
                <a:cubicBezTo>
                  <a:pt x="5753601" y="6110400"/>
                  <a:pt x="5741536" y="6098398"/>
                  <a:pt x="5726741" y="6098398"/>
                </a:cubicBezTo>
                <a:close/>
                <a:moveTo>
                  <a:pt x="4941120" y="6098398"/>
                </a:moveTo>
                <a:cubicBezTo>
                  <a:pt x="4926261" y="6098398"/>
                  <a:pt x="4914260" y="6110400"/>
                  <a:pt x="4914260" y="6125195"/>
                </a:cubicBezTo>
                <a:cubicBezTo>
                  <a:pt x="4914260" y="6155358"/>
                  <a:pt x="4889747" y="6179869"/>
                  <a:pt x="4859585" y="6179869"/>
                </a:cubicBezTo>
                <a:cubicBezTo>
                  <a:pt x="4844726" y="6179869"/>
                  <a:pt x="4832725" y="6191934"/>
                  <a:pt x="4832725" y="6206729"/>
                </a:cubicBezTo>
                <a:lnTo>
                  <a:pt x="4832725" y="6230415"/>
                </a:lnTo>
                <a:cubicBezTo>
                  <a:pt x="4832725" y="6245210"/>
                  <a:pt x="4844791" y="6257276"/>
                  <a:pt x="4859585" y="6257276"/>
                </a:cubicBezTo>
                <a:cubicBezTo>
                  <a:pt x="4889747" y="6257276"/>
                  <a:pt x="4914260" y="6281787"/>
                  <a:pt x="4914260" y="6311949"/>
                </a:cubicBezTo>
                <a:cubicBezTo>
                  <a:pt x="4914260" y="6326745"/>
                  <a:pt x="4926324" y="6338746"/>
                  <a:pt x="4941120" y="6338746"/>
                </a:cubicBezTo>
                <a:lnTo>
                  <a:pt x="4964742" y="6338746"/>
                </a:lnTo>
                <a:cubicBezTo>
                  <a:pt x="4979601" y="6338746"/>
                  <a:pt x="4991602" y="6326745"/>
                  <a:pt x="4991602" y="6311949"/>
                </a:cubicBezTo>
                <a:cubicBezTo>
                  <a:pt x="4991602" y="6281787"/>
                  <a:pt x="5016113" y="6257276"/>
                  <a:pt x="5046276" y="6257276"/>
                </a:cubicBezTo>
                <a:cubicBezTo>
                  <a:pt x="5061135" y="6257276"/>
                  <a:pt x="5073135" y="6245210"/>
                  <a:pt x="5073135" y="6230415"/>
                </a:cubicBezTo>
                <a:lnTo>
                  <a:pt x="5073135" y="6206729"/>
                </a:lnTo>
                <a:cubicBezTo>
                  <a:pt x="5073135" y="6191934"/>
                  <a:pt x="5061071" y="6179869"/>
                  <a:pt x="5046276" y="6179869"/>
                </a:cubicBezTo>
                <a:cubicBezTo>
                  <a:pt x="5016113" y="6179869"/>
                  <a:pt x="4991602" y="6155358"/>
                  <a:pt x="4991602" y="6125195"/>
                </a:cubicBezTo>
                <a:cubicBezTo>
                  <a:pt x="4991602" y="6110400"/>
                  <a:pt x="4979536" y="6098398"/>
                  <a:pt x="4964742" y="6098398"/>
                </a:cubicBezTo>
                <a:close/>
                <a:moveTo>
                  <a:pt x="4179121" y="6098398"/>
                </a:moveTo>
                <a:cubicBezTo>
                  <a:pt x="4164261" y="6098398"/>
                  <a:pt x="4152261" y="6110400"/>
                  <a:pt x="4152261" y="6125195"/>
                </a:cubicBezTo>
                <a:cubicBezTo>
                  <a:pt x="4152261" y="6155358"/>
                  <a:pt x="4127749" y="6179869"/>
                  <a:pt x="4097587" y="6179869"/>
                </a:cubicBezTo>
                <a:cubicBezTo>
                  <a:pt x="4082727" y="6179869"/>
                  <a:pt x="4070726" y="6191934"/>
                  <a:pt x="4070726" y="6206729"/>
                </a:cubicBezTo>
                <a:lnTo>
                  <a:pt x="4070726" y="6230415"/>
                </a:lnTo>
                <a:cubicBezTo>
                  <a:pt x="4070726" y="6245210"/>
                  <a:pt x="4082791" y="6257276"/>
                  <a:pt x="4097587" y="6257276"/>
                </a:cubicBezTo>
                <a:cubicBezTo>
                  <a:pt x="4127749" y="6257276"/>
                  <a:pt x="4152261" y="6281787"/>
                  <a:pt x="4152261" y="6311949"/>
                </a:cubicBezTo>
                <a:cubicBezTo>
                  <a:pt x="4152261" y="6326745"/>
                  <a:pt x="4164325" y="6338746"/>
                  <a:pt x="4179121" y="6338746"/>
                </a:cubicBezTo>
                <a:lnTo>
                  <a:pt x="4202741" y="6338746"/>
                </a:lnTo>
                <a:cubicBezTo>
                  <a:pt x="4217600" y="6338746"/>
                  <a:pt x="4229601" y="6326745"/>
                  <a:pt x="4229601" y="6311949"/>
                </a:cubicBezTo>
                <a:cubicBezTo>
                  <a:pt x="4229601" y="6281787"/>
                  <a:pt x="4254112" y="6257276"/>
                  <a:pt x="4284276" y="6257276"/>
                </a:cubicBezTo>
                <a:cubicBezTo>
                  <a:pt x="4299134" y="6257276"/>
                  <a:pt x="4311135" y="6245210"/>
                  <a:pt x="4311135" y="6230415"/>
                </a:cubicBezTo>
                <a:lnTo>
                  <a:pt x="4311135" y="6206729"/>
                </a:lnTo>
                <a:cubicBezTo>
                  <a:pt x="4311135" y="6191934"/>
                  <a:pt x="4299071" y="6179869"/>
                  <a:pt x="4284276" y="6179869"/>
                </a:cubicBezTo>
                <a:cubicBezTo>
                  <a:pt x="4254112" y="6179869"/>
                  <a:pt x="4229601" y="6155358"/>
                  <a:pt x="4229601" y="6125195"/>
                </a:cubicBezTo>
                <a:cubicBezTo>
                  <a:pt x="4229601" y="6110400"/>
                  <a:pt x="4217536" y="6098398"/>
                  <a:pt x="4202741" y="6098398"/>
                </a:cubicBezTo>
                <a:close/>
                <a:moveTo>
                  <a:pt x="3417121" y="6098398"/>
                </a:moveTo>
                <a:cubicBezTo>
                  <a:pt x="3402262" y="6098398"/>
                  <a:pt x="3390261" y="6110400"/>
                  <a:pt x="3390261" y="6125195"/>
                </a:cubicBezTo>
                <a:cubicBezTo>
                  <a:pt x="3390261" y="6155358"/>
                  <a:pt x="3365749" y="6179869"/>
                  <a:pt x="3335587" y="6179869"/>
                </a:cubicBezTo>
                <a:cubicBezTo>
                  <a:pt x="3320728" y="6179869"/>
                  <a:pt x="3308726" y="6191934"/>
                  <a:pt x="3308726" y="6206729"/>
                </a:cubicBezTo>
                <a:lnTo>
                  <a:pt x="3308726" y="6230415"/>
                </a:lnTo>
                <a:cubicBezTo>
                  <a:pt x="3308726" y="6245210"/>
                  <a:pt x="3320792" y="6257276"/>
                  <a:pt x="3335587" y="6257276"/>
                </a:cubicBezTo>
                <a:cubicBezTo>
                  <a:pt x="3365749" y="6257276"/>
                  <a:pt x="3390261" y="6281787"/>
                  <a:pt x="3390261" y="6311949"/>
                </a:cubicBezTo>
                <a:cubicBezTo>
                  <a:pt x="3390261" y="6326745"/>
                  <a:pt x="3402325" y="6338746"/>
                  <a:pt x="3417121" y="6338746"/>
                </a:cubicBezTo>
                <a:lnTo>
                  <a:pt x="3440743" y="6338746"/>
                </a:lnTo>
                <a:cubicBezTo>
                  <a:pt x="3455602" y="6338746"/>
                  <a:pt x="3467603" y="6326745"/>
                  <a:pt x="3467603" y="6311949"/>
                </a:cubicBezTo>
                <a:cubicBezTo>
                  <a:pt x="3467603" y="6281787"/>
                  <a:pt x="3492114" y="6257276"/>
                  <a:pt x="3522277" y="6257276"/>
                </a:cubicBezTo>
                <a:cubicBezTo>
                  <a:pt x="3537136" y="6257276"/>
                  <a:pt x="3549138" y="6245210"/>
                  <a:pt x="3549138" y="6230415"/>
                </a:cubicBezTo>
                <a:lnTo>
                  <a:pt x="3549138" y="6206729"/>
                </a:lnTo>
                <a:cubicBezTo>
                  <a:pt x="3549138" y="6191934"/>
                  <a:pt x="3537074" y="6179869"/>
                  <a:pt x="3522277" y="6179869"/>
                </a:cubicBezTo>
                <a:cubicBezTo>
                  <a:pt x="3492114" y="6179869"/>
                  <a:pt x="3467603" y="6155358"/>
                  <a:pt x="3467603" y="6125195"/>
                </a:cubicBezTo>
                <a:cubicBezTo>
                  <a:pt x="3467603" y="6110400"/>
                  <a:pt x="3455538" y="6098398"/>
                  <a:pt x="3440743" y="6098398"/>
                </a:cubicBezTo>
                <a:close/>
                <a:moveTo>
                  <a:pt x="2655121" y="6098398"/>
                </a:moveTo>
                <a:cubicBezTo>
                  <a:pt x="2640262" y="6098398"/>
                  <a:pt x="2628261" y="6110400"/>
                  <a:pt x="2628261" y="6125195"/>
                </a:cubicBezTo>
                <a:cubicBezTo>
                  <a:pt x="2628261" y="6155358"/>
                  <a:pt x="2603750" y="6179869"/>
                  <a:pt x="2573587" y="6179869"/>
                </a:cubicBezTo>
                <a:cubicBezTo>
                  <a:pt x="2558728" y="6179869"/>
                  <a:pt x="2546727" y="6191934"/>
                  <a:pt x="2546727" y="6206729"/>
                </a:cubicBezTo>
                <a:lnTo>
                  <a:pt x="2546727" y="6230415"/>
                </a:lnTo>
                <a:cubicBezTo>
                  <a:pt x="2546727" y="6245210"/>
                  <a:pt x="2558792" y="6257276"/>
                  <a:pt x="2573587" y="6257276"/>
                </a:cubicBezTo>
                <a:cubicBezTo>
                  <a:pt x="2603750" y="6257276"/>
                  <a:pt x="2628261" y="6281787"/>
                  <a:pt x="2628261" y="6311949"/>
                </a:cubicBezTo>
                <a:cubicBezTo>
                  <a:pt x="2628261" y="6326745"/>
                  <a:pt x="2640325" y="6338746"/>
                  <a:pt x="2655121" y="6338746"/>
                </a:cubicBezTo>
                <a:lnTo>
                  <a:pt x="2678743" y="6338746"/>
                </a:lnTo>
                <a:cubicBezTo>
                  <a:pt x="2693602" y="6338746"/>
                  <a:pt x="2705603" y="6326745"/>
                  <a:pt x="2705603" y="6311949"/>
                </a:cubicBezTo>
                <a:cubicBezTo>
                  <a:pt x="2705603" y="6281787"/>
                  <a:pt x="2730115" y="6257276"/>
                  <a:pt x="2760277" y="6257276"/>
                </a:cubicBezTo>
                <a:cubicBezTo>
                  <a:pt x="2775136" y="6257276"/>
                  <a:pt x="2787138" y="6245210"/>
                  <a:pt x="2787138" y="6230415"/>
                </a:cubicBezTo>
                <a:lnTo>
                  <a:pt x="2787138" y="6206729"/>
                </a:lnTo>
                <a:cubicBezTo>
                  <a:pt x="2787138" y="6191934"/>
                  <a:pt x="2775073" y="6179869"/>
                  <a:pt x="2760277" y="6179869"/>
                </a:cubicBezTo>
                <a:cubicBezTo>
                  <a:pt x="2730115" y="6179869"/>
                  <a:pt x="2705603" y="6155358"/>
                  <a:pt x="2705603" y="6125195"/>
                </a:cubicBezTo>
                <a:cubicBezTo>
                  <a:pt x="2705603" y="6110400"/>
                  <a:pt x="2693539" y="6098398"/>
                  <a:pt x="2678743" y="6098398"/>
                </a:cubicBezTo>
                <a:close/>
                <a:moveTo>
                  <a:pt x="1893121" y="6098398"/>
                </a:moveTo>
                <a:cubicBezTo>
                  <a:pt x="1878262" y="6098398"/>
                  <a:pt x="1866261" y="6110400"/>
                  <a:pt x="1866261" y="6125195"/>
                </a:cubicBezTo>
                <a:cubicBezTo>
                  <a:pt x="1866261" y="6155358"/>
                  <a:pt x="1841750" y="6179869"/>
                  <a:pt x="1811587" y="6179869"/>
                </a:cubicBezTo>
                <a:cubicBezTo>
                  <a:pt x="1796728" y="6179869"/>
                  <a:pt x="1784727" y="6191934"/>
                  <a:pt x="1784727" y="6206729"/>
                </a:cubicBezTo>
                <a:lnTo>
                  <a:pt x="1784727" y="6230415"/>
                </a:lnTo>
                <a:cubicBezTo>
                  <a:pt x="1784727" y="6245210"/>
                  <a:pt x="1796792" y="6257276"/>
                  <a:pt x="1811587" y="6257276"/>
                </a:cubicBezTo>
                <a:cubicBezTo>
                  <a:pt x="1841750" y="6257276"/>
                  <a:pt x="1866261" y="6281787"/>
                  <a:pt x="1866261" y="6311949"/>
                </a:cubicBezTo>
                <a:cubicBezTo>
                  <a:pt x="1866261" y="6326745"/>
                  <a:pt x="1878325" y="6338746"/>
                  <a:pt x="1893121" y="6338746"/>
                </a:cubicBezTo>
                <a:lnTo>
                  <a:pt x="1916743" y="6338746"/>
                </a:lnTo>
                <a:cubicBezTo>
                  <a:pt x="1931602" y="6338746"/>
                  <a:pt x="1943603" y="6326745"/>
                  <a:pt x="1943603" y="6311949"/>
                </a:cubicBezTo>
                <a:cubicBezTo>
                  <a:pt x="1943603" y="6281787"/>
                  <a:pt x="1968115" y="6257276"/>
                  <a:pt x="1998277" y="6257276"/>
                </a:cubicBezTo>
                <a:cubicBezTo>
                  <a:pt x="2013136" y="6257276"/>
                  <a:pt x="2025138" y="6245210"/>
                  <a:pt x="2025138" y="6230415"/>
                </a:cubicBezTo>
                <a:lnTo>
                  <a:pt x="2025138" y="6206729"/>
                </a:lnTo>
                <a:cubicBezTo>
                  <a:pt x="2025138" y="6191934"/>
                  <a:pt x="2013073" y="6179869"/>
                  <a:pt x="1998277" y="6179869"/>
                </a:cubicBezTo>
                <a:cubicBezTo>
                  <a:pt x="1968115" y="6179869"/>
                  <a:pt x="1943603" y="6155358"/>
                  <a:pt x="1943603" y="6125195"/>
                </a:cubicBezTo>
                <a:cubicBezTo>
                  <a:pt x="1943603" y="6110400"/>
                  <a:pt x="1931539" y="6098398"/>
                  <a:pt x="1916743" y="6098398"/>
                </a:cubicBezTo>
                <a:close/>
                <a:moveTo>
                  <a:pt x="1131121" y="6098398"/>
                </a:moveTo>
                <a:cubicBezTo>
                  <a:pt x="1116262" y="6098398"/>
                  <a:pt x="1104260" y="6110400"/>
                  <a:pt x="1104260" y="6125195"/>
                </a:cubicBezTo>
                <a:cubicBezTo>
                  <a:pt x="1104260" y="6155358"/>
                  <a:pt x="1079749" y="6179869"/>
                  <a:pt x="1049587" y="6179869"/>
                </a:cubicBezTo>
                <a:cubicBezTo>
                  <a:pt x="1034728" y="6179869"/>
                  <a:pt x="1022726" y="6191934"/>
                  <a:pt x="1022726" y="6206729"/>
                </a:cubicBezTo>
                <a:lnTo>
                  <a:pt x="1022726" y="6230415"/>
                </a:lnTo>
                <a:cubicBezTo>
                  <a:pt x="1022726" y="6245210"/>
                  <a:pt x="1034792" y="6257276"/>
                  <a:pt x="1049587" y="6257276"/>
                </a:cubicBezTo>
                <a:cubicBezTo>
                  <a:pt x="1079749" y="6257276"/>
                  <a:pt x="1104260" y="6281787"/>
                  <a:pt x="1104260" y="6311949"/>
                </a:cubicBezTo>
                <a:cubicBezTo>
                  <a:pt x="1104260" y="6326745"/>
                  <a:pt x="1116325" y="6338746"/>
                  <a:pt x="1131121" y="6338746"/>
                </a:cubicBezTo>
                <a:lnTo>
                  <a:pt x="1154743" y="6338746"/>
                </a:lnTo>
                <a:cubicBezTo>
                  <a:pt x="1169602" y="6338746"/>
                  <a:pt x="1181603" y="6326745"/>
                  <a:pt x="1181603" y="6311949"/>
                </a:cubicBezTo>
                <a:cubicBezTo>
                  <a:pt x="1181603" y="6281787"/>
                  <a:pt x="1206114" y="6257276"/>
                  <a:pt x="1236277" y="6257276"/>
                </a:cubicBezTo>
                <a:cubicBezTo>
                  <a:pt x="1251136" y="6257276"/>
                  <a:pt x="1263137" y="6245210"/>
                  <a:pt x="1263137" y="6230415"/>
                </a:cubicBezTo>
                <a:lnTo>
                  <a:pt x="1263137" y="6206729"/>
                </a:lnTo>
                <a:cubicBezTo>
                  <a:pt x="1263137" y="6191934"/>
                  <a:pt x="1251073" y="6179869"/>
                  <a:pt x="1236277" y="6179869"/>
                </a:cubicBezTo>
                <a:cubicBezTo>
                  <a:pt x="1206114" y="6179869"/>
                  <a:pt x="1181603" y="6155358"/>
                  <a:pt x="1181603" y="6125195"/>
                </a:cubicBezTo>
                <a:cubicBezTo>
                  <a:pt x="1181603" y="6110400"/>
                  <a:pt x="1169538" y="6098398"/>
                  <a:pt x="1154743" y="6098398"/>
                </a:cubicBezTo>
                <a:close/>
                <a:moveTo>
                  <a:pt x="369122" y="6098398"/>
                </a:moveTo>
                <a:cubicBezTo>
                  <a:pt x="354263" y="6098398"/>
                  <a:pt x="342262" y="6110400"/>
                  <a:pt x="342262" y="6125195"/>
                </a:cubicBezTo>
                <a:cubicBezTo>
                  <a:pt x="342262" y="6155358"/>
                  <a:pt x="317751" y="6179869"/>
                  <a:pt x="287588" y="6179869"/>
                </a:cubicBezTo>
                <a:cubicBezTo>
                  <a:pt x="272729" y="6179869"/>
                  <a:pt x="260728" y="6191934"/>
                  <a:pt x="260728" y="6206729"/>
                </a:cubicBezTo>
                <a:lnTo>
                  <a:pt x="260728" y="6230415"/>
                </a:lnTo>
                <a:cubicBezTo>
                  <a:pt x="260728" y="6245210"/>
                  <a:pt x="272792" y="6257276"/>
                  <a:pt x="287588" y="6257276"/>
                </a:cubicBezTo>
                <a:cubicBezTo>
                  <a:pt x="317751" y="6257276"/>
                  <a:pt x="342262" y="6281787"/>
                  <a:pt x="342262" y="6311949"/>
                </a:cubicBezTo>
                <a:cubicBezTo>
                  <a:pt x="342262" y="6326745"/>
                  <a:pt x="354326" y="6338746"/>
                  <a:pt x="369122" y="6338746"/>
                </a:cubicBezTo>
                <a:lnTo>
                  <a:pt x="392744" y="6338746"/>
                </a:lnTo>
                <a:cubicBezTo>
                  <a:pt x="407603" y="6338746"/>
                  <a:pt x="419605" y="6326745"/>
                  <a:pt x="419605" y="6311949"/>
                </a:cubicBezTo>
                <a:cubicBezTo>
                  <a:pt x="419605" y="6281787"/>
                  <a:pt x="444116" y="6257276"/>
                  <a:pt x="474278" y="6257276"/>
                </a:cubicBezTo>
                <a:cubicBezTo>
                  <a:pt x="489137" y="6257276"/>
                  <a:pt x="501139" y="6245210"/>
                  <a:pt x="501139" y="6230415"/>
                </a:cubicBezTo>
                <a:lnTo>
                  <a:pt x="501139" y="6206729"/>
                </a:lnTo>
                <a:cubicBezTo>
                  <a:pt x="501139" y="6191934"/>
                  <a:pt x="489073" y="6179869"/>
                  <a:pt x="474278" y="6179869"/>
                </a:cubicBezTo>
                <a:cubicBezTo>
                  <a:pt x="444116" y="6179869"/>
                  <a:pt x="419605" y="6155358"/>
                  <a:pt x="419605" y="6125195"/>
                </a:cubicBezTo>
                <a:cubicBezTo>
                  <a:pt x="419605" y="6110400"/>
                  <a:pt x="407540" y="6098398"/>
                  <a:pt x="392744" y="6098398"/>
                </a:cubicBezTo>
                <a:close/>
                <a:moveTo>
                  <a:pt x="11799182" y="6061505"/>
                </a:moveTo>
                <a:lnTo>
                  <a:pt x="11822804" y="6061505"/>
                </a:lnTo>
                <a:cubicBezTo>
                  <a:pt x="11857920" y="6061505"/>
                  <a:pt x="11886559" y="6090080"/>
                  <a:pt x="11886559" y="6125259"/>
                </a:cubicBezTo>
                <a:cubicBezTo>
                  <a:pt x="11886559" y="6135101"/>
                  <a:pt x="11894496" y="6143039"/>
                  <a:pt x="11904275" y="6143039"/>
                </a:cubicBezTo>
                <a:cubicBezTo>
                  <a:pt x="11939454" y="6143039"/>
                  <a:pt x="11968029" y="6171614"/>
                  <a:pt x="11968029" y="6206793"/>
                </a:cubicBezTo>
                <a:lnTo>
                  <a:pt x="11968029" y="6230478"/>
                </a:lnTo>
                <a:cubicBezTo>
                  <a:pt x="11968029" y="6265657"/>
                  <a:pt x="11939454" y="6294232"/>
                  <a:pt x="11904275" y="6294232"/>
                </a:cubicBezTo>
                <a:cubicBezTo>
                  <a:pt x="11894496" y="6294232"/>
                  <a:pt x="11886559" y="6302233"/>
                  <a:pt x="11886559" y="6312013"/>
                </a:cubicBezTo>
                <a:cubicBezTo>
                  <a:pt x="11886559" y="6347191"/>
                  <a:pt x="11857984" y="6375766"/>
                  <a:pt x="11822804" y="6375766"/>
                </a:cubicBezTo>
                <a:lnTo>
                  <a:pt x="11799182" y="6375766"/>
                </a:lnTo>
                <a:cubicBezTo>
                  <a:pt x="11764067" y="6375766"/>
                  <a:pt x="11735428" y="6347191"/>
                  <a:pt x="11735428" y="6312013"/>
                </a:cubicBezTo>
                <a:cubicBezTo>
                  <a:pt x="11735428" y="6302170"/>
                  <a:pt x="11727491" y="6294232"/>
                  <a:pt x="11717712" y="6294232"/>
                </a:cubicBezTo>
                <a:cubicBezTo>
                  <a:pt x="11682533" y="6294232"/>
                  <a:pt x="11653958" y="6265657"/>
                  <a:pt x="11653958" y="6230478"/>
                </a:cubicBezTo>
                <a:lnTo>
                  <a:pt x="11653958" y="6206793"/>
                </a:lnTo>
                <a:cubicBezTo>
                  <a:pt x="11653958" y="6171614"/>
                  <a:pt x="11682533" y="6143039"/>
                  <a:pt x="11717712" y="6143039"/>
                </a:cubicBezTo>
                <a:cubicBezTo>
                  <a:pt x="11727491" y="6143039"/>
                  <a:pt x="11735428" y="6135038"/>
                  <a:pt x="11735428" y="6125259"/>
                </a:cubicBezTo>
                <a:cubicBezTo>
                  <a:pt x="11735428" y="6090080"/>
                  <a:pt x="11764003" y="6061505"/>
                  <a:pt x="11799182" y="6061505"/>
                </a:cubicBezTo>
                <a:close/>
                <a:moveTo>
                  <a:pt x="11037182" y="6061505"/>
                </a:moveTo>
                <a:lnTo>
                  <a:pt x="11060804" y="6061505"/>
                </a:lnTo>
                <a:cubicBezTo>
                  <a:pt x="11095920" y="6061505"/>
                  <a:pt x="11124559" y="6090080"/>
                  <a:pt x="11124559" y="6125259"/>
                </a:cubicBezTo>
                <a:cubicBezTo>
                  <a:pt x="11124559" y="6135101"/>
                  <a:pt x="11132496" y="6143039"/>
                  <a:pt x="11142275" y="6143039"/>
                </a:cubicBezTo>
                <a:cubicBezTo>
                  <a:pt x="11177454" y="6143039"/>
                  <a:pt x="11206029" y="6171614"/>
                  <a:pt x="11206029" y="6206793"/>
                </a:cubicBezTo>
                <a:lnTo>
                  <a:pt x="11206029" y="6230478"/>
                </a:lnTo>
                <a:cubicBezTo>
                  <a:pt x="11206029" y="6265657"/>
                  <a:pt x="11177454" y="6294232"/>
                  <a:pt x="11142275" y="6294232"/>
                </a:cubicBezTo>
                <a:cubicBezTo>
                  <a:pt x="11132496" y="6294232"/>
                  <a:pt x="11124559" y="6302233"/>
                  <a:pt x="11124559" y="6312013"/>
                </a:cubicBezTo>
                <a:cubicBezTo>
                  <a:pt x="11124559" y="6347191"/>
                  <a:pt x="11095984" y="6375766"/>
                  <a:pt x="11060804" y="6375766"/>
                </a:cubicBezTo>
                <a:lnTo>
                  <a:pt x="11037182" y="6375766"/>
                </a:lnTo>
                <a:cubicBezTo>
                  <a:pt x="11002067" y="6375766"/>
                  <a:pt x="10973428" y="6347191"/>
                  <a:pt x="10973428" y="6312013"/>
                </a:cubicBezTo>
                <a:cubicBezTo>
                  <a:pt x="10973428" y="6302170"/>
                  <a:pt x="10965491" y="6294232"/>
                  <a:pt x="10955712" y="6294232"/>
                </a:cubicBezTo>
                <a:cubicBezTo>
                  <a:pt x="10920533" y="6294232"/>
                  <a:pt x="10891958" y="6265657"/>
                  <a:pt x="10891958" y="6230478"/>
                </a:cubicBezTo>
                <a:lnTo>
                  <a:pt x="10891958" y="6206793"/>
                </a:lnTo>
                <a:cubicBezTo>
                  <a:pt x="10891958" y="6171614"/>
                  <a:pt x="10920533" y="6143039"/>
                  <a:pt x="10955712" y="6143039"/>
                </a:cubicBezTo>
                <a:cubicBezTo>
                  <a:pt x="10965491" y="6143039"/>
                  <a:pt x="10973428" y="6135038"/>
                  <a:pt x="10973428" y="6125259"/>
                </a:cubicBezTo>
                <a:cubicBezTo>
                  <a:pt x="10973428" y="6090080"/>
                  <a:pt x="11002003" y="6061505"/>
                  <a:pt x="11037182" y="6061505"/>
                </a:cubicBezTo>
                <a:close/>
                <a:moveTo>
                  <a:pt x="10275182" y="6061505"/>
                </a:moveTo>
                <a:lnTo>
                  <a:pt x="10298804" y="6061505"/>
                </a:lnTo>
                <a:cubicBezTo>
                  <a:pt x="10333920" y="6061505"/>
                  <a:pt x="10362559" y="6090080"/>
                  <a:pt x="10362559" y="6125259"/>
                </a:cubicBezTo>
                <a:cubicBezTo>
                  <a:pt x="10362559" y="6135101"/>
                  <a:pt x="10370496" y="6143039"/>
                  <a:pt x="10380275" y="6143039"/>
                </a:cubicBezTo>
                <a:cubicBezTo>
                  <a:pt x="10415454" y="6143039"/>
                  <a:pt x="10444029" y="6171614"/>
                  <a:pt x="10444029" y="6206793"/>
                </a:cubicBezTo>
                <a:lnTo>
                  <a:pt x="10444029" y="6230478"/>
                </a:lnTo>
                <a:cubicBezTo>
                  <a:pt x="10444029" y="6265657"/>
                  <a:pt x="10415454" y="6294232"/>
                  <a:pt x="10380275" y="6294232"/>
                </a:cubicBezTo>
                <a:cubicBezTo>
                  <a:pt x="10370496" y="6294232"/>
                  <a:pt x="10362559" y="6302233"/>
                  <a:pt x="10362559" y="6312013"/>
                </a:cubicBezTo>
                <a:cubicBezTo>
                  <a:pt x="10362559" y="6347191"/>
                  <a:pt x="10333984" y="6375766"/>
                  <a:pt x="10298804" y="6375766"/>
                </a:cubicBezTo>
                <a:lnTo>
                  <a:pt x="10275182" y="6375766"/>
                </a:lnTo>
                <a:cubicBezTo>
                  <a:pt x="10240067" y="6375766"/>
                  <a:pt x="10211428" y="6347191"/>
                  <a:pt x="10211428" y="6312013"/>
                </a:cubicBezTo>
                <a:cubicBezTo>
                  <a:pt x="10211428" y="6302170"/>
                  <a:pt x="10203491" y="6294232"/>
                  <a:pt x="10193712" y="6294232"/>
                </a:cubicBezTo>
                <a:cubicBezTo>
                  <a:pt x="10158533" y="6294232"/>
                  <a:pt x="10129958" y="6265657"/>
                  <a:pt x="10129958" y="6230478"/>
                </a:cubicBezTo>
                <a:lnTo>
                  <a:pt x="10129958" y="6206793"/>
                </a:lnTo>
                <a:cubicBezTo>
                  <a:pt x="10129958" y="6171614"/>
                  <a:pt x="10158533" y="6143039"/>
                  <a:pt x="10193712" y="6143039"/>
                </a:cubicBezTo>
                <a:cubicBezTo>
                  <a:pt x="10203491" y="6143039"/>
                  <a:pt x="10211428" y="6135038"/>
                  <a:pt x="10211428" y="6125259"/>
                </a:cubicBezTo>
                <a:cubicBezTo>
                  <a:pt x="10211428" y="6090080"/>
                  <a:pt x="10240003" y="6061505"/>
                  <a:pt x="10275182" y="6061505"/>
                </a:cubicBezTo>
                <a:close/>
                <a:moveTo>
                  <a:pt x="9513182" y="6061505"/>
                </a:moveTo>
                <a:lnTo>
                  <a:pt x="9536804" y="6061505"/>
                </a:lnTo>
                <a:cubicBezTo>
                  <a:pt x="9571920" y="6061505"/>
                  <a:pt x="9600559" y="6090080"/>
                  <a:pt x="9600559" y="6125259"/>
                </a:cubicBezTo>
                <a:cubicBezTo>
                  <a:pt x="9600559" y="6135101"/>
                  <a:pt x="9608496" y="6143039"/>
                  <a:pt x="9618275" y="6143039"/>
                </a:cubicBezTo>
                <a:cubicBezTo>
                  <a:pt x="9653454" y="6143039"/>
                  <a:pt x="9682029" y="6171614"/>
                  <a:pt x="9682029" y="6206793"/>
                </a:cubicBezTo>
                <a:lnTo>
                  <a:pt x="9682029" y="6230478"/>
                </a:lnTo>
                <a:cubicBezTo>
                  <a:pt x="9682029" y="6265657"/>
                  <a:pt x="9653454" y="6294232"/>
                  <a:pt x="9618275" y="6294232"/>
                </a:cubicBezTo>
                <a:cubicBezTo>
                  <a:pt x="9608496" y="6294232"/>
                  <a:pt x="9600559" y="6302233"/>
                  <a:pt x="9600559" y="6312013"/>
                </a:cubicBezTo>
                <a:cubicBezTo>
                  <a:pt x="9600559" y="6347191"/>
                  <a:pt x="9571984" y="6375766"/>
                  <a:pt x="9536804" y="6375766"/>
                </a:cubicBezTo>
                <a:lnTo>
                  <a:pt x="9513182" y="6375766"/>
                </a:lnTo>
                <a:cubicBezTo>
                  <a:pt x="9478067" y="6375766"/>
                  <a:pt x="9449428" y="6347191"/>
                  <a:pt x="9449428" y="6312013"/>
                </a:cubicBezTo>
                <a:cubicBezTo>
                  <a:pt x="9449428" y="6302170"/>
                  <a:pt x="9441491" y="6294232"/>
                  <a:pt x="9431712" y="6294232"/>
                </a:cubicBezTo>
                <a:cubicBezTo>
                  <a:pt x="9396533" y="6294232"/>
                  <a:pt x="9367958" y="6265657"/>
                  <a:pt x="9367958" y="6230478"/>
                </a:cubicBezTo>
                <a:lnTo>
                  <a:pt x="9367958" y="6206793"/>
                </a:lnTo>
                <a:cubicBezTo>
                  <a:pt x="9367958" y="6171614"/>
                  <a:pt x="9396533" y="6143039"/>
                  <a:pt x="9431712" y="6143039"/>
                </a:cubicBezTo>
                <a:cubicBezTo>
                  <a:pt x="9441491" y="6143039"/>
                  <a:pt x="9449428" y="6135038"/>
                  <a:pt x="9449428" y="6125259"/>
                </a:cubicBezTo>
                <a:cubicBezTo>
                  <a:pt x="9449428" y="6090080"/>
                  <a:pt x="9478003" y="6061505"/>
                  <a:pt x="9513182" y="6061505"/>
                </a:cubicBezTo>
                <a:close/>
                <a:moveTo>
                  <a:pt x="8751182" y="6061505"/>
                </a:moveTo>
                <a:lnTo>
                  <a:pt x="8774804" y="6061505"/>
                </a:lnTo>
                <a:cubicBezTo>
                  <a:pt x="8809920" y="6061505"/>
                  <a:pt x="8838559" y="6090080"/>
                  <a:pt x="8838559" y="6125259"/>
                </a:cubicBezTo>
                <a:cubicBezTo>
                  <a:pt x="8838559" y="6135101"/>
                  <a:pt x="8846496" y="6143039"/>
                  <a:pt x="8856275" y="6143039"/>
                </a:cubicBezTo>
                <a:cubicBezTo>
                  <a:pt x="8891454" y="6143039"/>
                  <a:pt x="8920029" y="6171614"/>
                  <a:pt x="8920029" y="6206793"/>
                </a:cubicBezTo>
                <a:lnTo>
                  <a:pt x="8920029" y="6230478"/>
                </a:lnTo>
                <a:cubicBezTo>
                  <a:pt x="8920029" y="6265657"/>
                  <a:pt x="8891454" y="6294232"/>
                  <a:pt x="8856275" y="6294232"/>
                </a:cubicBezTo>
                <a:cubicBezTo>
                  <a:pt x="8846496" y="6294232"/>
                  <a:pt x="8838559" y="6302233"/>
                  <a:pt x="8838559" y="6312013"/>
                </a:cubicBezTo>
                <a:cubicBezTo>
                  <a:pt x="8838559" y="6347191"/>
                  <a:pt x="8809984" y="6375766"/>
                  <a:pt x="8774804" y="6375766"/>
                </a:cubicBezTo>
                <a:lnTo>
                  <a:pt x="8751182" y="6375766"/>
                </a:lnTo>
                <a:cubicBezTo>
                  <a:pt x="8716067" y="6375766"/>
                  <a:pt x="8687428" y="6347191"/>
                  <a:pt x="8687428" y="6312013"/>
                </a:cubicBezTo>
                <a:cubicBezTo>
                  <a:pt x="8687428" y="6302170"/>
                  <a:pt x="8679491" y="6294232"/>
                  <a:pt x="8669712" y="6294232"/>
                </a:cubicBezTo>
                <a:cubicBezTo>
                  <a:pt x="8634533" y="6294232"/>
                  <a:pt x="8605958" y="6265657"/>
                  <a:pt x="8605958" y="6230478"/>
                </a:cubicBezTo>
                <a:lnTo>
                  <a:pt x="8605958" y="6206793"/>
                </a:lnTo>
                <a:cubicBezTo>
                  <a:pt x="8605958" y="6171614"/>
                  <a:pt x="8634533" y="6143039"/>
                  <a:pt x="8669712" y="6143039"/>
                </a:cubicBezTo>
                <a:cubicBezTo>
                  <a:pt x="8679491" y="6143039"/>
                  <a:pt x="8687428" y="6135038"/>
                  <a:pt x="8687428" y="6125259"/>
                </a:cubicBezTo>
                <a:cubicBezTo>
                  <a:pt x="8687428" y="6090080"/>
                  <a:pt x="8716003" y="6061505"/>
                  <a:pt x="8751182" y="6061505"/>
                </a:cubicBezTo>
                <a:close/>
                <a:moveTo>
                  <a:pt x="7989182" y="6061505"/>
                </a:moveTo>
                <a:lnTo>
                  <a:pt x="8012804" y="6061505"/>
                </a:lnTo>
                <a:cubicBezTo>
                  <a:pt x="8047920" y="6061505"/>
                  <a:pt x="8076559" y="6090080"/>
                  <a:pt x="8076559" y="6125259"/>
                </a:cubicBezTo>
                <a:cubicBezTo>
                  <a:pt x="8076559" y="6135101"/>
                  <a:pt x="8084496" y="6143039"/>
                  <a:pt x="8094275" y="6143039"/>
                </a:cubicBezTo>
                <a:cubicBezTo>
                  <a:pt x="8129454" y="6143039"/>
                  <a:pt x="8158029" y="6171614"/>
                  <a:pt x="8158029" y="6206793"/>
                </a:cubicBezTo>
                <a:lnTo>
                  <a:pt x="8158029" y="6230478"/>
                </a:lnTo>
                <a:cubicBezTo>
                  <a:pt x="8158029" y="6265657"/>
                  <a:pt x="8129454" y="6294232"/>
                  <a:pt x="8094275" y="6294232"/>
                </a:cubicBezTo>
                <a:cubicBezTo>
                  <a:pt x="8084496" y="6294232"/>
                  <a:pt x="8076559" y="6302233"/>
                  <a:pt x="8076559" y="6312013"/>
                </a:cubicBezTo>
                <a:cubicBezTo>
                  <a:pt x="8076559" y="6347191"/>
                  <a:pt x="8047984" y="6375766"/>
                  <a:pt x="8012804" y="6375766"/>
                </a:cubicBezTo>
                <a:lnTo>
                  <a:pt x="7989182" y="6375766"/>
                </a:lnTo>
                <a:cubicBezTo>
                  <a:pt x="7954067" y="6375766"/>
                  <a:pt x="7925428" y="6347191"/>
                  <a:pt x="7925428" y="6312013"/>
                </a:cubicBezTo>
                <a:cubicBezTo>
                  <a:pt x="7925428" y="6302170"/>
                  <a:pt x="7917491" y="6294232"/>
                  <a:pt x="7907712" y="6294232"/>
                </a:cubicBezTo>
                <a:cubicBezTo>
                  <a:pt x="7872533" y="6294232"/>
                  <a:pt x="7843958" y="6265657"/>
                  <a:pt x="7843958" y="6230478"/>
                </a:cubicBezTo>
                <a:lnTo>
                  <a:pt x="7843958" y="6206793"/>
                </a:lnTo>
                <a:cubicBezTo>
                  <a:pt x="7843958" y="6171614"/>
                  <a:pt x="7872533" y="6143039"/>
                  <a:pt x="7907712" y="6143039"/>
                </a:cubicBezTo>
                <a:cubicBezTo>
                  <a:pt x="7917491" y="6143039"/>
                  <a:pt x="7925428" y="6135038"/>
                  <a:pt x="7925428" y="6125259"/>
                </a:cubicBezTo>
                <a:cubicBezTo>
                  <a:pt x="7925428" y="6090080"/>
                  <a:pt x="7954003" y="6061505"/>
                  <a:pt x="7989182" y="6061505"/>
                </a:cubicBezTo>
                <a:close/>
                <a:moveTo>
                  <a:pt x="7227182" y="6061505"/>
                </a:moveTo>
                <a:lnTo>
                  <a:pt x="7250804" y="6061505"/>
                </a:lnTo>
                <a:cubicBezTo>
                  <a:pt x="7285920" y="6061505"/>
                  <a:pt x="7314559" y="6090080"/>
                  <a:pt x="7314559" y="6125259"/>
                </a:cubicBezTo>
                <a:cubicBezTo>
                  <a:pt x="7314559" y="6135101"/>
                  <a:pt x="7322496" y="6143039"/>
                  <a:pt x="7332275" y="6143039"/>
                </a:cubicBezTo>
                <a:cubicBezTo>
                  <a:pt x="7367454" y="6143039"/>
                  <a:pt x="7396029" y="6171614"/>
                  <a:pt x="7396029" y="6206793"/>
                </a:cubicBezTo>
                <a:lnTo>
                  <a:pt x="7396029" y="6230478"/>
                </a:lnTo>
                <a:cubicBezTo>
                  <a:pt x="7396029" y="6265657"/>
                  <a:pt x="7367454" y="6294232"/>
                  <a:pt x="7332275" y="6294232"/>
                </a:cubicBezTo>
                <a:cubicBezTo>
                  <a:pt x="7322496" y="6294232"/>
                  <a:pt x="7314559" y="6302233"/>
                  <a:pt x="7314559" y="6312013"/>
                </a:cubicBezTo>
                <a:cubicBezTo>
                  <a:pt x="7314559" y="6347191"/>
                  <a:pt x="7285984" y="6375766"/>
                  <a:pt x="7250804" y="6375766"/>
                </a:cubicBezTo>
                <a:lnTo>
                  <a:pt x="7227182" y="6375766"/>
                </a:lnTo>
                <a:cubicBezTo>
                  <a:pt x="7192067" y="6375766"/>
                  <a:pt x="7163428" y="6347191"/>
                  <a:pt x="7163428" y="6312013"/>
                </a:cubicBezTo>
                <a:cubicBezTo>
                  <a:pt x="7163428" y="6302170"/>
                  <a:pt x="7155491" y="6294232"/>
                  <a:pt x="7145712" y="6294232"/>
                </a:cubicBezTo>
                <a:cubicBezTo>
                  <a:pt x="7110533" y="6294232"/>
                  <a:pt x="7081958" y="6265657"/>
                  <a:pt x="7081958" y="6230478"/>
                </a:cubicBezTo>
                <a:lnTo>
                  <a:pt x="7081958" y="6206793"/>
                </a:lnTo>
                <a:cubicBezTo>
                  <a:pt x="7081958" y="6171614"/>
                  <a:pt x="7110533" y="6143039"/>
                  <a:pt x="7145712" y="6143039"/>
                </a:cubicBezTo>
                <a:cubicBezTo>
                  <a:pt x="7155491" y="6143039"/>
                  <a:pt x="7163428" y="6135038"/>
                  <a:pt x="7163428" y="6125259"/>
                </a:cubicBezTo>
                <a:cubicBezTo>
                  <a:pt x="7163428" y="6090080"/>
                  <a:pt x="7192003" y="6061505"/>
                  <a:pt x="7227182" y="6061505"/>
                </a:cubicBezTo>
                <a:close/>
                <a:moveTo>
                  <a:pt x="6465182" y="6061505"/>
                </a:moveTo>
                <a:lnTo>
                  <a:pt x="6488804" y="6061505"/>
                </a:lnTo>
                <a:cubicBezTo>
                  <a:pt x="6523920" y="6061505"/>
                  <a:pt x="6552559" y="6090080"/>
                  <a:pt x="6552559" y="6125259"/>
                </a:cubicBezTo>
                <a:cubicBezTo>
                  <a:pt x="6552559" y="6135101"/>
                  <a:pt x="6560496" y="6143039"/>
                  <a:pt x="6570275" y="6143039"/>
                </a:cubicBezTo>
                <a:cubicBezTo>
                  <a:pt x="6605454" y="6143039"/>
                  <a:pt x="6634029" y="6171614"/>
                  <a:pt x="6634029" y="6206793"/>
                </a:cubicBezTo>
                <a:lnTo>
                  <a:pt x="6634029" y="6230478"/>
                </a:lnTo>
                <a:cubicBezTo>
                  <a:pt x="6634029" y="6265657"/>
                  <a:pt x="6605454" y="6294232"/>
                  <a:pt x="6570275" y="6294232"/>
                </a:cubicBezTo>
                <a:cubicBezTo>
                  <a:pt x="6560496" y="6294232"/>
                  <a:pt x="6552559" y="6302233"/>
                  <a:pt x="6552559" y="6312013"/>
                </a:cubicBezTo>
                <a:cubicBezTo>
                  <a:pt x="6552559" y="6347191"/>
                  <a:pt x="6523984" y="6375766"/>
                  <a:pt x="6488804" y="6375766"/>
                </a:cubicBezTo>
                <a:lnTo>
                  <a:pt x="6465182" y="6375766"/>
                </a:lnTo>
                <a:cubicBezTo>
                  <a:pt x="6430067" y="6375766"/>
                  <a:pt x="6401428" y="6347191"/>
                  <a:pt x="6401428" y="6312013"/>
                </a:cubicBezTo>
                <a:cubicBezTo>
                  <a:pt x="6401428" y="6302170"/>
                  <a:pt x="6393491" y="6294232"/>
                  <a:pt x="6383712" y="6294232"/>
                </a:cubicBezTo>
                <a:cubicBezTo>
                  <a:pt x="6348533" y="6294232"/>
                  <a:pt x="6319958" y="6265657"/>
                  <a:pt x="6319958" y="6230478"/>
                </a:cubicBezTo>
                <a:lnTo>
                  <a:pt x="6319958" y="6206793"/>
                </a:lnTo>
                <a:cubicBezTo>
                  <a:pt x="6319958" y="6171614"/>
                  <a:pt x="6348533" y="6143039"/>
                  <a:pt x="6383712" y="6143039"/>
                </a:cubicBezTo>
                <a:cubicBezTo>
                  <a:pt x="6393491" y="6143039"/>
                  <a:pt x="6401428" y="6135038"/>
                  <a:pt x="6401428" y="6125259"/>
                </a:cubicBezTo>
                <a:cubicBezTo>
                  <a:pt x="6401428" y="6090080"/>
                  <a:pt x="6430003" y="6061505"/>
                  <a:pt x="6465182" y="6061505"/>
                </a:cubicBezTo>
                <a:close/>
                <a:moveTo>
                  <a:pt x="5703182" y="6061505"/>
                </a:moveTo>
                <a:lnTo>
                  <a:pt x="5726804" y="6061505"/>
                </a:lnTo>
                <a:cubicBezTo>
                  <a:pt x="5761920" y="6061505"/>
                  <a:pt x="5790560" y="6090080"/>
                  <a:pt x="5790560" y="6125259"/>
                </a:cubicBezTo>
                <a:cubicBezTo>
                  <a:pt x="5790560" y="6135101"/>
                  <a:pt x="5798496" y="6143039"/>
                  <a:pt x="5808275" y="6143039"/>
                </a:cubicBezTo>
                <a:cubicBezTo>
                  <a:pt x="5843455" y="6143039"/>
                  <a:pt x="5872029" y="6171614"/>
                  <a:pt x="5872029" y="6206793"/>
                </a:cubicBezTo>
                <a:lnTo>
                  <a:pt x="5872029" y="6230478"/>
                </a:lnTo>
                <a:cubicBezTo>
                  <a:pt x="5872029" y="6265657"/>
                  <a:pt x="5843455" y="6294232"/>
                  <a:pt x="5808275" y="6294232"/>
                </a:cubicBezTo>
                <a:cubicBezTo>
                  <a:pt x="5798496" y="6294232"/>
                  <a:pt x="5790560" y="6302233"/>
                  <a:pt x="5790560" y="6312013"/>
                </a:cubicBezTo>
                <a:cubicBezTo>
                  <a:pt x="5790560" y="6347191"/>
                  <a:pt x="5761984" y="6375766"/>
                  <a:pt x="5726804" y="6375766"/>
                </a:cubicBezTo>
                <a:lnTo>
                  <a:pt x="5703182" y="6375766"/>
                </a:lnTo>
                <a:cubicBezTo>
                  <a:pt x="5668067" y="6375766"/>
                  <a:pt x="5639428" y="6347191"/>
                  <a:pt x="5639428" y="6312013"/>
                </a:cubicBezTo>
                <a:cubicBezTo>
                  <a:pt x="5639428" y="6302170"/>
                  <a:pt x="5631492" y="6294232"/>
                  <a:pt x="5621713" y="6294232"/>
                </a:cubicBezTo>
                <a:cubicBezTo>
                  <a:pt x="5586533" y="6294232"/>
                  <a:pt x="5557958" y="6265657"/>
                  <a:pt x="5557958" y="6230478"/>
                </a:cubicBezTo>
                <a:lnTo>
                  <a:pt x="5557958" y="6206793"/>
                </a:lnTo>
                <a:cubicBezTo>
                  <a:pt x="5557958" y="6171614"/>
                  <a:pt x="5586533" y="6143039"/>
                  <a:pt x="5621713" y="6143039"/>
                </a:cubicBezTo>
                <a:cubicBezTo>
                  <a:pt x="5631492" y="6143039"/>
                  <a:pt x="5639428" y="6135038"/>
                  <a:pt x="5639428" y="6125259"/>
                </a:cubicBezTo>
                <a:cubicBezTo>
                  <a:pt x="5639428" y="6090080"/>
                  <a:pt x="5668003" y="6061505"/>
                  <a:pt x="5703182" y="6061505"/>
                </a:cubicBezTo>
                <a:close/>
                <a:moveTo>
                  <a:pt x="4941182" y="6061505"/>
                </a:moveTo>
                <a:lnTo>
                  <a:pt x="4964805" y="6061505"/>
                </a:lnTo>
                <a:cubicBezTo>
                  <a:pt x="4999921" y="6061505"/>
                  <a:pt x="5028559" y="6090080"/>
                  <a:pt x="5028559" y="6125259"/>
                </a:cubicBezTo>
                <a:cubicBezTo>
                  <a:pt x="5028559" y="6135101"/>
                  <a:pt x="5036497" y="6143039"/>
                  <a:pt x="5046276" y="6143039"/>
                </a:cubicBezTo>
                <a:cubicBezTo>
                  <a:pt x="5081455" y="6143039"/>
                  <a:pt x="5110029" y="6171614"/>
                  <a:pt x="5110029" y="6206793"/>
                </a:cubicBezTo>
                <a:lnTo>
                  <a:pt x="5110029" y="6230478"/>
                </a:lnTo>
                <a:cubicBezTo>
                  <a:pt x="5110029" y="6265657"/>
                  <a:pt x="5081455" y="6294232"/>
                  <a:pt x="5046276" y="6294232"/>
                </a:cubicBezTo>
                <a:cubicBezTo>
                  <a:pt x="5036497" y="6294232"/>
                  <a:pt x="5028559" y="6302233"/>
                  <a:pt x="5028559" y="6312013"/>
                </a:cubicBezTo>
                <a:cubicBezTo>
                  <a:pt x="5028559" y="6347191"/>
                  <a:pt x="4999985" y="6375766"/>
                  <a:pt x="4964805" y="6375766"/>
                </a:cubicBezTo>
                <a:lnTo>
                  <a:pt x="4941182" y="6375766"/>
                </a:lnTo>
                <a:cubicBezTo>
                  <a:pt x="4906067" y="6375766"/>
                  <a:pt x="4877429" y="6347191"/>
                  <a:pt x="4877429" y="6312013"/>
                </a:cubicBezTo>
                <a:cubicBezTo>
                  <a:pt x="4877429" y="6302170"/>
                  <a:pt x="4869492" y="6294232"/>
                  <a:pt x="4859712" y="6294232"/>
                </a:cubicBezTo>
                <a:cubicBezTo>
                  <a:pt x="4824534" y="6294232"/>
                  <a:pt x="4795958" y="6265657"/>
                  <a:pt x="4795958" y="6230478"/>
                </a:cubicBezTo>
                <a:lnTo>
                  <a:pt x="4795958" y="6206793"/>
                </a:lnTo>
                <a:cubicBezTo>
                  <a:pt x="4795958" y="6171614"/>
                  <a:pt x="4824534" y="6143039"/>
                  <a:pt x="4859712" y="6143039"/>
                </a:cubicBezTo>
                <a:cubicBezTo>
                  <a:pt x="4869492" y="6143039"/>
                  <a:pt x="4877429" y="6135038"/>
                  <a:pt x="4877429" y="6125259"/>
                </a:cubicBezTo>
                <a:cubicBezTo>
                  <a:pt x="4877429" y="6090080"/>
                  <a:pt x="4906004" y="6061505"/>
                  <a:pt x="4941182" y="6061505"/>
                </a:cubicBezTo>
                <a:close/>
                <a:moveTo>
                  <a:pt x="4179184" y="6061505"/>
                </a:moveTo>
                <a:lnTo>
                  <a:pt x="4202805" y="6061505"/>
                </a:lnTo>
                <a:cubicBezTo>
                  <a:pt x="4237921" y="6061505"/>
                  <a:pt x="4266559" y="6090080"/>
                  <a:pt x="4266559" y="6125259"/>
                </a:cubicBezTo>
                <a:cubicBezTo>
                  <a:pt x="4266559" y="6135101"/>
                  <a:pt x="4274496" y="6143039"/>
                  <a:pt x="4284276" y="6143039"/>
                </a:cubicBezTo>
                <a:cubicBezTo>
                  <a:pt x="4319455" y="6143039"/>
                  <a:pt x="4348029" y="6171614"/>
                  <a:pt x="4348029" y="6206793"/>
                </a:cubicBezTo>
                <a:lnTo>
                  <a:pt x="4348029" y="6230478"/>
                </a:lnTo>
                <a:cubicBezTo>
                  <a:pt x="4348029" y="6265657"/>
                  <a:pt x="4319455" y="6294232"/>
                  <a:pt x="4284276" y="6294232"/>
                </a:cubicBezTo>
                <a:cubicBezTo>
                  <a:pt x="4274496" y="6294232"/>
                  <a:pt x="4266559" y="6302233"/>
                  <a:pt x="4266559" y="6312013"/>
                </a:cubicBezTo>
                <a:cubicBezTo>
                  <a:pt x="4266559" y="6347191"/>
                  <a:pt x="4237984" y="6375766"/>
                  <a:pt x="4202805" y="6375766"/>
                </a:cubicBezTo>
                <a:lnTo>
                  <a:pt x="4179184" y="6375766"/>
                </a:lnTo>
                <a:cubicBezTo>
                  <a:pt x="4144069" y="6375766"/>
                  <a:pt x="4115430" y="6347191"/>
                  <a:pt x="4115430" y="6312013"/>
                </a:cubicBezTo>
                <a:cubicBezTo>
                  <a:pt x="4115430" y="6302170"/>
                  <a:pt x="4107493" y="6294232"/>
                  <a:pt x="4097713" y="6294232"/>
                </a:cubicBezTo>
                <a:cubicBezTo>
                  <a:pt x="4062535" y="6294232"/>
                  <a:pt x="4033959" y="6265657"/>
                  <a:pt x="4033959" y="6230478"/>
                </a:cubicBezTo>
                <a:lnTo>
                  <a:pt x="4033959" y="6206793"/>
                </a:lnTo>
                <a:cubicBezTo>
                  <a:pt x="4033959" y="6171614"/>
                  <a:pt x="4062535" y="6143039"/>
                  <a:pt x="4097713" y="6143039"/>
                </a:cubicBezTo>
                <a:cubicBezTo>
                  <a:pt x="4107493" y="6143039"/>
                  <a:pt x="4115430" y="6135038"/>
                  <a:pt x="4115430" y="6125259"/>
                </a:cubicBezTo>
                <a:cubicBezTo>
                  <a:pt x="4115430" y="6090080"/>
                  <a:pt x="4144005" y="6061505"/>
                  <a:pt x="4179184" y="6061505"/>
                </a:cubicBezTo>
                <a:close/>
                <a:moveTo>
                  <a:pt x="3417184" y="6061505"/>
                </a:moveTo>
                <a:lnTo>
                  <a:pt x="3440806" y="6061505"/>
                </a:lnTo>
                <a:cubicBezTo>
                  <a:pt x="3475922" y="6061505"/>
                  <a:pt x="3504561" y="6090080"/>
                  <a:pt x="3504561" y="6125259"/>
                </a:cubicBezTo>
                <a:cubicBezTo>
                  <a:pt x="3504561" y="6135101"/>
                  <a:pt x="3512498" y="6143039"/>
                  <a:pt x="3522277" y="6143039"/>
                </a:cubicBezTo>
                <a:cubicBezTo>
                  <a:pt x="3557456" y="6143039"/>
                  <a:pt x="3586032" y="6171614"/>
                  <a:pt x="3586032" y="6206793"/>
                </a:cubicBezTo>
                <a:lnTo>
                  <a:pt x="3586032" y="6230478"/>
                </a:lnTo>
                <a:cubicBezTo>
                  <a:pt x="3586032" y="6265657"/>
                  <a:pt x="3557456" y="6294232"/>
                  <a:pt x="3522277" y="6294232"/>
                </a:cubicBezTo>
                <a:cubicBezTo>
                  <a:pt x="3512498" y="6294232"/>
                  <a:pt x="3504561" y="6302233"/>
                  <a:pt x="3504561" y="6312013"/>
                </a:cubicBezTo>
                <a:cubicBezTo>
                  <a:pt x="3504561" y="6347191"/>
                  <a:pt x="3475986" y="6375766"/>
                  <a:pt x="3440806" y="6375766"/>
                </a:cubicBezTo>
                <a:lnTo>
                  <a:pt x="3417184" y="6375766"/>
                </a:lnTo>
                <a:cubicBezTo>
                  <a:pt x="3382069" y="6375766"/>
                  <a:pt x="3353430" y="6347191"/>
                  <a:pt x="3353430" y="6312013"/>
                </a:cubicBezTo>
                <a:cubicBezTo>
                  <a:pt x="3353430" y="6302170"/>
                  <a:pt x="3345493" y="6294232"/>
                  <a:pt x="3335714" y="6294232"/>
                </a:cubicBezTo>
                <a:cubicBezTo>
                  <a:pt x="3300535" y="6294232"/>
                  <a:pt x="3271960" y="6265657"/>
                  <a:pt x="3271960" y="6230478"/>
                </a:cubicBezTo>
                <a:lnTo>
                  <a:pt x="3271960" y="6206793"/>
                </a:lnTo>
                <a:cubicBezTo>
                  <a:pt x="3271960" y="6171614"/>
                  <a:pt x="3300535" y="6143039"/>
                  <a:pt x="3335714" y="6143039"/>
                </a:cubicBezTo>
                <a:cubicBezTo>
                  <a:pt x="3345493" y="6143039"/>
                  <a:pt x="3353430" y="6135038"/>
                  <a:pt x="3353430" y="6125259"/>
                </a:cubicBezTo>
                <a:cubicBezTo>
                  <a:pt x="3353430" y="6090080"/>
                  <a:pt x="3382005" y="6061505"/>
                  <a:pt x="3417184" y="6061505"/>
                </a:cubicBezTo>
                <a:close/>
                <a:moveTo>
                  <a:pt x="2655185" y="6061505"/>
                </a:moveTo>
                <a:lnTo>
                  <a:pt x="2678806" y="6061505"/>
                </a:lnTo>
                <a:cubicBezTo>
                  <a:pt x="2713922" y="6061505"/>
                  <a:pt x="2742561" y="6090080"/>
                  <a:pt x="2742561" y="6125259"/>
                </a:cubicBezTo>
                <a:cubicBezTo>
                  <a:pt x="2742561" y="6135101"/>
                  <a:pt x="2750498" y="6143039"/>
                  <a:pt x="2760277" y="6143039"/>
                </a:cubicBezTo>
                <a:cubicBezTo>
                  <a:pt x="2795456" y="6143039"/>
                  <a:pt x="2824095" y="6171614"/>
                  <a:pt x="2824031" y="6206793"/>
                </a:cubicBezTo>
                <a:lnTo>
                  <a:pt x="2824031" y="6230478"/>
                </a:lnTo>
                <a:cubicBezTo>
                  <a:pt x="2824031" y="6265657"/>
                  <a:pt x="2795456" y="6294232"/>
                  <a:pt x="2760277" y="6294232"/>
                </a:cubicBezTo>
                <a:cubicBezTo>
                  <a:pt x="2750498" y="6294232"/>
                  <a:pt x="2742561" y="6302233"/>
                  <a:pt x="2742561" y="6312013"/>
                </a:cubicBezTo>
                <a:cubicBezTo>
                  <a:pt x="2742561" y="6347191"/>
                  <a:pt x="2713986" y="6375766"/>
                  <a:pt x="2678806" y="6375766"/>
                </a:cubicBezTo>
                <a:lnTo>
                  <a:pt x="2655185" y="6375766"/>
                </a:lnTo>
                <a:cubicBezTo>
                  <a:pt x="2620069" y="6375766"/>
                  <a:pt x="2591431" y="6347191"/>
                  <a:pt x="2591431" y="6312013"/>
                </a:cubicBezTo>
                <a:cubicBezTo>
                  <a:pt x="2591431" y="6302170"/>
                  <a:pt x="2583493" y="6294232"/>
                  <a:pt x="2573714" y="6294232"/>
                </a:cubicBezTo>
                <a:cubicBezTo>
                  <a:pt x="2538535" y="6294232"/>
                  <a:pt x="2509960" y="6265657"/>
                  <a:pt x="2509960" y="6230478"/>
                </a:cubicBezTo>
                <a:lnTo>
                  <a:pt x="2509960" y="6206793"/>
                </a:lnTo>
                <a:cubicBezTo>
                  <a:pt x="2509960" y="6171614"/>
                  <a:pt x="2538535" y="6143039"/>
                  <a:pt x="2573714" y="6143039"/>
                </a:cubicBezTo>
                <a:cubicBezTo>
                  <a:pt x="2583493" y="6143039"/>
                  <a:pt x="2591431" y="6135038"/>
                  <a:pt x="2591431" y="6125259"/>
                </a:cubicBezTo>
                <a:cubicBezTo>
                  <a:pt x="2591431" y="6090080"/>
                  <a:pt x="2620006" y="6061505"/>
                  <a:pt x="2655185" y="6061505"/>
                </a:cubicBezTo>
                <a:close/>
                <a:moveTo>
                  <a:pt x="1893185" y="6061505"/>
                </a:moveTo>
                <a:lnTo>
                  <a:pt x="1916806" y="6061505"/>
                </a:lnTo>
                <a:cubicBezTo>
                  <a:pt x="1951922" y="6061505"/>
                  <a:pt x="1980561" y="6090080"/>
                  <a:pt x="1980561" y="6125259"/>
                </a:cubicBezTo>
                <a:cubicBezTo>
                  <a:pt x="1980561" y="6135101"/>
                  <a:pt x="1988498" y="6143039"/>
                  <a:pt x="1998277" y="6143039"/>
                </a:cubicBezTo>
                <a:cubicBezTo>
                  <a:pt x="2033456" y="6143039"/>
                  <a:pt x="2062095" y="6171614"/>
                  <a:pt x="2062031" y="6206793"/>
                </a:cubicBezTo>
                <a:lnTo>
                  <a:pt x="2062031" y="6230478"/>
                </a:lnTo>
                <a:cubicBezTo>
                  <a:pt x="2062031" y="6265657"/>
                  <a:pt x="2033456" y="6294232"/>
                  <a:pt x="1998277" y="6294232"/>
                </a:cubicBezTo>
                <a:cubicBezTo>
                  <a:pt x="1988498" y="6294232"/>
                  <a:pt x="1980561" y="6302233"/>
                  <a:pt x="1980561" y="6312013"/>
                </a:cubicBezTo>
                <a:cubicBezTo>
                  <a:pt x="1980561" y="6347191"/>
                  <a:pt x="1951986" y="6375766"/>
                  <a:pt x="1916806" y="6375766"/>
                </a:cubicBezTo>
                <a:lnTo>
                  <a:pt x="1893185" y="6375766"/>
                </a:lnTo>
                <a:cubicBezTo>
                  <a:pt x="1858069" y="6375766"/>
                  <a:pt x="1829431" y="6347191"/>
                  <a:pt x="1829431" y="6312013"/>
                </a:cubicBezTo>
                <a:cubicBezTo>
                  <a:pt x="1829431" y="6302170"/>
                  <a:pt x="1821493" y="6294232"/>
                  <a:pt x="1811714" y="6294232"/>
                </a:cubicBezTo>
                <a:cubicBezTo>
                  <a:pt x="1776535" y="6294232"/>
                  <a:pt x="1747960" y="6265657"/>
                  <a:pt x="1747960" y="6230478"/>
                </a:cubicBezTo>
                <a:lnTo>
                  <a:pt x="1747960" y="6206793"/>
                </a:lnTo>
                <a:cubicBezTo>
                  <a:pt x="1747960" y="6171614"/>
                  <a:pt x="1776535" y="6143039"/>
                  <a:pt x="1811714" y="6143039"/>
                </a:cubicBezTo>
                <a:cubicBezTo>
                  <a:pt x="1821493" y="6143039"/>
                  <a:pt x="1829431" y="6135038"/>
                  <a:pt x="1829431" y="6125259"/>
                </a:cubicBezTo>
                <a:cubicBezTo>
                  <a:pt x="1829431" y="6090080"/>
                  <a:pt x="1858006" y="6061505"/>
                  <a:pt x="1893185" y="6061505"/>
                </a:cubicBezTo>
                <a:close/>
                <a:moveTo>
                  <a:pt x="1131184" y="6061505"/>
                </a:moveTo>
                <a:lnTo>
                  <a:pt x="1154806" y="6061505"/>
                </a:lnTo>
                <a:cubicBezTo>
                  <a:pt x="1189922" y="6061505"/>
                  <a:pt x="1218560" y="6090080"/>
                  <a:pt x="1218560" y="6125259"/>
                </a:cubicBezTo>
                <a:cubicBezTo>
                  <a:pt x="1218560" y="6135101"/>
                  <a:pt x="1226498" y="6143039"/>
                  <a:pt x="1236277" y="6143039"/>
                </a:cubicBezTo>
                <a:cubicBezTo>
                  <a:pt x="1271456" y="6143039"/>
                  <a:pt x="1300095" y="6171614"/>
                  <a:pt x="1300031" y="6206793"/>
                </a:cubicBezTo>
                <a:lnTo>
                  <a:pt x="1300031" y="6230478"/>
                </a:lnTo>
                <a:cubicBezTo>
                  <a:pt x="1300031" y="6265657"/>
                  <a:pt x="1271456" y="6294232"/>
                  <a:pt x="1236277" y="6294232"/>
                </a:cubicBezTo>
                <a:cubicBezTo>
                  <a:pt x="1226498" y="6294232"/>
                  <a:pt x="1218560" y="6302233"/>
                  <a:pt x="1218560" y="6312013"/>
                </a:cubicBezTo>
                <a:cubicBezTo>
                  <a:pt x="1218560" y="6347191"/>
                  <a:pt x="1189985" y="6375766"/>
                  <a:pt x="1154806" y="6375766"/>
                </a:cubicBezTo>
                <a:lnTo>
                  <a:pt x="1131184" y="6375766"/>
                </a:lnTo>
                <a:cubicBezTo>
                  <a:pt x="1096069" y="6375766"/>
                  <a:pt x="1067431" y="6347191"/>
                  <a:pt x="1067431" y="6312013"/>
                </a:cubicBezTo>
                <a:cubicBezTo>
                  <a:pt x="1067431" y="6302170"/>
                  <a:pt x="1059493" y="6294232"/>
                  <a:pt x="1049714" y="6294232"/>
                </a:cubicBezTo>
                <a:cubicBezTo>
                  <a:pt x="1014535" y="6294232"/>
                  <a:pt x="985960" y="6265657"/>
                  <a:pt x="985960" y="6230478"/>
                </a:cubicBezTo>
                <a:lnTo>
                  <a:pt x="985960" y="6206793"/>
                </a:lnTo>
                <a:cubicBezTo>
                  <a:pt x="985960" y="6171614"/>
                  <a:pt x="1014535" y="6143039"/>
                  <a:pt x="1049714" y="6143039"/>
                </a:cubicBezTo>
                <a:cubicBezTo>
                  <a:pt x="1059493" y="6143039"/>
                  <a:pt x="1067431" y="6135038"/>
                  <a:pt x="1067431" y="6125259"/>
                </a:cubicBezTo>
                <a:cubicBezTo>
                  <a:pt x="1067431" y="6090080"/>
                  <a:pt x="1096006" y="6061505"/>
                  <a:pt x="1131184" y="6061505"/>
                </a:cubicBezTo>
                <a:close/>
                <a:moveTo>
                  <a:pt x="369186" y="6061505"/>
                </a:moveTo>
                <a:lnTo>
                  <a:pt x="392808" y="6061505"/>
                </a:lnTo>
                <a:cubicBezTo>
                  <a:pt x="427923" y="6061505"/>
                  <a:pt x="456562" y="6090080"/>
                  <a:pt x="456562" y="6125259"/>
                </a:cubicBezTo>
                <a:cubicBezTo>
                  <a:pt x="456562" y="6135101"/>
                  <a:pt x="464499" y="6143039"/>
                  <a:pt x="474278" y="6143039"/>
                </a:cubicBezTo>
                <a:cubicBezTo>
                  <a:pt x="509457" y="6143039"/>
                  <a:pt x="538095" y="6171614"/>
                  <a:pt x="538032" y="6206793"/>
                </a:cubicBezTo>
                <a:lnTo>
                  <a:pt x="538032" y="6230478"/>
                </a:lnTo>
                <a:cubicBezTo>
                  <a:pt x="538032" y="6265657"/>
                  <a:pt x="509457" y="6294232"/>
                  <a:pt x="474278" y="6294232"/>
                </a:cubicBezTo>
                <a:cubicBezTo>
                  <a:pt x="464499" y="6294232"/>
                  <a:pt x="456562" y="6302233"/>
                  <a:pt x="456562" y="6312013"/>
                </a:cubicBezTo>
                <a:cubicBezTo>
                  <a:pt x="456562" y="6347191"/>
                  <a:pt x="427987" y="6375766"/>
                  <a:pt x="392808" y="6375766"/>
                </a:cubicBezTo>
                <a:lnTo>
                  <a:pt x="369186" y="6375766"/>
                </a:lnTo>
                <a:cubicBezTo>
                  <a:pt x="334070" y="6375766"/>
                  <a:pt x="305431" y="6347191"/>
                  <a:pt x="305431" y="6312013"/>
                </a:cubicBezTo>
                <a:cubicBezTo>
                  <a:pt x="305431" y="6302170"/>
                  <a:pt x="297494" y="6294232"/>
                  <a:pt x="287715" y="6294232"/>
                </a:cubicBezTo>
                <a:cubicBezTo>
                  <a:pt x="252536" y="6294232"/>
                  <a:pt x="223961" y="6265657"/>
                  <a:pt x="223961" y="6230478"/>
                </a:cubicBezTo>
                <a:lnTo>
                  <a:pt x="223961" y="6206793"/>
                </a:lnTo>
                <a:cubicBezTo>
                  <a:pt x="223961" y="6171614"/>
                  <a:pt x="252536" y="6143039"/>
                  <a:pt x="287715" y="6143039"/>
                </a:cubicBezTo>
                <a:cubicBezTo>
                  <a:pt x="297494" y="6143039"/>
                  <a:pt x="305431" y="6135038"/>
                  <a:pt x="305431" y="6125259"/>
                </a:cubicBezTo>
                <a:cubicBezTo>
                  <a:pt x="305431" y="6090080"/>
                  <a:pt x="334006" y="6061505"/>
                  <a:pt x="369186" y="6061505"/>
                </a:cubicBezTo>
                <a:close/>
                <a:moveTo>
                  <a:pt x="11418119" y="5424981"/>
                </a:moveTo>
                <a:cubicBezTo>
                  <a:pt x="11403324" y="5424981"/>
                  <a:pt x="11391323" y="5436982"/>
                  <a:pt x="11391323" y="5451778"/>
                </a:cubicBezTo>
                <a:cubicBezTo>
                  <a:pt x="11391323" y="5481877"/>
                  <a:pt x="11366748" y="5506388"/>
                  <a:pt x="11336649" y="5506388"/>
                </a:cubicBezTo>
                <a:cubicBezTo>
                  <a:pt x="11321853" y="5506388"/>
                  <a:pt x="11309788" y="5518516"/>
                  <a:pt x="11309788" y="5533248"/>
                </a:cubicBezTo>
                <a:lnTo>
                  <a:pt x="11309788" y="5556934"/>
                </a:lnTo>
                <a:cubicBezTo>
                  <a:pt x="11309788" y="5571666"/>
                  <a:pt x="11321853" y="5583795"/>
                  <a:pt x="11336649" y="5583795"/>
                </a:cubicBezTo>
                <a:cubicBezTo>
                  <a:pt x="11366748" y="5583795"/>
                  <a:pt x="11391323" y="5608306"/>
                  <a:pt x="11391323" y="5638404"/>
                </a:cubicBezTo>
                <a:cubicBezTo>
                  <a:pt x="11391323" y="5653200"/>
                  <a:pt x="11403324" y="5665201"/>
                  <a:pt x="11418119" y="5665201"/>
                </a:cubicBezTo>
                <a:lnTo>
                  <a:pt x="11441805" y="5665201"/>
                </a:lnTo>
                <a:cubicBezTo>
                  <a:pt x="11456600" y="5665201"/>
                  <a:pt x="11468602" y="5653200"/>
                  <a:pt x="11468602" y="5638404"/>
                </a:cubicBezTo>
                <a:cubicBezTo>
                  <a:pt x="11468602" y="5608306"/>
                  <a:pt x="11493113" y="5583795"/>
                  <a:pt x="11523275" y="5583795"/>
                </a:cubicBezTo>
                <a:cubicBezTo>
                  <a:pt x="11538071" y="5583795"/>
                  <a:pt x="11550073" y="5571666"/>
                  <a:pt x="11550073" y="5556934"/>
                </a:cubicBezTo>
                <a:lnTo>
                  <a:pt x="11550073" y="5533248"/>
                </a:lnTo>
                <a:cubicBezTo>
                  <a:pt x="11550073" y="5518516"/>
                  <a:pt x="11538071" y="5506388"/>
                  <a:pt x="11523275" y="5506388"/>
                </a:cubicBezTo>
                <a:cubicBezTo>
                  <a:pt x="11493113" y="5506388"/>
                  <a:pt x="11468602" y="5481877"/>
                  <a:pt x="11468602" y="5451778"/>
                </a:cubicBezTo>
                <a:cubicBezTo>
                  <a:pt x="11468602" y="5436982"/>
                  <a:pt x="11456600" y="5424981"/>
                  <a:pt x="11441805" y="5424981"/>
                </a:cubicBezTo>
                <a:close/>
                <a:moveTo>
                  <a:pt x="10656182" y="5424981"/>
                </a:moveTo>
                <a:cubicBezTo>
                  <a:pt x="10641387" y="5424981"/>
                  <a:pt x="10629322" y="5436982"/>
                  <a:pt x="10629322" y="5451778"/>
                </a:cubicBezTo>
                <a:cubicBezTo>
                  <a:pt x="10629322" y="5481877"/>
                  <a:pt x="10604811" y="5506388"/>
                  <a:pt x="10574712" y="5506388"/>
                </a:cubicBezTo>
                <a:cubicBezTo>
                  <a:pt x="10559916" y="5506388"/>
                  <a:pt x="10547851" y="5518516"/>
                  <a:pt x="10547851" y="5533248"/>
                </a:cubicBezTo>
                <a:lnTo>
                  <a:pt x="10547851" y="5556934"/>
                </a:lnTo>
                <a:cubicBezTo>
                  <a:pt x="10547851" y="5571666"/>
                  <a:pt x="10559916" y="5583795"/>
                  <a:pt x="10574712" y="5583795"/>
                </a:cubicBezTo>
                <a:cubicBezTo>
                  <a:pt x="10604811" y="5583795"/>
                  <a:pt x="10629322" y="5608306"/>
                  <a:pt x="10629322" y="5638404"/>
                </a:cubicBezTo>
                <a:cubicBezTo>
                  <a:pt x="10629322" y="5653200"/>
                  <a:pt x="10641387" y="5665201"/>
                  <a:pt x="10656182" y="5665201"/>
                </a:cubicBezTo>
                <a:lnTo>
                  <a:pt x="10679804" y="5665201"/>
                </a:lnTo>
                <a:cubicBezTo>
                  <a:pt x="10694600" y="5665201"/>
                  <a:pt x="10706665" y="5653200"/>
                  <a:pt x="10706665" y="5638404"/>
                </a:cubicBezTo>
                <a:cubicBezTo>
                  <a:pt x="10706665" y="5608306"/>
                  <a:pt x="10731176" y="5583795"/>
                  <a:pt x="10761338" y="5583795"/>
                </a:cubicBezTo>
                <a:cubicBezTo>
                  <a:pt x="10776134" y="5583795"/>
                  <a:pt x="10788136" y="5571666"/>
                  <a:pt x="10788136" y="5556934"/>
                </a:cubicBezTo>
                <a:lnTo>
                  <a:pt x="10788136" y="5533248"/>
                </a:lnTo>
                <a:cubicBezTo>
                  <a:pt x="10788136" y="5518516"/>
                  <a:pt x="10776134" y="5506388"/>
                  <a:pt x="10761338" y="5506388"/>
                </a:cubicBezTo>
                <a:cubicBezTo>
                  <a:pt x="10731176" y="5506388"/>
                  <a:pt x="10706665" y="5481877"/>
                  <a:pt x="10706665" y="5451778"/>
                </a:cubicBezTo>
                <a:cubicBezTo>
                  <a:pt x="10706665" y="5436982"/>
                  <a:pt x="10694600" y="5424981"/>
                  <a:pt x="10679804" y="5424981"/>
                </a:cubicBezTo>
                <a:close/>
                <a:moveTo>
                  <a:pt x="9894183" y="5424981"/>
                </a:moveTo>
                <a:cubicBezTo>
                  <a:pt x="9879388" y="5424981"/>
                  <a:pt x="9867323" y="5436982"/>
                  <a:pt x="9867323" y="5451778"/>
                </a:cubicBezTo>
                <a:cubicBezTo>
                  <a:pt x="9867323" y="5481877"/>
                  <a:pt x="9842812" y="5506388"/>
                  <a:pt x="9812649" y="5506388"/>
                </a:cubicBezTo>
                <a:cubicBezTo>
                  <a:pt x="9797853" y="5506388"/>
                  <a:pt x="9785852" y="5518516"/>
                  <a:pt x="9785852" y="5533248"/>
                </a:cubicBezTo>
                <a:lnTo>
                  <a:pt x="9785852" y="5556934"/>
                </a:lnTo>
                <a:cubicBezTo>
                  <a:pt x="9785852" y="5571666"/>
                  <a:pt x="9797853" y="5583795"/>
                  <a:pt x="9812649" y="5583795"/>
                </a:cubicBezTo>
                <a:cubicBezTo>
                  <a:pt x="9842812" y="5583795"/>
                  <a:pt x="9867323" y="5608306"/>
                  <a:pt x="9867323" y="5638404"/>
                </a:cubicBezTo>
                <a:cubicBezTo>
                  <a:pt x="9867323" y="5653200"/>
                  <a:pt x="9879388" y="5665201"/>
                  <a:pt x="9894183" y="5665201"/>
                </a:cubicBezTo>
                <a:lnTo>
                  <a:pt x="9917805" y="5665201"/>
                </a:lnTo>
                <a:cubicBezTo>
                  <a:pt x="9932600" y="5665201"/>
                  <a:pt x="9944665" y="5653200"/>
                  <a:pt x="9944665" y="5638404"/>
                </a:cubicBezTo>
                <a:cubicBezTo>
                  <a:pt x="9944665" y="5608306"/>
                  <a:pt x="9969176" y="5583795"/>
                  <a:pt x="9999275" y="5583795"/>
                </a:cubicBezTo>
                <a:cubicBezTo>
                  <a:pt x="10014071" y="5583795"/>
                  <a:pt x="10026136" y="5571666"/>
                  <a:pt x="10026136" y="5556934"/>
                </a:cubicBezTo>
                <a:lnTo>
                  <a:pt x="10026136" y="5533248"/>
                </a:lnTo>
                <a:cubicBezTo>
                  <a:pt x="10026136" y="5518516"/>
                  <a:pt x="10014071" y="5506388"/>
                  <a:pt x="9999275" y="5506388"/>
                </a:cubicBezTo>
                <a:cubicBezTo>
                  <a:pt x="9969176" y="5506388"/>
                  <a:pt x="9944665" y="5481877"/>
                  <a:pt x="9944665" y="5451778"/>
                </a:cubicBezTo>
                <a:cubicBezTo>
                  <a:pt x="9944665" y="5436982"/>
                  <a:pt x="9932600" y="5424981"/>
                  <a:pt x="9917805" y="5424981"/>
                </a:cubicBezTo>
                <a:close/>
                <a:moveTo>
                  <a:pt x="9132119" y="5424981"/>
                </a:moveTo>
                <a:cubicBezTo>
                  <a:pt x="9117324" y="5424981"/>
                  <a:pt x="9105323" y="5436982"/>
                  <a:pt x="9105323" y="5451778"/>
                </a:cubicBezTo>
                <a:cubicBezTo>
                  <a:pt x="9105323" y="5481877"/>
                  <a:pt x="9080812" y="5506388"/>
                  <a:pt x="9050649" y="5506388"/>
                </a:cubicBezTo>
                <a:cubicBezTo>
                  <a:pt x="9035853" y="5506388"/>
                  <a:pt x="9023852" y="5518516"/>
                  <a:pt x="9023852" y="5533248"/>
                </a:cubicBezTo>
                <a:lnTo>
                  <a:pt x="9023852" y="5556934"/>
                </a:lnTo>
                <a:cubicBezTo>
                  <a:pt x="9023852" y="5571666"/>
                  <a:pt x="9035853" y="5583795"/>
                  <a:pt x="9050649" y="5583795"/>
                </a:cubicBezTo>
                <a:cubicBezTo>
                  <a:pt x="9080812" y="5583795"/>
                  <a:pt x="9105323" y="5608306"/>
                  <a:pt x="9105323" y="5638404"/>
                </a:cubicBezTo>
                <a:cubicBezTo>
                  <a:pt x="9105323" y="5653200"/>
                  <a:pt x="9117324" y="5665201"/>
                  <a:pt x="9132119" y="5665201"/>
                </a:cubicBezTo>
                <a:lnTo>
                  <a:pt x="9155805" y="5665201"/>
                </a:lnTo>
                <a:cubicBezTo>
                  <a:pt x="9170600" y="5665201"/>
                  <a:pt x="9182602" y="5653200"/>
                  <a:pt x="9182602" y="5638404"/>
                </a:cubicBezTo>
                <a:cubicBezTo>
                  <a:pt x="9182602" y="5608306"/>
                  <a:pt x="9207176" y="5583795"/>
                  <a:pt x="9237275" y="5583795"/>
                </a:cubicBezTo>
                <a:cubicBezTo>
                  <a:pt x="9252071" y="5583795"/>
                  <a:pt x="9264136" y="5571666"/>
                  <a:pt x="9264136" y="5556934"/>
                </a:cubicBezTo>
                <a:lnTo>
                  <a:pt x="9264136" y="5533248"/>
                </a:lnTo>
                <a:cubicBezTo>
                  <a:pt x="9264136" y="5518516"/>
                  <a:pt x="9252071" y="5506388"/>
                  <a:pt x="9237275" y="5506388"/>
                </a:cubicBezTo>
                <a:cubicBezTo>
                  <a:pt x="9207176" y="5506388"/>
                  <a:pt x="9182602" y="5481877"/>
                  <a:pt x="9182602" y="5451778"/>
                </a:cubicBezTo>
                <a:cubicBezTo>
                  <a:pt x="9182602" y="5436982"/>
                  <a:pt x="9170600" y="5424981"/>
                  <a:pt x="9155805" y="5424981"/>
                </a:cubicBezTo>
                <a:close/>
                <a:moveTo>
                  <a:pt x="8370119" y="5424981"/>
                </a:moveTo>
                <a:cubicBezTo>
                  <a:pt x="8355324" y="5424981"/>
                  <a:pt x="8343323" y="5436982"/>
                  <a:pt x="8343323" y="5451778"/>
                </a:cubicBezTo>
                <a:cubicBezTo>
                  <a:pt x="8343323" y="5481877"/>
                  <a:pt x="8318748" y="5506388"/>
                  <a:pt x="8288649" y="5506388"/>
                </a:cubicBezTo>
                <a:cubicBezTo>
                  <a:pt x="8273853" y="5506388"/>
                  <a:pt x="8261788" y="5518516"/>
                  <a:pt x="8261788" y="5533248"/>
                </a:cubicBezTo>
                <a:lnTo>
                  <a:pt x="8261788" y="5556934"/>
                </a:lnTo>
                <a:cubicBezTo>
                  <a:pt x="8261788" y="5571666"/>
                  <a:pt x="8273853" y="5583795"/>
                  <a:pt x="8288649" y="5583795"/>
                </a:cubicBezTo>
                <a:cubicBezTo>
                  <a:pt x="8318748" y="5583795"/>
                  <a:pt x="8343323" y="5608306"/>
                  <a:pt x="8343323" y="5638404"/>
                </a:cubicBezTo>
                <a:cubicBezTo>
                  <a:pt x="8343323" y="5653200"/>
                  <a:pt x="8355324" y="5665201"/>
                  <a:pt x="8370119" y="5665201"/>
                </a:cubicBezTo>
                <a:lnTo>
                  <a:pt x="8393805" y="5665201"/>
                </a:lnTo>
                <a:cubicBezTo>
                  <a:pt x="8408600" y="5665201"/>
                  <a:pt x="8420602" y="5653200"/>
                  <a:pt x="8420602" y="5638404"/>
                </a:cubicBezTo>
                <a:cubicBezTo>
                  <a:pt x="8420602" y="5608306"/>
                  <a:pt x="8445113" y="5583795"/>
                  <a:pt x="8475275" y="5583795"/>
                </a:cubicBezTo>
                <a:cubicBezTo>
                  <a:pt x="8490071" y="5583795"/>
                  <a:pt x="8502073" y="5571666"/>
                  <a:pt x="8502073" y="5556934"/>
                </a:cubicBezTo>
                <a:lnTo>
                  <a:pt x="8502073" y="5533248"/>
                </a:lnTo>
                <a:cubicBezTo>
                  <a:pt x="8502073" y="5518516"/>
                  <a:pt x="8490071" y="5506388"/>
                  <a:pt x="8475275" y="5506388"/>
                </a:cubicBezTo>
                <a:cubicBezTo>
                  <a:pt x="8445113" y="5506388"/>
                  <a:pt x="8420602" y="5481877"/>
                  <a:pt x="8420602" y="5451778"/>
                </a:cubicBezTo>
                <a:cubicBezTo>
                  <a:pt x="8420602" y="5436982"/>
                  <a:pt x="8408600" y="5424981"/>
                  <a:pt x="8393805" y="5424981"/>
                </a:cubicBezTo>
                <a:close/>
                <a:moveTo>
                  <a:pt x="7608182" y="5424981"/>
                </a:moveTo>
                <a:cubicBezTo>
                  <a:pt x="7593387" y="5424981"/>
                  <a:pt x="7581322" y="5436982"/>
                  <a:pt x="7581322" y="5451778"/>
                </a:cubicBezTo>
                <a:cubicBezTo>
                  <a:pt x="7581322" y="5481877"/>
                  <a:pt x="7556811" y="5506388"/>
                  <a:pt x="7526712" y="5506388"/>
                </a:cubicBezTo>
                <a:cubicBezTo>
                  <a:pt x="7511916" y="5506388"/>
                  <a:pt x="7499851" y="5518516"/>
                  <a:pt x="7499851" y="5533248"/>
                </a:cubicBezTo>
                <a:lnTo>
                  <a:pt x="7499851" y="5556934"/>
                </a:lnTo>
                <a:cubicBezTo>
                  <a:pt x="7499851" y="5571666"/>
                  <a:pt x="7511916" y="5583795"/>
                  <a:pt x="7526712" y="5583795"/>
                </a:cubicBezTo>
                <a:cubicBezTo>
                  <a:pt x="7556811" y="5583795"/>
                  <a:pt x="7581322" y="5608306"/>
                  <a:pt x="7581322" y="5638404"/>
                </a:cubicBezTo>
                <a:cubicBezTo>
                  <a:pt x="7581322" y="5653200"/>
                  <a:pt x="7593387" y="5665201"/>
                  <a:pt x="7608182" y="5665201"/>
                </a:cubicBezTo>
                <a:lnTo>
                  <a:pt x="7631804" y="5665201"/>
                </a:lnTo>
                <a:cubicBezTo>
                  <a:pt x="7646600" y="5665201"/>
                  <a:pt x="7658665" y="5653200"/>
                  <a:pt x="7658665" y="5638404"/>
                </a:cubicBezTo>
                <a:cubicBezTo>
                  <a:pt x="7658665" y="5608306"/>
                  <a:pt x="7683176" y="5583795"/>
                  <a:pt x="7713338" y="5583795"/>
                </a:cubicBezTo>
                <a:cubicBezTo>
                  <a:pt x="7728134" y="5583795"/>
                  <a:pt x="7740136" y="5571666"/>
                  <a:pt x="7740136" y="5556934"/>
                </a:cubicBezTo>
                <a:lnTo>
                  <a:pt x="7740136" y="5533248"/>
                </a:lnTo>
                <a:cubicBezTo>
                  <a:pt x="7740136" y="5518516"/>
                  <a:pt x="7728134" y="5506388"/>
                  <a:pt x="7713338" y="5506388"/>
                </a:cubicBezTo>
                <a:cubicBezTo>
                  <a:pt x="7683176" y="5506388"/>
                  <a:pt x="7658665" y="5481877"/>
                  <a:pt x="7658665" y="5451778"/>
                </a:cubicBezTo>
                <a:cubicBezTo>
                  <a:pt x="7658665" y="5436982"/>
                  <a:pt x="7646600" y="5424981"/>
                  <a:pt x="7631804" y="5424981"/>
                </a:cubicBezTo>
                <a:close/>
                <a:moveTo>
                  <a:pt x="6846182" y="5424981"/>
                </a:moveTo>
                <a:cubicBezTo>
                  <a:pt x="6831387" y="5424981"/>
                  <a:pt x="6819322" y="5436982"/>
                  <a:pt x="6819322" y="5451778"/>
                </a:cubicBezTo>
                <a:cubicBezTo>
                  <a:pt x="6819322" y="5481877"/>
                  <a:pt x="6794811" y="5506388"/>
                  <a:pt x="6764649" y="5506388"/>
                </a:cubicBezTo>
                <a:cubicBezTo>
                  <a:pt x="6749853" y="5506388"/>
                  <a:pt x="6737851" y="5518516"/>
                  <a:pt x="6737851" y="5533248"/>
                </a:cubicBezTo>
                <a:lnTo>
                  <a:pt x="6737851" y="5556934"/>
                </a:lnTo>
                <a:cubicBezTo>
                  <a:pt x="6737851" y="5571666"/>
                  <a:pt x="6749853" y="5583795"/>
                  <a:pt x="6764649" y="5583795"/>
                </a:cubicBezTo>
                <a:cubicBezTo>
                  <a:pt x="6794811" y="5583795"/>
                  <a:pt x="6819322" y="5608306"/>
                  <a:pt x="6819322" y="5638404"/>
                </a:cubicBezTo>
                <a:cubicBezTo>
                  <a:pt x="6819322" y="5653200"/>
                  <a:pt x="6831387" y="5665201"/>
                  <a:pt x="6846182" y="5665201"/>
                </a:cubicBezTo>
                <a:lnTo>
                  <a:pt x="6869804" y="5665201"/>
                </a:lnTo>
                <a:cubicBezTo>
                  <a:pt x="6884600" y="5665201"/>
                  <a:pt x="6896665" y="5653200"/>
                  <a:pt x="6896665" y="5638404"/>
                </a:cubicBezTo>
                <a:cubicBezTo>
                  <a:pt x="6896665" y="5608306"/>
                  <a:pt x="6921176" y="5583795"/>
                  <a:pt x="6951275" y="5583795"/>
                </a:cubicBezTo>
                <a:cubicBezTo>
                  <a:pt x="6966071" y="5583795"/>
                  <a:pt x="6978136" y="5571666"/>
                  <a:pt x="6978136" y="5556934"/>
                </a:cubicBezTo>
                <a:lnTo>
                  <a:pt x="6978136" y="5533248"/>
                </a:lnTo>
                <a:cubicBezTo>
                  <a:pt x="6978136" y="5518516"/>
                  <a:pt x="6966071" y="5506388"/>
                  <a:pt x="6951275" y="5506388"/>
                </a:cubicBezTo>
                <a:cubicBezTo>
                  <a:pt x="6921176" y="5506388"/>
                  <a:pt x="6896665" y="5481877"/>
                  <a:pt x="6896665" y="5451778"/>
                </a:cubicBezTo>
                <a:cubicBezTo>
                  <a:pt x="6896665" y="5436982"/>
                  <a:pt x="6884600" y="5424981"/>
                  <a:pt x="6869804" y="5424981"/>
                </a:cubicBezTo>
                <a:close/>
                <a:moveTo>
                  <a:pt x="6084183" y="5424981"/>
                </a:moveTo>
                <a:cubicBezTo>
                  <a:pt x="6069324" y="5424981"/>
                  <a:pt x="6057322" y="5436982"/>
                  <a:pt x="6057322" y="5451778"/>
                </a:cubicBezTo>
                <a:cubicBezTo>
                  <a:pt x="6057322" y="5481877"/>
                  <a:pt x="6032811" y="5506388"/>
                  <a:pt x="6002649" y="5506388"/>
                </a:cubicBezTo>
                <a:cubicBezTo>
                  <a:pt x="5987854" y="5506388"/>
                  <a:pt x="5975852" y="5518516"/>
                  <a:pt x="5975852" y="5533248"/>
                </a:cubicBezTo>
                <a:lnTo>
                  <a:pt x="5975852" y="5556934"/>
                </a:lnTo>
                <a:cubicBezTo>
                  <a:pt x="5975852" y="5571666"/>
                  <a:pt x="5987854" y="5583795"/>
                  <a:pt x="6002649" y="5583795"/>
                </a:cubicBezTo>
                <a:cubicBezTo>
                  <a:pt x="6032811" y="5583795"/>
                  <a:pt x="6057322" y="5608306"/>
                  <a:pt x="6057322" y="5638404"/>
                </a:cubicBezTo>
                <a:cubicBezTo>
                  <a:pt x="6057322" y="5653200"/>
                  <a:pt x="6069324" y="5665201"/>
                  <a:pt x="6084183" y="5665201"/>
                </a:cubicBezTo>
                <a:lnTo>
                  <a:pt x="6107805" y="5665201"/>
                </a:lnTo>
                <a:cubicBezTo>
                  <a:pt x="6122600" y="5665201"/>
                  <a:pt x="6134602" y="5653200"/>
                  <a:pt x="6134602" y="5638404"/>
                </a:cubicBezTo>
                <a:cubicBezTo>
                  <a:pt x="6134602" y="5608306"/>
                  <a:pt x="6159177" y="5583795"/>
                  <a:pt x="6189275" y="5583795"/>
                </a:cubicBezTo>
                <a:cubicBezTo>
                  <a:pt x="6204071" y="5583795"/>
                  <a:pt x="6216136" y="5571666"/>
                  <a:pt x="6216136" y="5556934"/>
                </a:cubicBezTo>
                <a:lnTo>
                  <a:pt x="6216136" y="5533248"/>
                </a:lnTo>
                <a:cubicBezTo>
                  <a:pt x="6216136" y="5518516"/>
                  <a:pt x="6204071" y="5506388"/>
                  <a:pt x="6189275" y="5506388"/>
                </a:cubicBezTo>
                <a:cubicBezTo>
                  <a:pt x="6159177" y="5506388"/>
                  <a:pt x="6134602" y="5481877"/>
                  <a:pt x="6134602" y="5451778"/>
                </a:cubicBezTo>
                <a:cubicBezTo>
                  <a:pt x="6134602" y="5436982"/>
                  <a:pt x="6122600" y="5424981"/>
                  <a:pt x="6107805" y="5424981"/>
                </a:cubicBezTo>
                <a:close/>
                <a:moveTo>
                  <a:pt x="5322121" y="5424981"/>
                </a:moveTo>
                <a:cubicBezTo>
                  <a:pt x="5307325" y="5424981"/>
                  <a:pt x="5295325" y="5436982"/>
                  <a:pt x="5295325" y="5451778"/>
                </a:cubicBezTo>
                <a:cubicBezTo>
                  <a:pt x="5295325" y="5481877"/>
                  <a:pt x="5270750" y="5506388"/>
                  <a:pt x="5240650" y="5506388"/>
                </a:cubicBezTo>
                <a:cubicBezTo>
                  <a:pt x="5225856" y="5506388"/>
                  <a:pt x="5213788" y="5518516"/>
                  <a:pt x="5213788" y="5533248"/>
                </a:cubicBezTo>
                <a:lnTo>
                  <a:pt x="5213788" y="5556934"/>
                </a:lnTo>
                <a:cubicBezTo>
                  <a:pt x="5213788" y="5571666"/>
                  <a:pt x="5225856" y="5583795"/>
                  <a:pt x="5240650" y="5583795"/>
                </a:cubicBezTo>
                <a:cubicBezTo>
                  <a:pt x="5270750" y="5583795"/>
                  <a:pt x="5295325" y="5608306"/>
                  <a:pt x="5295325" y="5638404"/>
                </a:cubicBezTo>
                <a:cubicBezTo>
                  <a:pt x="5295325" y="5653200"/>
                  <a:pt x="5307325" y="5665201"/>
                  <a:pt x="5322121" y="5665201"/>
                </a:cubicBezTo>
                <a:lnTo>
                  <a:pt x="5345807" y="5665201"/>
                </a:lnTo>
                <a:cubicBezTo>
                  <a:pt x="5360602" y="5665201"/>
                  <a:pt x="5372604" y="5653200"/>
                  <a:pt x="5372604" y="5638404"/>
                </a:cubicBezTo>
                <a:cubicBezTo>
                  <a:pt x="5372604" y="5608306"/>
                  <a:pt x="5397180" y="5583795"/>
                  <a:pt x="5427278" y="5583795"/>
                </a:cubicBezTo>
                <a:cubicBezTo>
                  <a:pt x="5442073" y="5583795"/>
                  <a:pt x="5454139" y="5571666"/>
                  <a:pt x="5454139" y="5556934"/>
                </a:cubicBezTo>
                <a:lnTo>
                  <a:pt x="5454139" y="5533248"/>
                </a:lnTo>
                <a:cubicBezTo>
                  <a:pt x="5454139" y="5518516"/>
                  <a:pt x="5442073" y="5506388"/>
                  <a:pt x="5427278" y="5506388"/>
                </a:cubicBezTo>
                <a:cubicBezTo>
                  <a:pt x="5397180" y="5506388"/>
                  <a:pt x="5372604" y="5481877"/>
                  <a:pt x="5372604" y="5451778"/>
                </a:cubicBezTo>
                <a:cubicBezTo>
                  <a:pt x="5372604" y="5436982"/>
                  <a:pt x="5360602" y="5424981"/>
                  <a:pt x="5345807" y="5424981"/>
                </a:cubicBezTo>
                <a:close/>
                <a:moveTo>
                  <a:pt x="4560184" y="5424981"/>
                </a:moveTo>
                <a:cubicBezTo>
                  <a:pt x="4545389" y="5424981"/>
                  <a:pt x="4533387" y="5436982"/>
                  <a:pt x="4533387" y="5451778"/>
                </a:cubicBezTo>
                <a:cubicBezTo>
                  <a:pt x="4533387" y="5481877"/>
                  <a:pt x="4508813" y="5506388"/>
                  <a:pt x="4478713" y="5506388"/>
                </a:cubicBezTo>
                <a:cubicBezTo>
                  <a:pt x="4463918" y="5506388"/>
                  <a:pt x="4451852" y="5518516"/>
                  <a:pt x="4451852" y="5533248"/>
                </a:cubicBezTo>
                <a:lnTo>
                  <a:pt x="4451852" y="5556934"/>
                </a:lnTo>
                <a:cubicBezTo>
                  <a:pt x="4451852" y="5571666"/>
                  <a:pt x="4463918" y="5583795"/>
                  <a:pt x="4478713" y="5583795"/>
                </a:cubicBezTo>
                <a:cubicBezTo>
                  <a:pt x="4508813" y="5583795"/>
                  <a:pt x="4533387" y="5608306"/>
                  <a:pt x="4533387" y="5638404"/>
                </a:cubicBezTo>
                <a:cubicBezTo>
                  <a:pt x="4533387" y="5653200"/>
                  <a:pt x="4545389" y="5665201"/>
                  <a:pt x="4560184" y="5665201"/>
                </a:cubicBezTo>
                <a:lnTo>
                  <a:pt x="4583806" y="5665201"/>
                </a:lnTo>
                <a:cubicBezTo>
                  <a:pt x="4598602" y="5665201"/>
                  <a:pt x="4610667" y="5653200"/>
                  <a:pt x="4610667" y="5638404"/>
                </a:cubicBezTo>
                <a:cubicBezTo>
                  <a:pt x="4610667" y="5608306"/>
                  <a:pt x="4635179" y="5583795"/>
                  <a:pt x="4665340" y="5583795"/>
                </a:cubicBezTo>
                <a:cubicBezTo>
                  <a:pt x="4680136" y="5583795"/>
                  <a:pt x="4692137" y="5571666"/>
                  <a:pt x="4692137" y="5556934"/>
                </a:cubicBezTo>
                <a:lnTo>
                  <a:pt x="4692137" y="5533248"/>
                </a:lnTo>
                <a:cubicBezTo>
                  <a:pt x="4692137" y="5518516"/>
                  <a:pt x="4680136" y="5506388"/>
                  <a:pt x="4665340" y="5506388"/>
                </a:cubicBezTo>
                <a:cubicBezTo>
                  <a:pt x="4635179" y="5506388"/>
                  <a:pt x="4610667" y="5481877"/>
                  <a:pt x="4610667" y="5451778"/>
                </a:cubicBezTo>
                <a:cubicBezTo>
                  <a:pt x="4610667" y="5436982"/>
                  <a:pt x="4598602" y="5424981"/>
                  <a:pt x="4583806" y="5424981"/>
                </a:cubicBezTo>
                <a:close/>
                <a:moveTo>
                  <a:pt x="3798185" y="5424981"/>
                </a:moveTo>
                <a:cubicBezTo>
                  <a:pt x="3783390" y="5424981"/>
                  <a:pt x="3771327" y="5436982"/>
                  <a:pt x="3771327" y="5451778"/>
                </a:cubicBezTo>
                <a:cubicBezTo>
                  <a:pt x="3771327" y="5481877"/>
                  <a:pt x="3746814" y="5506388"/>
                  <a:pt x="3716716" y="5506388"/>
                </a:cubicBezTo>
                <a:cubicBezTo>
                  <a:pt x="3701921" y="5506388"/>
                  <a:pt x="3689855" y="5518516"/>
                  <a:pt x="3689855" y="5533248"/>
                </a:cubicBezTo>
                <a:lnTo>
                  <a:pt x="3689855" y="5556934"/>
                </a:lnTo>
                <a:cubicBezTo>
                  <a:pt x="3689855" y="5571666"/>
                  <a:pt x="3701921" y="5583795"/>
                  <a:pt x="3716716" y="5583795"/>
                </a:cubicBezTo>
                <a:cubicBezTo>
                  <a:pt x="3746814" y="5583795"/>
                  <a:pt x="3771327" y="5608306"/>
                  <a:pt x="3771327" y="5638404"/>
                </a:cubicBezTo>
                <a:cubicBezTo>
                  <a:pt x="3771327" y="5653200"/>
                  <a:pt x="3783390" y="5665201"/>
                  <a:pt x="3798185" y="5665201"/>
                </a:cubicBezTo>
                <a:lnTo>
                  <a:pt x="3821808" y="5665201"/>
                </a:lnTo>
                <a:cubicBezTo>
                  <a:pt x="3836603" y="5665201"/>
                  <a:pt x="3848669" y="5653200"/>
                  <a:pt x="3848669" y="5638404"/>
                </a:cubicBezTo>
                <a:cubicBezTo>
                  <a:pt x="3848669" y="5608306"/>
                  <a:pt x="3873180" y="5583795"/>
                  <a:pt x="3903279" y="5583795"/>
                </a:cubicBezTo>
                <a:cubicBezTo>
                  <a:pt x="3918139" y="5583795"/>
                  <a:pt x="3930139" y="5571666"/>
                  <a:pt x="3930139" y="5556934"/>
                </a:cubicBezTo>
                <a:lnTo>
                  <a:pt x="3930139" y="5533248"/>
                </a:lnTo>
                <a:cubicBezTo>
                  <a:pt x="3930139" y="5518516"/>
                  <a:pt x="3918139" y="5506388"/>
                  <a:pt x="3903279" y="5506388"/>
                </a:cubicBezTo>
                <a:cubicBezTo>
                  <a:pt x="3873180" y="5506388"/>
                  <a:pt x="3848669" y="5481877"/>
                  <a:pt x="3848669" y="5451778"/>
                </a:cubicBezTo>
                <a:cubicBezTo>
                  <a:pt x="3848669" y="5436982"/>
                  <a:pt x="3836603" y="5424981"/>
                  <a:pt x="3821808" y="5424981"/>
                </a:cubicBezTo>
                <a:close/>
                <a:moveTo>
                  <a:pt x="3036189" y="5424981"/>
                </a:moveTo>
                <a:cubicBezTo>
                  <a:pt x="3021392" y="5424981"/>
                  <a:pt x="3009328" y="5436982"/>
                  <a:pt x="3009328" y="5451778"/>
                </a:cubicBezTo>
                <a:cubicBezTo>
                  <a:pt x="3009328" y="5481877"/>
                  <a:pt x="2984816" y="5506388"/>
                  <a:pt x="2954654" y="5506388"/>
                </a:cubicBezTo>
                <a:cubicBezTo>
                  <a:pt x="2939858" y="5506388"/>
                  <a:pt x="2927857" y="5518516"/>
                  <a:pt x="2927857" y="5533248"/>
                </a:cubicBezTo>
                <a:lnTo>
                  <a:pt x="2927857" y="5556934"/>
                </a:lnTo>
                <a:cubicBezTo>
                  <a:pt x="2927857" y="5571666"/>
                  <a:pt x="2939858" y="5583795"/>
                  <a:pt x="2954654" y="5583795"/>
                </a:cubicBezTo>
                <a:cubicBezTo>
                  <a:pt x="2984816" y="5583795"/>
                  <a:pt x="3009328" y="5608306"/>
                  <a:pt x="3009328" y="5638404"/>
                </a:cubicBezTo>
                <a:cubicBezTo>
                  <a:pt x="3009328" y="5653200"/>
                  <a:pt x="3021392" y="5665201"/>
                  <a:pt x="3036189" y="5665201"/>
                </a:cubicBezTo>
                <a:lnTo>
                  <a:pt x="3059810" y="5665201"/>
                </a:lnTo>
                <a:cubicBezTo>
                  <a:pt x="3074605" y="5665201"/>
                  <a:pt x="3086670" y="5653200"/>
                  <a:pt x="3086670" y="5638404"/>
                </a:cubicBezTo>
                <a:cubicBezTo>
                  <a:pt x="3086670" y="5608306"/>
                  <a:pt x="3111182" y="5583795"/>
                  <a:pt x="3141280" y="5583795"/>
                </a:cubicBezTo>
                <a:cubicBezTo>
                  <a:pt x="3156076" y="5583795"/>
                  <a:pt x="3168141" y="5571666"/>
                  <a:pt x="3168141" y="5556934"/>
                </a:cubicBezTo>
                <a:lnTo>
                  <a:pt x="3168141" y="5533248"/>
                </a:lnTo>
                <a:cubicBezTo>
                  <a:pt x="3168141" y="5518516"/>
                  <a:pt x="3156076" y="5506388"/>
                  <a:pt x="3141280" y="5506388"/>
                </a:cubicBezTo>
                <a:cubicBezTo>
                  <a:pt x="3111182" y="5506388"/>
                  <a:pt x="3086670" y="5481877"/>
                  <a:pt x="3086670" y="5451778"/>
                </a:cubicBezTo>
                <a:cubicBezTo>
                  <a:pt x="3086670" y="5436982"/>
                  <a:pt x="3074605" y="5424981"/>
                  <a:pt x="3059810" y="5424981"/>
                </a:cubicBezTo>
                <a:close/>
                <a:moveTo>
                  <a:pt x="2274125" y="5424981"/>
                </a:moveTo>
                <a:cubicBezTo>
                  <a:pt x="2259330" y="5424981"/>
                  <a:pt x="2247328" y="5436982"/>
                  <a:pt x="2247328" y="5451778"/>
                </a:cubicBezTo>
                <a:cubicBezTo>
                  <a:pt x="2247328" y="5481877"/>
                  <a:pt x="2222817" y="5506388"/>
                  <a:pt x="2192655" y="5506388"/>
                </a:cubicBezTo>
                <a:cubicBezTo>
                  <a:pt x="2177859" y="5506388"/>
                  <a:pt x="2165858" y="5518516"/>
                  <a:pt x="2165858" y="5533248"/>
                </a:cubicBezTo>
                <a:lnTo>
                  <a:pt x="2165858" y="5556934"/>
                </a:lnTo>
                <a:cubicBezTo>
                  <a:pt x="2165858" y="5571666"/>
                  <a:pt x="2177859" y="5583795"/>
                  <a:pt x="2192655" y="5583795"/>
                </a:cubicBezTo>
                <a:cubicBezTo>
                  <a:pt x="2222817" y="5583795"/>
                  <a:pt x="2247328" y="5608306"/>
                  <a:pt x="2247328" y="5638404"/>
                </a:cubicBezTo>
                <a:cubicBezTo>
                  <a:pt x="2247328" y="5653200"/>
                  <a:pt x="2259330" y="5665201"/>
                  <a:pt x="2274125" y="5665201"/>
                </a:cubicBezTo>
                <a:lnTo>
                  <a:pt x="2297811" y="5665201"/>
                </a:lnTo>
                <a:cubicBezTo>
                  <a:pt x="2312606" y="5665201"/>
                  <a:pt x="2324608" y="5653200"/>
                  <a:pt x="2324608" y="5638404"/>
                </a:cubicBezTo>
                <a:cubicBezTo>
                  <a:pt x="2324608" y="5608306"/>
                  <a:pt x="2349183" y="5583795"/>
                  <a:pt x="2379281" y="5583795"/>
                </a:cubicBezTo>
                <a:cubicBezTo>
                  <a:pt x="2394077" y="5583795"/>
                  <a:pt x="2406142" y="5571666"/>
                  <a:pt x="2406142" y="5556934"/>
                </a:cubicBezTo>
                <a:lnTo>
                  <a:pt x="2406142" y="5533248"/>
                </a:lnTo>
                <a:cubicBezTo>
                  <a:pt x="2406142" y="5518516"/>
                  <a:pt x="2394077" y="5506388"/>
                  <a:pt x="2379281" y="5506388"/>
                </a:cubicBezTo>
                <a:cubicBezTo>
                  <a:pt x="2349183" y="5506388"/>
                  <a:pt x="2324608" y="5481877"/>
                  <a:pt x="2324608" y="5451778"/>
                </a:cubicBezTo>
                <a:cubicBezTo>
                  <a:pt x="2324608" y="5436982"/>
                  <a:pt x="2312606" y="5424981"/>
                  <a:pt x="2297811" y="5424981"/>
                </a:cubicBezTo>
                <a:close/>
                <a:moveTo>
                  <a:pt x="1512187" y="5424981"/>
                </a:moveTo>
                <a:cubicBezTo>
                  <a:pt x="1497392" y="5424981"/>
                  <a:pt x="1485390" y="5436982"/>
                  <a:pt x="1485390" y="5451778"/>
                </a:cubicBezTo>
                <a:cubicBezTo>
                  <a:pt x="1485390" y="5481877"/>
                  <a:pt x="1460816" y="5506388"/>
                  <a:pt x="1430717" y="5506388"/>
                </a:cubicBezTo>
                <a:cubicBezTo>
                  <a:pt x="1415921" y="5506388"/>
                  <a:pt x="1403856" y="5518516"/>
                  <a:pt x="1403856" y="5533248"/>
                </a:cubicBezTo>
                <a:lnTo>
                  <a:pt x="1403856" y="5556934"/>
                </a:lnTo>
                <a:cubicBezTo>
                  <a:pt x="1403856" y="5571666"/>
                  <a:pt x="1415921" y="5583795"/>
                  <a:pt x="1430717" y="5583795"/>
                </a:cubicBezTo>
                <a:cubicBezTo>
                  <a:pt x="1460816" y="5583795"/>
                  <a:pt x="1485390" y="5608306"/>
                  <a:pt x="1485390" y="5638404"/>
                </a:cubicBezTo>
                <a:cubicBezTo>
                  <a:pt x="1485390" y="5653200"/>
                  <a:pt x="1497392" y="5665201"/>
                  <a:pt x="1512187" y="5665201"/>
                </a:cubicBezTo>
                <a:lnTo>
                  <a:pt x="1535873" y="5665201"/>
                </a:lnTo>
                <a:cubicBezTo>
                  <a:pt x="1550668" y="5665201"/>
                  <a:pt x="1562670" y="5653200"/>
                  <a:pt x="1562670" y="5638404"/>
                </a:cubicBezTo>
                <a:cubicBezTo>
                  <a:pt x="1562670" y="5608306"/>
                  <a:pt x="1587181" y="5583795"/>
                  <a:pt x="1617343" y="5583795"/>
                </a:cubicBezTo>
                <a:cubicBezTo>
                  <a:pt x="1632139" y="5583795"/>
                  <a:pt x="1644141" y="5571666"/>
                  <a:pt x="1644141" y="5556934"/>
                </a:cubicBezTo>
                <a:lnTo>
                  <a:pt x="1644141" y="5533248"/>
                </a:lnTo>
                <a:cubicBezTo>
                  <a:pt x="1644141" y="5518516"/>
                  <a:pt x="1632139" y="5506388"/>
                  <a:pt x="1617343" y="5506388"/>
                </a:cubicBezTo>
                <a:cubicBezTo>
                  <a:pt x="1587181" y="5506388"/>
                  <a:pt x="1562670" y="5481877"/>
                  <a:pt x="1562670" y="5451778"/>
                </a:cubicBezTo>
                <a:cubicBezTo>
                  <a:pt x="1562670" y="5436982"/>
                  <a:pt x="1550668" y="5424981"/>
                  <a:pt x="1535873" y="5424981"/>
                </a:cubicBezTo>
                <a:close/>
                <a:moveTo>
                  <a:pt x="750188" y="5424981"/>
                </a:moveTo>
                <a:cubicBezTo>
                  <a:pt x="735392" y="5424981"/>
                  <a:pt x="723327" y="5436982"/>
                  <a:pt x="723327" y="5451778"/>
                </a:cubicBezTo>
                <a:cubicBezTo>
                  <a:pt x="723327" y="5481877"/>
                  <a:pt x="698816" y="5506388"/>
                  <a:pt x="668717" y="5506388"/>
                </a:cubicBezTo>
                <a:cubicBezTo>
                  <a:pt x="653922" y="5506388"/>
                  <a:pt x="641857" y="5518516"/>
                  <a:pt x="641857" y="5533248"/>
                </a:cubicBezTo>
                <a:lnTo>
                  <a:pt x="641857" y="5556934"/>
                </a:lnTo>
                <a:cubicBezTo>
                  <a:pt x="641857" y="5571666"/>
                  <a:pt x="653922" y="5583795"/>
                  <a:pt x="668717" y="5583795"/>
                </a:cubicBezTo>
                <a:cubicBezTo>
                  <a:pt x="698816" y="5583795"/>
                  <a:pt x="723327" y="5608306"/>
                  <a:pt x="723327" y="5638404"/>
                </a:cubicBezTo>
                <a:cubicBezTo>
                  <a:pt x="723327" y="5653200"/>
                  <a:pt x="735392" y="5665201"/>
                  <a:pt x="750188" y="5665201"/>
                </a:cubicBezTo>
                <a:lnTo>
                  <a:pt x="773810" y="5665201"/>
                </a:lnTo>
                <a:cubicBezTo>
                  <a:pt x="788605" y="5665201"/>
                  <a:pt x="800670" y="5653200"/>
                  <a:pt x="800670" y="5638404"/>
                </a:cubicBezTo>
                <a:cubicBezTo>
                  <a:pt x="800670" y="5608306"/>
                  <a:pt x="825181" y="5583795"/>
                  <a:pt x="855344" y="5583795"/>
                </a:cubicBezTo>
                <a:cubicBezTo>
                  <a:pt x="870139" y="5583795"/>
                  <a:pt x="882141" y="5571666"/>
                  <a:pt x="882141" y="5556934"/>
                </a:cubicBezTo>
                <a:lnTo>
                  <a:pt x="882141" y="5533248"/>
                </a:lnTo>
                <a:cubicBezTo>
                  <a:pt x="882141" y="5518516"/>
                  <a:pt x="870139" y="5506388"/>
                  <a:pt x="855344" y="5506388"/>
                </a:cubicBezTo>
                <a:cubicBezTo>
                  <a:pt x="825181" y="5506388"/>
                  <a:pt x="800670" y="5481877"/>
                  <a:pt x="800670" y="5451778"/>
                </a:cubicBezTo>
                <a:cubicBezTo>
                  <a:pt x="800670" y="5436982"/>
                  <a:pt x="788605" y="5424981"/>
                  <a:pt x="773810" y="5424981"/>
                </a:cubicBezTo>
                <a:close/>
                <a:moveTo>
                  <a:pt x="12180119" y="5388024"/>
                </a:moveTo>
                <a:lnTo>
                  <a:pt x="12191994" y="5388024"/>
                </a:lnTo>
                <a:lnTo>
                  <a:pt x="12191994" y="5424981"/>
                </a:lnTo>
                <a:lnTo>
                  <a:pt x="12180119" y="5424981"/>
                </a:lnTo>
                <a:cubicBezTo>
                  <a:pt x="12165324" y="5424981"/>
                  <a:pt x="12153323" y="5436982"/>
                  <a:pt x="12153323" y="5451778"/>
                </a:cubicBezTo>
                <a:cubicBezTo>
                  <a:pt x="12153323" y="5481877"/>
                  <a:pt x="12128812" y="5506388"/>
                  <a:pt x="12098649" y="5506388"/>
                </a:cubicBezTo>
                <a:cubicBezTo>
                  <a:pt x="12083853" y="5506388"/>
                  <a:pt x="12071852" y="5518516"/>
                  <a:pt x="12071852" y="5533248"/>
                </a:cubicBezTo>
                <a:lnTo>
                  <a:pt x="12071852" y="5556934"/>
                </a:lnTo>
                <a:cubicBezTo>
                  <a:pt x="12071852" y="5571666"/>
                  <a:pt x="12083853" y="5583795"/>
                  <a:pt x="12098649" y="5583795"/>
                </a:cubicBezTo>
                <a:cubicBezTo>
                  <a:pt x="12128812" y="5583795"/>
                  <a:pt x="12153323" y="5608306"/>
                  <a:pt x="12153323" y="5638404"/>
                </a:cubicBezTo>
                <a:cubicBezTo>
                  <a:pt x="12153323" y="5653200"/>
                  <a:pt x="12165324" y="5665201"/>
                  <a:pt x="12180119" y="5665201"/>
                </a:cubicBezTo>
                <a:lnTo>
                  <a:pt x="12191994" y="5665201"/>
                </a:lnTo>
                <a:lnTo>
                  <a:pt x="12191994" y="5702158"/>
                </a:lnTo>
                <a:lnTo>
                  <a:pt x="12180119" y="5702158"/>
                </a:lnTo>
                <a:cubicBezTo>
                  <a:pt x="12145004" y="5702158"/>
                  <a:pt x="12116365" y="5673583"/>
                  <a:pt x="12116365" y="5638404"/>
                </a:cubicBezTo>
                <a:cubicBezTo>
                  <a:pt x="12116365" y="5628626"/>
                  <a:pt x="12108428" y="5620688"/>
                  <a:pt x="12098649" y="5620688"/>
                </a:cubicBezTo>
                <a:cubicBezTo>
                  <a:pt x="12063534" y="5620688"/>
                  <a:pt x="12034895" y="5592113"/>
                  <a:pt x="12034895" y="5556934"/>
                </a:cubicBezTo>
                <a:lnTo>
                  <a:pt x="12034895" y="5533248"/>
                </a:lnTo>
                <a:cubicBezTo>
                  <a:pt x="12034895" y="5498070"/>
                  <a:pt x="12063534" y="5469495"/>
                  <a:pt x="12098649" y="5469495"/>
                </a:cubicBezTo>
                <a:cubicBezTo>
                  <a:pt x="12108364" y="5469495"/>
                  <a:pt x="12116365" y="5461557"/>
                  <a:pt x="12116365" y="5451778"/>
                </a:cubicBezTo>
                <a:cubicBezTo>
                  <a:pt x="12116365" y="5416599"/>
                  <a:pt x="12145004" y="5388024"/>
                  <a:pt x="12180119" y="5388024"/>
                </a:cubicBezTo>
                <a:close/>
                <a:moveTo>
                  <a:pt x="11418119" y="5388024"/>
                </a:moveTo>
                <a:lnTo>
                  <a:pt x="11441805" y="5388024"/>
                </a:lnTo>
                <a:cubicBezTo>
                  <a:pt x="11476921" y="5388024"/>
                  <a:pt x="11505559" y="5416599"/>
                  <a:pt x="11505559" y="5451778"/>
                </a:cubicBezTo>
                <a:cubicBezTo>
                  <a:pt x="11505559" y="5461557"/>
                  <a:pt x="11513497" y="5469495"/>
                  <a:pt x="11523275" y="5469495"/>
                </a:cubicBezTo>
                <a:cubicBezTo>
                  <a:pt x="11558391" y="5469495"/>
                  <a:pt x="11587029" y="5498070"/>
                  <a:pt x="11587029" y="5533248"/>
                </a:cubicBezTo>
                <a:lnTo>
                  <a:pt x="11587029" y="5556934"/>
                </a:lnTo>
                <a:cubicBezTo>
                  <a:pt x="11587029" y="5592113"/>
                  <a:pt x="11558391" y="5620688"/>
                  <a:pt x="11523275" y="5620688"/>
                </a:cubicBezTo>
                <a:cubicBezTo>
                  <a:pt x="11513497" y="5620688"/>
                  <a:pt x="11505559" y="5628626"/>
                  <a:pt x="11505559" y="5638404"/>
                </a:cubicBezTo>
                <a:cubicBezTo>
                  <a:pt x="11505559" y="5673583"/>
                  <a:pt x="11476921" y="5702158"/>
                  <a:pt x="11441805" y="5702158"/>
                </a:cubicBezTo>
                <a:lnTo>
                  <a:pt x="11418119" y="5702158"/>
                </a:lnTo>
                <a:cubicBezTo>
                  <a:pt x="11383004" y="5702158"/>
                  <a:pt x="11354365" y="5673583"/>
                  <a:pt x="11354365" y="5638404"/>
                </a:cubicBezTo>
                <a:cubicBezTo>
                  <a:pt x="11354365" y="5628626"/>
                  <a:pt x="11346428" y="5620688"/>
                  <a:pt x="11336649" y="5620688"/>
                </a:cubicBezTo>
                <a:cubicBezTo>
                  <a:pt x="11301470" y="5620688"/>
                  <a:pt x="11272895" y="5592113"/>
                  <a:pt x="11272895" y="5556934"/>
                </a:cubicBezTo>
                <a:lnTo>
                  <a:pt x="11272895" y="5533248"/>
                </a:lnTo>
                <a:cubicBezTo>
                  <a:pt x="11272895" y="5498070"/>
                  <a:pt x="11301470" y="5469495"/>
                  <a:pt x="11336649" y="5469495"/>
                </a:cubicBezTo>
                <a:cubicBezTo>
                  <a:pt x="11346364" y="5469495"/>
                  <a:pt x="11354365" y="5461557"/>
                  <a:pt x="11354365" y="5451778"/>
                </a:cubicBezTo>
                <a:cubicBezTo>
                  <a:pt x="11354365" y="5416599"/>
                  <a:pt x="11383004" y="5388024"/>
                  <a:pt x="11418119" y="5388024"/>
                </a:cubicBezTo>
                <a:close/>
                <a:moveTo>
                  <a:pt x="10656182" y="5388024"/>
                </a:moveTo>
                <a:lnTo>
                  <a:pt x="10679804" y="5388024"/>
                </a:lnTo>
                <a:cubicBezTo>
                  <a:pt x="10714984" y="5388024"/>
                  <a:pt x="10743622" y="5416599"/>
                  <a:pt x="10743622" y="5451778"/>
                </a:cubicBezTo>
                <a:cubicBezTo>
                  <a:pt x="10743622" y="5461557"/>
                  <a:pt x="10751560" y="5469495"/>
                  <a:pt x="10761338" y="5469495"/>
                </a:cubicBezTo>
                <a:cubicBezTo>
                  <a:pt x="10796454" y="5469495"/>
                  <a:pt x="10825029" y="5498070"/>
                  <a:pt x="10825092" y="5533248"/>
                </a:cubicBezTo>
                <a:lnTo>
                  <a:pt x="10825092" y="5556934"/>
                </a:lnTo>
                <a:cubicBezTo>
                  <a:pt x="10825092" y="5592113"/>
                  <a:pt x="10796454" y="5620688"/>
                  <a:pt x="10761338" y="5620688"/>
                </a:cubicBezTo>
                <a:cubicBezTo>
                  <a:pt x="10751560" y="5620688"/>
                  <a:pt x="10743622" y="5628626"/>
                  <a:pt x="10743622" y="5638404"/>
                </a:cubicBezTo>
                <a:cubicBezTo>
                  <a:pt x="10743622" y="5673583"/>
                  <a:pt x="10714984" y="5702158"/>
                  <a:pt x="10679804" y="5702158"/>
                </a:cubicBezTo>
                <a:lnTo>
                  <a:pt x="10656182" y="5702158"/>
                </a:lnTo>
                <a:cubicBezTo>
                  <a:pt x="10621003" y="5702158"/>
                  <a:pt x="10592365" y="5673583"/>
                  <a:pt x="10592365" y="5638404"/>
                </a:cubicBezTo>
                <a:cubicBezTo>
                  <a:pt x="10592365" y="5628626"/>
                  <a:pt x="10584491" y="5620688"/>
                  <a:pt x="10574712" y="5620688"/>
                </a:cubicBezTo>
                <a:cubicBezTo>
                  <a:pt x="10539533" y="5620688"/>
                  <a:pt x="10510958" y="5592113"/>
                  <a:pt x="10510958" y="5556934"/>
                </a:cubicBezTo>
                <a:lnTo>
                  <a:pt x="10510958" y="5533248"/>
                </a:lnTo>
                <a:cubicBezTo>
                  <a:pt x="10510958" y="5498070"/>
                  <a:pt x="10539533" y="5469495"/>
                  <a:pt x="10574712" y="5469495"/>
                </a:cubicBezTo>
                <a:cubicBezTo>
                  <a:pt x="10584427" y="5469495"/>
                  <a:pt x="10592365" y="5461557"/>
                  <a:pt x="10592365" y="5451778"/>
                </a:cubicBezTo>
                <a:cubicBezTo>
                  <a:pt x="10592365" y="5416599"/>
                  <a:pt x="10621003" y="5388024"/>
                  <a:pt x="10656182" y="5388024"/>
                </a:cubicBezTo>
                <a:close/>
                <a:moveTo>
                  <a:pt x="9894183" y="5388024"/>
                </a:moveTo>
                <a:lnTo>
                  <a:pt x="9917805" y="5388024"/>
                </a:lnTo>
                <a:cubicBezTo>
                  <a:pt x="9952984" y="5388024"/>
                  <a:pt x="9981623" y="5416599"/>
                  <a:pt x="9981623" y="5451778"/>
                </a:cubicBezTo>
                <a:cubicBezTo>
                  <a:pt x="9981623" y="5461557"/>
                  <a:pt x="9989497" y="5469495"/>
                  <a:pt x="9999275" y="5469495"/>
                </a:cubicBezTo>
                <a:cubicBezTo>
                  <a:pt x="10034454" y="5469495"/>
                  <a:pt x="10063093" y="5498070"/>
                  <a:pt x="10063093" y="5533248"/>
                </a:cubicBezTo>
                <a:lnTo>
                  <a:pt x="10063093" y="5556934"/>
                </a:lnTo>
                <a:cubicBezTo>
                  <a:pt x="10063093" y="5592113"/>
                  <a:pt x="10034454" y="5620688"/>
                  <a:pt x="9999275" y="5620688"/>
                </a:cubicBezTo>
                <a:cubicBezTo>
                  <a:pt x="9989560" y="5620688"/>
                  <a:pt x="9981623" y="5628626"/>
                  <a:pt x="9981623" y="5638404"/>
                </a:cubicBezTo>
                <a:cubicBezTo>
                  <a:pt x="9981623" y="5673583"/>
                  <a:pt x="9952984" y="5702158"/>
                  <a:pt x="9917805" y="5702158"/>
                </a:cubicBezTo>
                <a:lnTo>
                  <a:pt x="9894183" y="5702158"/>
                </a:lnTo>
                <a:cubicBezTo>
                  <a:pt x="9859004" y="5702158"/>
                  <a:pt x="9830365" y="5673583"/>
                  <a:pt x="9830365" y="5638404"/>
                </a:cubicBezTo>
                <a:cubicBezTo>
                  <a:pt x="9830365" y="5628626"/>
                  <a:pt x="9822428" y="5620688"/>
                  <a:pt x="9812649" y="5620688"/>
                </a:cubicBezTo>
                <a:cubicBezTo>
                  <a:pt x="9777534" y="5620688"/>
                  <a:pt x="9748895" y="5592113"/>
                  <a:pt x="9748895" y="5556934"/>
                </a:cubicBezTo>
                <a:lnTo>
                  <a:pt x="9748895" y="5533248"/>
                </a:lnTo>
                <a:cubicBezTo>
                  <a:pt x="9748895" y="5498070"/>
                  <a:pt x="9777534" y="5469495"/>
                  <a:pt x="9812649" y="5469495"/>
                </a:cubicBezTo>
                <a:cubicBezTo>
                  <a:pt x="9822428" y="5469495"/>
                  <a:pt x="9830365" y="5461557"/>
                  <a:pt x="9830365" y="5451778"/>
                </a:cubicBezTo>
                <a:cubicBezTo>
                  <a:pt x="9830365" y="5416599"/>
                  <a:pt x="9859004" y="5388024"/>
                  <a:pt x="9894183" y="5388024"/>
                </a:cubicBezTo>
                <a:close/>
                <a:moveTo>
                  <a:pt x="9132119" y="5388024"/>
                </a:moveTo>
                <a:lnTo>
                  <a:pt x="9155805" y="5388024"/>
                </a:lnTo>
                <a:cubicBezTo>
                  <a:pt x="9190921" y="5388024"/>
                  <a:pt x="9219559" y="5416599"/>
                  <a:pt x="9219559" y="5451778"/>
                </a:cubicBezTo>
                <a:cubicBezTo>
                  <a:pt x="9219559" y="5461557"/>
                  <a:pt x="9227497" y="5469495"/>
                  <a:pt x="9237275" y="5469495"/>
                </a:cubicBezTo>
                <a:cubicBezTo>
                  <a:pt x="9272454" y="5469495"/>
                  <a:pt x="9301093" y="5498070"/>
                  <a:pt x="9301093" y="5533248"/>
                </a:cubicBezTo>
                <a:lnTo>
                  <a:pt x="9301093" y="5556934"/>
                </a:lnTo>
                <a:cubicBezTo>
                  <a:pt x="9301093" y="5592113"/>
                  <a:pt x="9272454" y="5620688"/>
                  <a:pt x="9237275" y="5620688"/>
                </a:cubicBezTo>
                <a:cubicBezTo>
                  <a:pt x="9227560" y="5620688"/>
                  <a:pt x="9219559" y="5628626"/>
                  <a:pt x="9219559" y="5638404"/>
                </a:cubicBezTo>
                <a:cubicBezTo>
                  <a:pt x="9219559" y="5673583"/>
                  <a:pt x="9190921" y="5702158"/>
                  <a:pt x="9155805" y="5702158"/>
                </a:cubicBezTo>
                <a:lnTo>
                  <a:pt x="9132119" y="5702158"/>
                </a:lnTo>
                <a:cubicBezTo>
                  <a:pt x="9097004" y="5702158"/>
                  <a:pt x="9068365" y="5673583"/>
                  <a:pt x="9068365" y="5638404"/>
                </a:cubicBezTo>
                <a:cubicBezTo>
                  <a:pt x="9068365" y="5628626"/>
                  <a:pt x="9060428" y="5620688"/>
                  <a:pt x="9050649" y="5620688"/>
                </a:cubicBezTo>
                <a:cubicBezTo>
                  <a:pt x="9015534" y="5620688"/>
                  <a:pt x="8986895" y="5592113"/>
                  <a:pt x="8986895" y="5556934"/>
                </a:cubicBezTo>
                <a:lnTo>
                  <a:pt x="8986895" y="5533248"/>
                </a:lnTo>
                <a:cubicBezTo>
                  <a:pt x="8986895" y="5498070"/>
                  <a:pt x="9015534" y="5469495"/>
                  <a:pt x="9050649" y="5469495"/>
                </a:cubicBezTo>
                <a:cubicBezTo>
                  <a:pt x="9060428" y="5469495"/>
                  <a:pt x="9068365" y="5461557"/>
                  <a:pt x="9068365" y="5451778"/>
                </a:cubicBezTo>
                <a:cubicBezTo>
                  <a:pt x="9068365" y="5416599"/>
                  <a:pt x="9097004" y="5388024"/>
                  <a:pt x="9132119" y="5388024"/>
                </a:cubicBezTo>
                <a:close/>
                <a:moveTo>
                  <a:pt x="8370119" y="5388024"/>
                </a:moveTo>
                <a:lnTo>
                  <a:pt x="8393805" y="5388024"/>
                </a:lnTo>
                <a:cubicBezTo>
                  <a:pt x="8428921" y="5388024"/>
                  <a:pt x="8457559" y="5416599"/>
                  <a:pt x="8457559" y="5451778"/>
                </a:cubicBezTo>
                <a:cubicBezTo>
                  <a:pt x="8457559" y="5461557"/>
                  <a:pt x="8465497" y="5469495"/>
                  <a:pt x="8475275" y="5469495"/>
                </a:cubicBezTo>
                <a:cubicBezTo>
                  <a:pt x="8510391" y="5469495"/>
                  <a:pt x="8539029" y="5498070"/>
                  <a:pt x="8539029" y="5533248"/>
                </a:cubicBezTo>
                <a:lnTo>
                  <a:pt x="8539029" y="5556934"/>
                </a:lnTo>
                <a:cubicBezTo>
                  <a:pt x="8539029" y="5592113"/>
                  <a:pt x="8510391" y="5620688"/>
                  <a:pt x="8475275" y="5620688"/>
                </a:cubicBezTo>
                <a:cubicBezTo>
                  <a:pt x="8465560" y="5620688"/>
                  <a:pt x="8457559" y="5628626"/>
                  <a:pt x="8457559" y="5638404"/>
                </a:cubicBezTo>
                <a:cubicBezTo>
                  <a:pt x="8457559" y="5673583"/>
                  <a:pt x="8428921" y="5702158"/>
                  <a:pt x="8393805" y="5702158"/>
                </a:cubicBezTo>
                <a:lnTo>
                  <a:pt x="8370119" y="5702158"/>
                </a:lnTo>
                <a:cubicBezTo>
                  <a:pt x="8335004" y="5702158"/>
                  <a:pt x="8306365" y="5673583"/>
                  <a:pt x="8306365" y="5638404"/>
                </a:cubicBezTo>
                <a:cubicBezTo>
                  <a:pt x="8306365" y="5628626"/>
                  <a:pt x="8298428" y="5620688"/>
                  <a:pt x="8288649" y="5620688"/>
                </a:cubicBezTo>
                <a:cubicBezTo>
                  <a:pt x="8253470" y="5620688"/>
                  <a:pt x="8224895" y="5592113"/>
                  <a:pt x="8224895" y="5556934"/>
                </a:cubicBezTo>
                <a:lnTo>
                  <a:pt x="8224895" y="5533248"/>
                </a:lnTo>
                <a:cubicBezTo>
                  <a:pt x="8224895" y="5498070"/>
                  <a:pt x="8253470" y="5469495"/>
                  <a:pt x="8288649" y="5469495"/>
                </a:cubicBezTo>
                <a:cubicBezTo>
                  <a:pt x="8298364" y="5469495"/>
                  <a:pt x="8306365" y="5461557"/>
                  <a:pt x="8306365" y="5451778"/>
                </a:cubicBezTo>
                <a:cubicBezTo>
                  <a:pt x="8306365" y="5416599"/>
                  <a:pt x="8335004" y="5388024"/>
                  <a:pt x="8370119" y="5388024"/>
                </a:cubicBezTo>
                <a:close/>
                <a:moveTo>
                  <a:pt x="7608182" y="5388024"/>
                </a:moveTo>
                <a:lnTo>
                  <a:pt x="7631804" y="5388024"/>
                </a:lnTo>
                <a:cubicBezTo>
                  <a:pt x="7666984" y="5388024"/>
                  <a:pt x="7695622" y="5416599"/>
                  <a:pt x="7695622" y="5451778"/>
                </a:cubicBezTo>
                <a:cubicBezTo>
                  <a:pt x="7695622" y="5461557"/>
                  <a:pt x="7703560" y="5469495"/>
                  <a:pt x="7713338" y="5469495"/>
                </a:cubicBezTo>
                <a:cubicBezTo>
                  <a:pt x="7748454" y="5469495"/>
                  <a:pt x="7777029" y="5498070"/>
                  <a:pt x="7777092" y="5533248"/>
                </a:cubicBezTo>
                <a:lnTo>
                  <a:pt x="7777092" y="5556934"/>
                </a:lnTo>
                <a:cubicBezTo>
                  <a:pt x="7777092" y="5592113"/>
                  <a:pt x="7748454" y="5620688"/>
                  <a:pt x="7713338" y="5620688"/>
                </a:cubicBezTo>
                <a:cubicBezTo>
                  <a:pt x="7703560" y="5620688"/>
                  <a:pt x="7695622" y="5628626"/>
                  <a:pt x="7695622" y="5638404"/>
                </a:cubicBezTo>
                <a:cubicBezTo>
                  <a:pt x="7695622" y="5673583"/>
                  <a:pt x="7666984" y="5702158"/>
                  <a:pt x="7631804" y="5702158"/>
                </a:cubicBezTo>
                <a:lnTo>
                  <a:pt x="7608182" y="5702158"/>
                </a:lnTo>
                <a:cubicBezTo>
                  <a:pt x="7573003" y="5702158"/>
                  <a:pt x="7544428" y="5673583"/>
                  <a:pt x="7544428" y="5638404"/>
                </a:cubicBezTo>
                <a:cubicBezTo>
                  <a:pt x="7544428" y="5628626"/>
                  <a:pt x="7536491" y="5620688"/>
                  <a:pt x="7526712" y="5620688"/>
                </a:cubicBezTo>
                <a:cubicBezTo>
                  <a:pt x="7491533" y="5620688"/>
                  <a:pt x="7462958" y="5592113"/>
                  <a:pt x="7462958" y="5556934"/>
                </a:cubicBezTo>
                <a:lnTo>
                  <a:pt x="7462958" y="5533248"/>
                </a:lnTo>
                <a:cubicBezTo>
                  <a:pt x="7462958" y="5498070"/>
                  <a:pt x="7491533" y="5469495"/>
                  <a:pt x="7526712" y="5469495"/>
                </a:cubicBezTo>
                <a:cubicBezTo>
                  <a:pt x="7536427" y="5469495"/>
                  <a:pt x="7544428" y="5461557"/>
                  <a:pt x="7544428" y="5451778"/>
                </a:cubicBezTo>
                <a:cubicBezTo>
                  <a:pt x="7544428" y="5416599"/>
                  <a:pt x="7573003" y="5388024"/>
                  <a:pt x="7608182" y="5388024"/>
                </a:cubicBezTo>
                <a:close/>
                <a:moveTo>
                  <a:pt x="6846182" y="5388024"/>
                </a:moveTo>
                <a:lnTo>
                  <a:pt x="6869804" y="5388024"/>
                </a:lnTo>
                <a:cubicBezTo>
                  <a:pt x="6904984" y="5388024"/>
                  <a:pt x="6933622" y="5416599"/>
                  <a:pt x="6933622" y="5451778"/>
                </a:cubicBezTo>
                <a:cubicBezTo>
                  <a:pt x="6933622" y="5461557"/>
                  <a:pt x="6941560" y="5469495"/>
                  <a:pt x="6951275" y="5469495"/>
                </a:cubicBezTo>
                <a:cubicBezTo>
                  <a:pt x="6986454" y="5469495"/>
                  <a:pt x="7015092" y="5498070"/>
                  <a:pt x="7015092" y="5533248"/>
                </a:cubicBezTo>
                <a:lnTo>
                  <a:pt x="7015092" y="5556934"/>
                </a:lnTo>
                <a:cubicBezTo>
                  <a:pt x="7015092" y="5592113"/>
                  <a:pt x="6986454" y="5620688"/>
                  <a:pt x="6951275" y="5620688"/>
                </a:cubicBezTo>
                <a:cubicBezTo>
                  <a:pt x="6941560" y="5620688"/>
                  <a:pt x="6933622" y="5628626"/>
                  <a:pt x="6933622" y="5638404"/>
                </a:cubicBezTo>
                <a:cubicBezTo>
                  <a:pt x="6933622" y="5673583"/>
                  <a:pt x="6904984" y="5702158"/>
                  <a:pt x="6869804" y="5702158"/>
                </a:cubicBezTo>
                <a:lnTo>
                  <a:pt x="6846182" y="5702158"/>
                </a:lnTo>
                <a:cubicBezTo>
                  <a:pt x="6811003" y="5702158"/>
                  <a:pt x="6782365" y="5673583"/>
                  <a:pt x="6782365" y="5638404"/>
                </a:cubicBezTo>
                <a:cubicBezTo>
                  <a:pt x="6782365" y="5628626"/>
                  <a:pt x="6774427" y="5620688"/>
                  <a:pt x="6764649" y="5620688"/>
                </a:cubicBezTo>
                <a:cubicBezTo>
                  <a:pt x="6729533" y="5620688"/>
                  <a:pt x="6700958" y="5592113"/>
                  <a:pt x="6700958" y="5556934"/>
                </a:cubicBezTo>
                <a:lnTo>
                  <a:pt x="6700958" y="5533248"/>
                </a:lnTo>
                <a:cubicBezTo>
                  <a:pt x="6700958" y="5498070"/>
                  <a:pt x="6729533" y="5469495"/>
                  <a:pt x="6764649" y="5469495"/>
                </a:cubicBezTo>
                <a:cubicBezTo>
                  <a:pt x="6774427" y="5469495"/>
                  <a:pt x="6782365" y="5461557"/>
                  <a:pt x="6782365" y="5451778"/>
                </a:cubicBezTo>
                <a:cubicBezTo>
                  <a:pt x="6782365" y="5416599"/>
                  <a:pt x="6811003" y="5388024"/>
                  <a:pt x="6846182" y="5388024"/>
                </a:cubicBezTo>
                <a:close/>
                <a:moveTo>
                  <a:pt x="6084183" y="5388024"/>
                </a:moveTo>
                <a:lnTo>
                  <a:pt x="6107805" y="5388024"/>
                </a:lnTo>
                <a:cubicBezTo>
                  <a:pt x="6142921" y="5388024"/>
                  <a:pt x="6171559" y="5416599"/>
                  <a:pt x="6171559" y="5451778"/>
                </a:cubicBezTo>
                <a:cubicBezTo>
                  <a:pt x="6171559" y="5461557"/>
                  <a:pt x="6179497" y="5469495"/>
                  <a:pt x="6189275" y="5469495"/>
                </a:cubicBezTo>
                <a:cubicBezTo>
                  <a:pt x="6224454" y="5469495"/>
                  <a:pt x="6253093" y="5498070"/>
                  <a:pt x="6253093" y="5533248"/>
                </a:cubicBezTo>
                <a:lnTo>
                  <a:pt x="6253093" y="5556934"/>
                </a:lnTo>
                <a:cubicBezTo>
                  <a:pt x="6253093" y="5592113"/>
                  <a:pt x="6224454" y="5620688"/>
                  <a:pt x="6189275" y="5620688"/>
                </a:cubicBezTo>
                <a:cubicBezTo>
                  <a:pt x="6179560" y="5620688"/>
                  <a:pt x="6171559" y="5628626"/>
                  <a:pt x="6171559" y="5638404"/>
                </a:cubicBezTo>
                <a:cubicBezTo>
                  <a:pt x="6171559" y="5673583"/>
                  <a:pt x="6142921" y="5702158"/>
                  <a:pt x="6107805" y="5702158"/>
                </a:cubicBezTo>
                <a:lnTo>
                  <a:pt x="6084183" y="5702158"/>
                </a:lnTo>
                <a:cubicBezTo>
                  <a:pt x="6049004" y="5702158"/>
                  <a:pt x="6020366" y="5673583"/>
                  <a:pt x="6020366" y="5638404"/>
                </a:cubicBezTo>
                <a:cubicBezTo>
                  <a:pt x="6020366" y="5628626"/>
                  <a:pt x="6012428" y="5620688"/>
                  <a:pt x="6002649" y="5620688"/>
                </a:cubicBezTo>
                <a:cubicBezTo>
                  <a:pt x="5967534" y="5620688"/>
                  <a:pt x="5938895" y="5592113"/>
                  <a:pt x="5938895" y="5556934"/>
                </a:cubicBezTo>
                <a:lnTo>
                  <a:pt x="5938895" y="5533248"/>
                </a:lnTo>
                <a:cubicBezTo>
                  <a:pt x="5938895" y="5498070"/>
                  <a:pt x="5967534" y="5469495"/>
                  <a:pt x="6002649" y="5469495"/>
                </a:cubicBezTo>
                <a:cubicBezTo>
                  <a:pt x="6012428" y="5469495"/>
                  <a:pt x="6020366" y="5461557"/>
                  <a:pt x="6020366" y="5451778"/>
                </a:cubicBezTo>
                <a:cubicBezTo>
                  <a:pt x="6020366" y="5416599"/>
                  <a:pt x="6049004" y="5388024"/>
                  <a:pt x="6084183" y="5388024"/>
                </a:cubicBezTo>
                <a:close/>
                <a:moveTo>
                  <a:pt x="5322121" y="5388024"/>
                </a:moveTo>
                <a:lnTo>
                  <a:pt x="5345807" y="5388024"/>
                </a:lnTo>
                <a:cubicBezTo>
                  <a:pt x="5380924" y="5388024"/>
                  <a:pt x="5409561" y="5416599"/>
                  <a:pt x="5409561" y="5451778"/>
                </a:cubicBezTo>
                <a:cubicBezTo>
                  <a:pt x="5409561" y="5461557"/>
                  <a:pt x="5417499" y="5469495"/>
                  <a:pt x="5427278" y="5469495"/>
                </a:cubicBezTo>
                <a:cubicBezTo>
                  <a:pt x="5462393" y="5469495"/>
                  <a:pt x="5491031" y="5498070"/>
                  <a:pt x="5491031" y="5533248"/>
                </a:cubicBezTo>
                <a:lnTo>
                  <a:pt x="5491031" y="5556934"/>
                </a:lnTo>
                <a:cubicBezTo>
                  <a:pt x="5491031" y="5592113"/>
                  <a:pt x="5462393" y="5620688"/>
                  <a:pt x="5427278" y="5620688"/>
                </a:cubicBezTo>
                <a:cubicBezTo>
                  <a:pt x="5417562" y="5620688"/>
                  <a:pt x="5409561" y="5628626"/>
                  <a:pt x="5409561" y="5638404"/>
                </a:cubicBezTo>
                <a:cubicBezTo>
                  <a:pt x="5409561" y="5673583"/>
                  <a:pt x="5380924" y="5702158"/>
                  <a:pt x="5345807" y="5702158"/>
                </a:cubicBezTo>
                <a:lnTo>
                  <a:pt x="5322121" y="5702158"/>
                </a:lnTo>
                <a:cubicBezTo>
                  <a:pt x="5287007" y="5702158"/>
                  <a:pt x="5258369" y="5673583"/>
                  <a:pt x="5258369" y="5638404"/>
                </a:cubicBezTo>
                <a:cubicBezTo>
                  <a:pt x="5258369" y="5628626"/>
                  <a:pt x="5250430" y="5620688"/>
                  <a:pt x="5240650" y="5620688"/>
                </a:cubicBezTo>
                <a:cubicBezTo>
                  <a:pt x="5205472" y="5620688"/>
                  <a:pt x="5176897" y="5592113"/>
                  <a:pt x="5176897" y="5556934"/>
                </a:cubicBezTo>
                <a:lnTo>
                  <a:pt x="5176897" y="5533248"/>
                </a:lnTo>
                <a:cubicBezTo>
                  <a:pt x="5176897" y="5498070"/>
                  <a:pt x="5205472" y="5469495"/>
                  <a:pt x="5240650" y="5469495"/>
                </a:cubicBezTo>
                <a:cubicBezTo>
                  <a:pt x="5250366" y="5469495"/>
                  <a:pt x="5258369" y="5461557"/>
                  <a:pt x="5258369" y="5451778"/>
                </a:cubicBezTo>
                <a:cubicBezTo>
                  <a:pt x="5258369" y="5416599"/>
                  <a:pt x="5287007" y="5388024"/>
                  <a:pt x="5322121" y="5388024"/>
                </a:cubicBezTo>
                <a:close/>
                <a:moveTo>
                  <a:pt x="4560184" y="5388024"/>
                </a:moveTo>
                <a:lnTo>
                  <a:pt x="4583806" y="5388024"/>
                </a:lnTo>
                <a:cubicBezTo>
                  <a:pt x="4618986" y="5388024"/>
                  <a:pt x="4647624" y="5416599"/>
                  <a:pt x="4647624" y="5451778"/>
                </a:cubicBezTo>
                <a:cubicBezTo>
                  <a:pt x="4647624" y="5461557"/>
                  <a:pt x="4655561" y="5469495"/>
                  <a:pt x="4665340" y="5469495"/>
                </a:cubicBezTo>
                <a:cubicBezTo>
                  <a:pt x="4700456" y="5469495"/>
                  <a:pt x="4729031" y="5498070"/>
                  <a:pt x="4729094" y="5533248"/>
                </a:cubicBezTo>
                <a:lnTo>
                  <a:pt x="4729094" y="5556934"/>
                </a:lnTo>
                <a:cubicBezTo>
                  <a:pt x="4729094" y="5592113"/>
                  <a:pt x="4700456" y="5620688"/>
                  <a:pt x="4665340" y="5620688"/>
                </a:cubicBezTo>
                <a:cubicBezTo>
                  <a:pt x="4655561" y="5620688"/>
                  <a:pt x="4647624" y="5628626"/>
                  <a:pt x="4647624" y="5638404"/>
                </a:cubicBezTo>
                <a:cubicBezTo>
                  <a:pt x="4647624" y="5673583"/>
                  <a:pt x="4618986" y="5702158"/>
                  <a:pt x="4583806" y="5702158"/>
                </a:cubicBezTo>
                <a:lnTo>
                  <a:pt x="4560184" y="5702158"/>
                </a:lnTo>
                <a:cubicBezTo>
                  <a:pt x="4525068" y="5702158"/>
                  <a:pt x="4496430" y="5673583"/>
                  <a:pt x="4496430" y="5638404"/>
                </a:cubicBezTo>
                <a:cubicBezTo>
                  <a:pt x="4496430" y="5628626"/>
                  <a:pt x="4488492" y="5620688"/>
                  <a:pt x="4478713" y="5620688"/>
                </a:cubicBezTo>
                <a:cubicBezTo>
                  <a:pt x="4443534" y="5620688"/>
                  <a:pt x="4414959" y="5592113"/>
                  <a:pt x="4414959" y="5556934"/>
                </a:cubicBezTo>
                <a:lnTo>
                  <a:pt x="4414959" y="5533248"/>
                </a:lnTo>
                <a:cubicBezTo>
                  <a:pt x="4414959" y="5498070"/>
                  <a:pt x="4443534" y="5469495"/>
                  <a:pt x="4478713" y="5469495"/>
                </a:cubicBezTo>
                <a:cubicBezTo>
                  <a:pt x="4488430" y="5469495"/>
                  <a:pt x="4496430" y="5461557"/>
                  <a:pt x="4496430" y="5451778"/>
                </a:cubicBezTo>
                <a:cubicBezTo>
                  <a:pt x="4496430" y="5416599"/>
                  <a:pt x="4525068" y="5388024"/>
                  <a:pt x="4560184" y="5388024"/>
                </a:cubicBezTo>
                <a:close/>
                <a:moveTo>
                  <a:pt x="3798185" y="5388024"/>
                </a:moveTo>
                <a:lnTo>
                  <a:pt x="3821808" y="5388024"/>
                </a:lnTo>
                <a:cubicBezTo>
                  <a:pt x="3856987" y="5388024"/>
                  <a:pt x="3885626" y="5416599"/>
                  <a:pt x="3885626" y="5451778"/>
                </a:cubicBezTo>
                <a:cubicBezTo>
                  <a:pt x="3885626" y="5461557"/>
                  <a:pt x="3893500" y="5469495"/>
                  <a:pt x="3903279" y="5469495"/>
                </a:cubicBezTo>
                <a:cubicBezTo>
                  <a:pt x="3938458" y="5469495"/>
                  <a:pt x="3967096" y="5498070"/>
                  <a:pt x="3967096" y="5533248"/>
                </a:cubicBezTo>
                <a:lnTo>
                  <a:pt x="3967096" y="5556934"/>
                </a:lnTo>
                <a:cubicBezTo>
                  <a:pt x="3967096" y="5592113"/>
                  <a:pt x="3938458" y="5620688"/>
                  <a:pt x="3903279" y="5620688"/>
                </a:cubicBezTo>
                <a:cubicBezTo>
                  <a:pt x="3893563" y="5620688"/>
                  <a:pt x="3885626" y="5628626"/>
                  <a:pt x="3885626" y="5638404"/>
                </a:cubicBezTo>
                <a:cubicBezTo>
                  <a:pt x="3885626" y="5673583"/>
                  <a:pt x="3856987" y="5702158"/>
                  <a:pt x="3821808" y="5702158"/>
                </a:cubicBezTo>
                <a:lnTo>
                  <a:pt x="3798185" y="5702158"/>
                </a:lnTo>
                <a:cubicBezTo>
                  <a:pt x="3763007" y="5702158"/>
                  <a:pt x="3734368" y="5673583"/>
                  <a:pt x="3734368" y="5638404"/>
                </a:cubicBezTo>
                <a:cubicBezTo>
                  <a:pt x="3734368" y="5628626"/>
                  <a:pt x="3726495" y="5620688"/>
                  <a:pt x="3716716" y="5620688"/>
                </a:cubicBezTo>
                <a:cubicBezTo>
                  <a:pt x="3681538" y="5620688"/>
                  <a:pt x="3652964" y="5592113"/>
                  <a:pt x="3652964" y="5556934"/>
                </a:cubicBezTo>
                <a:lnTo>
                  <a:pt x="3652964" y="5533248"/>
                </a:lnTo>
                <a:cubicBezTo>
                  <a:pt x="3652964" y="5498070"/>
                  <a:pt x="3681538" y="5469495"/>
                  <a:pt x="3716716" y="5469495"/>
                </a:cubicBezTo>
                <a:cubicBezTo>
                  <a:pt x="3726433" y="5469495"/>
                  <a:pt x="3734368" y="5461557"/>
                  <a:pt x="3734368" y="5451778"/>
                </a:cubicBezTo>
                <a:cubicBezTo>
                  <a:pt x="3734368" y="5416599"/>
                  <a:pt x="3763007" y="5388024"/>
                  <a:pt x="3798185" y="5388024"/>
                </a:cubicBezTo>
                <a:close/>
                <a:moveTo>
                  <a:pt x="3036189" y="5388024"/>
                </a:moveTo>
                <a:lnTo>
                  <a:pt x="3059810" y="5388024"/>
                </a:lnTo>
                <a:cubicBezTo>
                  <a:pt x="3094989" y="5388024"/>
                  <a:pt x="3123564" y="5416599"/>
                  <a:pt x="3123564" y="5451778"/>
                </a:cubicBezTo>
                <a:cubicBezTo>
                  <a:pt x="3123564" y="5461557"/>
                  <a:pt x="3131502" y="5469495"/>
                  <a:pt x="3141280" y="5469495"/>
                </a:cubicBezTo>
                <a:cubicBezTo>
                  <a:pt x="3176460" y="5469495"/>
                  <a:pt x="3205098" y="5498070"/>
                  <a:pt x="3205098" y="5533248"/>
                </a:cubicBezTo>
                <a:lnTo>
                  <a:pt x="3205098" y="5556934"/>
                </a:lnTo>
                <a:cubicBezTo>
                  <a:pt x="3205098" y="5592113"/>
                  <a:pt x="3176460" y="5620688"/>
                  <a:pt x="3141280" y="5620688"/>
                </a:cubicBezTo>
                <a:cubicBezTo>
                  <a:pt x="3131566" y="5620688"/>
                  <a:pt x="3123564" y="5628626"/>
                  <a:pt x="3123564" y="5638404"/>
                </a:cubicBezTo>
                <a:cubicBezTo>
                  <a:pt x="3123564" y="5673583"/>
                  <a:pt x="3094989" y="5702158"/>
                  <a:pt x="3059810" y="5702158"/>
                </a:cubicBezTo>
                <a:lnTo>
                  <a:pt x="3036189" y="5702158"/>
                </a:lnTo>
                <a:cubicBezTo>
                  <a:pt x="3001009" y="5702158"/>
                  <a:pt x="2972370" y="5673583"/>
                  <a:pt x="2972370" y="5638404"/>
                </a:cubicBezTo>
                <a:cubicBezTo>
                  <a:pt x="2972370" y="5628626"/>
                  <a:pt x="2964433" y="5620688"/>
                  <a:pt x="2954654" y="5620688"/>
                </a:cubicBezTo>
                <a:cubicBezTo>
                  <a:pt x="2919538" y="5620688"/>
                  <a:pt x="2890900" y="5592113"/>
                  <a:pt x="2890900" y="5556934"/>
                </a:cubicBezTo>
                <a:lnTo>
                  <a:pt x="2890900" y="5533248"/>
                </a:lnTo>
                <a:cubicBezTo>
                  <a:pt x="2890900" y="5498070"/>
                  <a:pt x="2919538" y="5469495"/>
                  <a:pt x="2954654" y="5469495"/>
                </a:cubicBezTo>
                <a:cubicBezTo>
                  <a:pt x="2964433" y="5469495"/>
                  <a:pt x="2972370" y="5461557"/>
                  <a:pt x="2972370" y="5451778"/>
                </a:cubicBezTo>
                <a:cubicBezTo>
                  <a:pt x="2972370" y="5416599"/>
                  <a:pt x="3001009" y="5388024"/>
                  <a:pt x="3036189" y="5388024"/>
                </a:cubicBezTo>
                <a:close/>
                <a:moveTo>
                  <a:pt x="2274125" y="5388024"/>
                </a:moveTo>
                <a:lnTo>
                  <a:pt x="2297811" y="5388024"/>
                </a:lnTo>
                <a:cubicBezTo>
                  <a:pt x="2332927" y="5388024"/>
                  <a:pt x="2361565" y="5416599"/>
                  <a:pt x="2361565" y="5451778"/>
                </a:cubicBezTo>
                <a:cubicBezTo>
                  <a:pt x="2361565" y="5461557"/>
                  <a:pt x="2369502" y="5469495"/>
                  <a:pt x="2379281" y="5469495"/>
                </a:cubicBezTo>
                <a:cubicBezTo>
                  <a:pt x="2414461" y="5469495"/>
                  <a:pt x="2443099" y="5498070"/>
                  <a:pt x="2443099" y="5533248"/>
                </a:cubicBezTo>
                <a:lnTo>
                  <a:pt x="2443099" y="5556934"/>
                </a:lnTo>
                <a:cubicBezTo>
                  <a:pt x="2443099" y="5592113"/>
                  <a:pt x="2414461" y="5620688"/>
                  <a:pt x="2379281" y="5620688"/>
                </a:cubicBezTo>
                <a:cubicBezTo>
                  <a:pt x="2369566" y="5620688"/>
                  <a:pt x="2361565" y="5628626"/>
                  <a:pt x="2361565" y="5638404"/>
                </a:cubicBezTo>
                <a:cubicBezTo>
                  <a:pt x="2361565" y="5673583"/>
                  <a:pt x="2332927" y="5702158"/>
                  <a:pt x="2297811" y="5702158"/>
                </a:cubicBezTo>
                <a:lnTo>
                  <a:pt x="2274125" y="5702158"/>
                </a:lnTo>
                <a:cubicBezTo>
                  <a:pt x="2239010" y="5702158"/>
                  <a:pt x="2210371" y="5673583"/>
                  <a:pt x="2210371" y="5638404"/>
                </a:cubicBezTo>
                <a:cubicBezTo>
                  <a:pt x="2210371" y="5628626"/>
                  <a:pt x="2202433" y="5620688"/>
                  <a:pt x="2192655" y="5620688"/>
                </a:cubicBezTo>
                <a:cubicBezTo>
                  <a:pt x="2157539" y="5620688"/>
                  <a:pt x="2128901" y="5592113"/>
                  <a:pt x="2128901" y="5556934"/>
                </a:cubicBezTo>
                <a:lnTo>
                  <a:pt x="2128901" y="5533248"/>
                </a:lnTo>
                <a:cubicBezTo>
                  <a:pt x="2128901" y="5498070"/>
                  <a:pt x="2157539" y="5469495"/>
                  <a:pt x="2192655" y="5469495"/>
                </a:cubicBezTo>
                <a:cubicBezTo>
                  <a:pt x="2202370" y="5469495"/>
                  <a:pt x="2210371" y="5461557"/>
                  <a:pt x="2210371" y="5451778"/>
                </a:cubicBezTo>
                <a:cubicBezTo>
                  <a:pt x="2210371" y="5416599"/>
                  <a:pt x="2239010" y="5388024"/>
                  <a:pt x="2274125" y="5388024"/>
                </a:cubicBezTo>
                <a:close/>
                <a:moveTo>
                  <a:pt x="1512187" y="5388024"/>
                </a:moveTo>
                <a:lnTo>
                  <a:pt x="1535873" y="5388024"/>
                </a:lnTo>
                <a:cubicBezTo>
                  <a:pt x="1570988" y="5388024"/>
                  <a:pt x="1599627" y="5416599"/>
                  <a:pt x="1599627" y="5451778"/>
                </a:cubicBezTo>
                <a:cubicBezTo>
                  <a:pt x="1599627" y="5461557"/>
                  <a:pt x="1607565" y="5469495"/>
                  <a:pt x="1617343" y="5469495"/>
                </a:cubicBezTo>
                <a:cubicBezTo>
                  <a:pt x="1652459" y="5469495"/>
                  <a:pt x="1681034" y="5498070"/>
                  <a:pt x="1681097" y="5533248"/>
                </a:cubicBezTo>
                <a:lnTo>
                  <a:pt x="1681097" y="5556934"/>
                </a:lnTo>
                <a:cubicBezTo>
                  <a:pt x="1681097" y="5592113"/>
                  <a:pt x="1652459" y="5620688"/>
                  <a:pt x="1617343" y="5620688"/>
                </a:cubicBezTo>
                <a:cubicBezTo>
                  <a:pt x="1607565" y="5620688"/>
                  <a:pt x="1599627" y="5628626"/>
                  <a:pt x="1599627" y="5638404"/>
                </a:cubicBezTo>
                <a:cubicBezTo>
                  <a:pt x="1599627" y="5673583"/>
                  <a:pt x="1570988" y="5702158"/>
                  <a:pt x="1535873" y="5702158"/>
                </a:cubicBezTo>
                <a:lnTo>
                  <a:pt x="1512187" y="5702158"/>
                </a:lnTo>
                <a:cubicBezTo>
                  <a:pt x="1477072" y="5702158"/>
                  <a:pt x="1448434" y="5673583"/>
                  <a:pt x="1448434" y="5638404"/>
                </a:cubicBezTo>
                <a:cubicBezTo>
                  <a:pt x="1448434" y="5628626"/>
                  <a:pt x="1440496" y="5620688"/>
                  <a:pt x="1430717" y="5620688"/>
                </a:cubicBezTo>
                <a:cubicBezTo>
                  <a:pt x="1395538" y="5620688"/>
                  <a:pt x="1366963" y="5592113"/>
                  <a:pt x="1366963" y="5556934"/>
                </a:cubicBezTo>
                <a:lnTo>
                  <a:pt x="1366963" y="5533248"/>
                </a:lnTo>
                <a:cubicBezTo>
                  <a:pt x="1366963" y="5498070"/>
                  <a:pt x="1395538" y="5469495"/>
                  <a:pt x="1430717" y="5469495"/>
                </a:cubicBezTo>
                <a:cubicBezTo>
                  <a:pt x="1440432" y="5469495"/>
                  <a:pt x="1448434" y="5461557"/>
                  <a:pt x="1448434" y="5451778"/>
                </a:cubicBezTo>
                <a:cubicBezTo>
                  <a:pt x="1448434" y="5416599"/>
                  <a:pt x="1477072" y="5388024"/>
                  <a:pt x="1512187" y="5388024"/>
                </a:cubicBezTo>
                <a:close/>
                <a:moveTo>
                  <a:pt x="750188" y="5388024"/>
                </a:moveTo>
                <a:lnTo>
                  <a:pt x="773810" y="5388024"/>
                </a:lnTo>
                <a:cubicBezTo>
                  <a:pt x="808989" y="5388024"/>
                  <a:pt x="837627" y="5416599"/>
                  <a:pt x="837627" y="5451778"/>
                </a:cubicBezTo>
                <a:cubicBezTo>
                  <a:pt x="837627" y="5461557"/>
                  <a:pt x="845565" y="5469495"/>
                  <a:pt x="855344" y="5469495"/>
                </a:cubicBezTo>
                <a:cubicBezTo>
                  <a:pt x="890459" y="5469495"/>
                  <a:pt x="919098" y="5498070"/>
                  <a:pt x="919098" y="5533248"/>
                </a:cubicBezTo>
                <a:lnTo>
                  <a:pt x="919098" y="5556934"/>
                </a:lnTo>
                <a:cubicBezTo>
                  <a:pt x="919098" y="5592113"/>
                  <a:pt x="890459" y="5620688"/>
                  <a:pt x="855344" y="5620688"/>
                </a:cubicBezTo>
                <a:cubicBezTo>
                  <a:pt x="845565" y="5620688"/>
                  <a:pt x="837627" y="5628626"/>
                  <a:pt x="837627" y="5638404"/>
                </a:cubicBezTo>
                <a:cubicBezTo>
                  <a:pt x="837627" y="5673583"/>
                  <a:pt x="808989" y="5702158"/>
                  <a:pt x="773810" y="5702158"/>
                </a:cubicBezTo>
                <a:lnTo>
                  <a:pt x="750188" y="5702158"/>
                </a:lnTo>
                <a:cubicBezTo>
                  <a:pt x="715009" y="5702158"/>
                  <a:pt x="686370" y="5673583"/>
                  <a:pt x="686370" y="5638404"/>
                </a:cubicBezTo>
                <a:cubicBezTo>
                  <a:pt x="686370" y="5628626"/>
                  <a:pt x="678496" y="5620688"/>
                  <a:pt x="668717" y="5620688"/>
                </a:cubicBezTo>
                <a:cubicBezTo>
                  <a:pt x="633538" y="5620688"/>
                  <a:pt x="604963" y="5592113"/>
                  <a:pt x="604963" y="5556934"/>
                </a:cubicBezTo>
                <a:lnTo>
                  <a:pt x="604963" y="5533248"/>
                </a:lnTo>
                <a:cubicBezTo>
                  <a:pt x="604963" y="5498070"/>
                  <a:pt x="633538" y="5469495"/>
                  <a:pt x="668717" y="5469495"/>
                </a:cubicBezTo>
                <a:cubicBezTo>
                  <a:pt x="678433" y="5469495"/>
                  <a:pt x="686370" y="5461557"/>
                  <a:pt x="686370" y="5451778"/>
                </a:cubicBezTo>
                <a:cubicBezTo>
                  <a:pt x="686370" y="5416599"/>
                  <a:pt x="715009" y="5388024"/>
                  <a:pt x="750188" y="5388024"/>
                </a:cubicBezTo>
                <a:close/>
                <a:moveTo>
                  <a:pt x="0" y="5388024"/>
                </a:moveTo>
                <a:lnTo>
                  <a:pt x="11811" y="5388024"/>
                </a:lnTo>
                <a:cubicBezTo>
                  <a:pt x="46990" y="5388024"/>
                  <a:pt x="75629" y="5416599"/>
                  <a:pt x="75629" y="5451778"/>
                </a:cubicBezTo>
                <a:cubicBezTo>
                  <a:pt x="75629" y="5461557"/>
                  <a:pt x="83503" y="5469495"/>
                  <a:pt x="93282" y="5469495"/>
                </a:cubicBezTo>
                <a:cubicBezTo>
                  <a:pt x="128461" y="5469495"/>
                  <a:pt x="157099" y="5498070"/>
                  <a:pt x="157099" y="5533248"/>
                </a:cubicBezTo>
                <a:lnTo>
                  <a:pt x="157099" y="5556934"/>
                </a:lnTo>
                <a:cubicBezTo>
                  <a:pt x="157099" y="5592113"/>
                  <a:pt x="128461" y="5620688"/>
                  <a:pt x="93282" y="5620688"/>
                </a:cubicBezTo>
                <a:cubicBezTo>
                  <a:pt x="83566" y="5620688"/>
                  <a:pt x="75629" y="5628626"/>
                  <a:pt x="75629" y="5638404"/>
                </a:cubicBezTo>
                <a:cubicBezTo>
                  <a:pt x="75629" y="5673583"/>
                  <a:pt x="46990" y="5702158"/>
                  <a:pt x="11811" y="5702158"/>
                </a:cubicBezTo>
                <a:lnTo>
                  <a:pt x="0" y="5702158"/>
                </a:lnTo>
                <a:lnTo>
                  <a:pt x="0" y="5665201"/>
                </a:lnTo>
                <a:lnTo>
                  <a:pt x="11811" y="5665201"/>
                </a:lnTo>
                <a:cubicBezTo>
                  <a:pt x="26607" y="5665201"/>
                  <a:pt x="38672" y="5653200"/>
                  <a:pt x="38672" y="5638404"/>
                </a:cubicBezTo>
                <a:cubicBezTo>
                  <a:pt x="38672" y="5608306"/>
                  <a:pt x="63183" y="5583795"/>
                  <a:pt x="93282" y="5583795"/>
                </a:cubicBezTo>
                <a:cubicBezTo>
                  <a:pt x="108077" y="5583795"/>
                  <a:pt x="120142" y="5571666"/>
                  <a:pt x="120142" y="5556934"/>
                </a:cubicBezTo>
                <a:lnTo>
                  <a:pt x="120142" y="5533248"/>
                </a:lnTo>
                <a:cubicBezTo>
                  <a:pt x="120142" y="5518516"/>
                  <a:pt x="108077" y="5506388"/>
                  <a:pt x="93282" y="5506388"/>
                </a:cubicBezTo>
                <a:cubicBezTo>
                  <a:pt x="63183" y="5506388"/>
                  <a:pt x="38672" y="5481877"/>
                  <a:pt x="38672" y="5451778"/>
                </a:cubicBezTo>
                <a:cubicBezTo>
                  <a:pt x="38672" y="5436982"/>
                  <a:pt x="26607" y="5424981"/>
                  <a:pt x="11811" y="5424981"/>
                </a:cubicBezTo>
                <a:lnTo>
                  <a:pt x="0" y="5424981"/>
                </a:lnTo>
                <a:close/>
                <a:moveTo>
                  <a:pt x="11799119" y="4751437"/>
                </a:moveTo>
                <a:cubicBezTo>
                  <a:pt x="11784260" y="4751437"/>
                  <a:pt x="11772259" y="4763439"/>
                  <a:pt x="11772259" y="4778234"/>
                </a:cubicBezTo>
                <a:cubicBezTo>
                  <a:pt x="11772259" y="4808396"/>
                  <a:pt x="11747748" y="4832908"/>
                  <a:pt x="11717585" y="4832908"/>
                </a:cubicBezTo>
                <a:cubicBezTo>
                  <a:pt x="11702726" y="4832908"/>
                  <a:pt x="11690725" y="4844972"/>
                  <a:pt x="11690725" y="4859768"/>
                </a:cubicBezTo>
                <a:lnTo>
                  <a:pt x="11690725" y="4883453"/>
                </a:lnTo>
                <a:cubicBezTo>
                  <a:pt x="11690725" y="4898249"/>
                  <a:pt x="11702789" y="4910314"/>
                  <a:pt x="11717585" y="4910314"/>
                </a:cubicBezTo>
                <a:cubicBezTo>
                  <a:pt x="11747748" y="4910314"/>
                  <a:pt x="11772259" y="4934825"/>
                  <a:pt x="11772259" y="4964988"/>
                </a:cubicBezTo>
                <a:cubicBezTo>
                  <a:pt x="11772259" y="4979783"/>
                  <a:pt x="11784324" y="4991784"/>
                  <a:pt x="11799119" y="4991784"/>
                </a:cubicBezTo>
                <a:lnTo>
                  <a:pt x="11822741" y="4991784"/>
                </a:lnTo>
                <a:cubicBezTo>
                  <a:pt x="11837600" y="4991784"/>
                  <a:pt x="11849601" y="4979783"/>
                  <a:pt x="11849601" y="4964988"/>
                </a:cubicBezTo>
                <a:cubicBezTo>
                  <a:pt x="11849601" y="4934825"/>
                  <a:pt x="11874112" y="4910314"/>
                  <a:pt x="11904275" y="4910314"/>
                </a:cubicBezTo>
                <a:cubicBezTo>
                  <a:pt x="11919134" y="4910314"/>
                  <a:pt x="11931136" y="4898249"/>
                  <a:pt x="11931136" y="4883453"/>
                </a:cubicBezTo>
                <a:lnTo>
                  <a:pt x="11931136" y="4859768"/>
                </a:lnTo>
                <a:cubicBezTo>
                  <a:pt x="11931136" y="4844972"/>
                  <a:pt x="11919071" y="4832908"/>
                  <a:pt x="11904275" y="4832908"/>
                </a:cubicBezTo>
                <a:cubicBezTo>
                  <a:pt x="11874112" y="4832908"/>
                  <a:pt x="11849601" y="4808396"/>
                  <a:pt x="11849601" y="4778234"/>
                </a:cubicBezTo>
                <a:cubicBezTo>
                  <a:pt x="11849601" y="4763439"/>
                  <a:pt x="11837537" y="4751437"/>
                  <a:pt x="11822741" y="4751437"/>
                </a:cubicBezTo>
                <a:close/>
                <a:moveTo>
                  <a:pt x="11037119" y="4751437"/>
                </a:moveTo>
                <a:cubicBezTo>
                  <a:pt x="11022260" y="4751437"/>
                  <a:pt x="11010259" y="4763439"/>
                  <a:pt x="11010259" y="4778234"/>
                </a:cubicBezTo>
                <a:cubicBezTo>
                  <a:pt x="11010259" y="4808396"/>
                  <a:pt x="10985748" y="4832908"/>
                  <a:pt x="10955585" y="4832908"/>
                </a:cubicBezTo>
                <a:cubicBezTo>
                  <a:pt x="10940726" y="4832908"/>
                  <a:pt x="10928725" y="4844972"/>
                  <a:pt x="10928725" y="4859768"/>
                </a:cubicBezTo>
                <a:lnTo>
                  <a:pt x="10928725" y="4883453"/>
                </a:lnTo>
                <a:cubicBezTo>
                  <a:pt x="10928725" y="4898249"/>
                  <a:pt x="10940789" y="4910314"/>
                  <a:pt x="10955585" y="4910314"/>
                </a:cubicBezTo>
                <a:cubicBezTo>
                  <a:pt x="10985748" y="4910314"/>
                  <a:pt x="11010259" y="4934825"/>
                  <a:pt x="11010259" y="4964988"/>
                </a:cubicBezTo>
                <a:cubicBezTo>
                  <a:pt x="11010259" y="4979783"/>
                  <a:pt x="11022324" y="4991784"/>
                  <a:pt x="11037119" y="4991784"/>
                </a:cubicBezTo>
                <a:lnTo>
                  <a:pt x="11060741" y="4991784"/>
                </a:lnTo>
                <a:cubicBezTo>
                  <a:pt x="11075600" y="4991784"/>
                  <a:pt x="11087601" y="4979783"/>
                  <a:pt x="11087601" y="4964988"/>
                </a:cubicBezTo>
                <a:cubicBezTo>
                  <a:pt x="11087601" y="4934825"/>
                  <a:pt x="11112112" y="4910314"/>
                  <a:pt x="11142275" y="4910314"/>
                </a:cubicBezTo>
                <a:cubicBezTo>
                  <a:pt x="11157134" y="4910314"/>
                  <a:pt x="11169136" y="4898249"/>
                  <a:pt x="11169136" y="4883453"/>
                </a:cubicBezTo>
                <a:lnTo>
                  <a:pt x="11169136" y="4859768"/>
                </a:lnTo>
                <a:cubicBezTo>
                  <a:pt x="11169136" y="4844972"/>
                  <a:pt x="11157071" y="4832908"/>
                  <a:pt x="11142275" y="4832908"/>
                </a:cubicBezTo>
                <a:cubicBezTo>
                  <a:pt x="11112112" y="4832908"/>
                  <a:pt x="11087601" y="4808396"/>
                  <a:pt x="11087601" y="4778234"/>
                </a:cubicBezTo>
                <a:cubicBezTo>
                  <a:pt x="11087601" y="4763439"/>
                  <a:pt x="11075537" y="4751437"/>
                  <a:pt x="11060741" y="4751437"/>
                </a:cubicBezTo>
                <a:close/>
                <a:moveTo>
                  <a:pt x="10275119" y="4751437"/>
                </a:moveTo>
                <a:cubicBezTo>
                  <a:pt x="10260260" y="4751437"/>
                  <a:pt x="10248259" y="4763439"/>
                  <a:pt x="10248259" y="4778234"/>
                </a:cubicBezTo>
                <a:cubicBezTo>
                  <a:pt x="10248259" y="4808396"/>
                  <a:pt x="10223748" y="4832908"/>
                  <a:pt x="10193585" y="4832908"/>
                </a:cubicBezTo>
                <a:cubicBezTo>
                  <a:pt x="10178726" y="4832908"/>
                  <a:pt x="10166725" y="4844972"/>
                  <a:pt x="10166725" y="4859768"/>
                </a:cubicBezTo>
                <a:lnTo>
                  <a:pt x="10166725" y="4883453"/>
                </a:lnTo>
                <a:cubicBezTo>
                  <a:pt x="10166725" y="4898249"/>
                  <a:pt x="10178789" y="4910314"/>
                  <a:pt x="10193585" y="4910314"/>
                </a:cubicBezTo>
                <a:cubicBezTo>
                  <a:pt x="10223748" y="4910314"/>
                  <a:pt x="10248259" y="4934825"/>
                  <a:pt x="10248259" y="4964988"/>
                </a:cubicBezTo>
                <a:cubicBezTo>
                  <a:pt x="10248259" y="4979783"/>
                  <a:pt x="10260324" y="4991784"/>
                  <a:pt x="10275119" y="4991784"/>
                </a:cubicBezTo>
                <a:lnTo>
                  <a:pt x="10298741" y="4991784"/>
                </a:lnTo>
                <a:cubicBezTo>
                  <a:pt x="10313600" y="4991784"/>
                  <a:pt x="10325601" y="4979783"/>
                  <a:pt x="10325601" y="4964988"/>
                </a:cubicBezTo>
                <a:cubicBezTo>
                  <a:pt x="10325601" y="4934825"/>
                  <a:pt x="10350112" y="4910314"/>
                  <a:pt x="10380275" y="4910314"/>
                </a:cubicBezTo>
                <a:cubicBezTo>
                  <a:pt x="10395134" y="4910314"/>
                  <a:pt x="10407136" y="4898249"/>
                  <a:pt x="10407136" y="4883453"/>
                </a:cubicBezTo>
                <a:lnTo>
                  <a:pt x="10407136" y="4859768"/>
                </a:lnTo>
                <a:cubicBezTo>
                  <a:pt x="10407136" y="4844972"/>
                  <a:pt x="10395071" y="4832908"/>
                  <a:pt x="10380275" y="4832908"/>
                </a:cubicBezTo>
                <a:cubicBezTo>
                  <a:pt x="10350112" y="4832908"/>
                  <a:pt x="10325601" y="4808396"/>
                  <a:pt x="10325601" y="4778234"/>
                </a:cubicBezTo>
                <a:cubicBezTo>
                  <a:pt x="10325601" y="4763439"/>
                  <a:pt x="10313537" y="4751437"/>
                  <a:pt x="10298741" y="4751437"/>
                </a:cubicBezTo>
                <a:close/>
                <a:moveTo>
                  <a:pt x="9513119" y="4751437"/>
                </a:moveTo>
                <a:cubicBezTo>
                  <a:pt x="9498260" y="4751437"/>
                  <a:pt x="9486259" y="4763439"/>
                  <a:pt x="9486259" y="4778234"/>
                </a:cubicBezTo>
                <a:cubicBezTo>
                  <a:pt x="9486259" y="4808396"/>
                  <a:pt x="9461748" y="4832908"/>
                  <a:pt x="9431585" y="4832908"/>
                </a:cubicBezTo>
                <a:cubicBezTo>
                  <a:pt x="9416726" y="4832908"/>
                  <a:pt x="9404725" y="4844972"/>
                  <a:pt x="9404725" y="4859768"/>
                </a:cubicBezTo>
                <a:lnTo>
                  <a:pt x="9404725" y="4883453"/>
                </a:lnTo>
                <a:cubicBezTo>
                  <a:pt x="9404725" y="4898249"/>
                  <a:pt x="9416789" y="4910314"/>
                  <a:pt x="9431585" y="4910314"/>
                </a:cubicBezTo>
                <a:cubicBezTo>
                  <a:pt x="9461748" y="4910314"/>
                  <a:pt x="9486259" y="4934825"/>
                  <a:pt x="9486259" y="4964988"/>
                </a:cubicBezTo>
                <a:cubicBezTo>
                  <a:pt x="9486259" y="4979783"/>
                  <a:pt x="9498324" y="4991784"/>
                  <a:pt x="9513119" y="4991784"/>
                </a:cubicBezTo>
                <a:lnTo>
                  <a:pt x="9536741" y="4991784"/>
                </a:lnTo>
                <a:cubicBezTo>
                  <a:pt x="9551600" y="4991784"/>
                  <a:pt x="9563601" y="4979783"/>
                  <a:pt x="9563601" y="4964988"/>
                </a:cubicBezTo>
                <a:cubicBezTo>
                  <a:pt x="9563601" y="4934825"/>
                  <a:pt x="9588112" y="4910314"/>
                  <a:pt x="9618275" y="4910314"/>
                </a:cubicBezTo>
                <a:cubicBezTo>
                  <a:pt x="9633134" y="4910314"/>
                  <a:pt x="9645136" y="4898249"/>
                  <a:pt x="9645136" y="4883453"/>
                </a:cubicBezTo>
                <a:lnTo>
                  <a:pt x="9645136" y="4859768"/>
                </a:lnTo>
                <a:cubicBezTo>
                  <a:pt x="9645136" y="4844972"/>
                  <a:pt x="9633071" y="4832908"/>
                  <a:pt x="9618275" y="4832908"/>
                </a:cubicBezTo>
                <a:cubicBezTo>
                  <a:pt x="9588112" y="4832908"/>
                  <a:pt x="9563601" y="4808396"/>
                  <a:pt x="9563601" y="4778234"/>
                </a:cubicBezTo>
                <a:cubicBezTo>
                  <a:pt x="9563601" y="4763439"/>
                  <a:pt x="9551537" y="4751437"/>
                  <a:pt x="9536741" y="4751437"/>
                </a:cubicBezTo>
                <a:close/>
                <a:moveTo>
                  <a:pt x="8751119" y="4751437"/>
                </a:moveTo>
                <a:cubicBezTo>
                  <a:pt x="8736260" y="4751437"/>
                  <a:pt x="8724259" y="4763439"/>
                  <a:pt x="8724259" y="4778234"/>
                </a:cubicBezTo>
                <a:cubicBezTo>
                  <a:pt x="8724259" y="4808396"/>
                  <a:pt x="8699748" y="4832908"/>
                  <a:pt x="8669585" y="4832908"/>
                </a:cubicBezTo>
                <a:cubicBezTo>
                  <a:pt x="8654726" y="4832908"/>
                  <a:pt x="8642725" y="4844972"/>
                  <a:pt x="8642725" y="4859768"/>
                </a:cubicBezTo>
                <a:lnTo>
                  <a:pt x="8642725" y="4883453"/>
                </a:lnTo>
                <a:cubicBezTo>
                  <a:pt x="8642725" y="4898249"/>
                  <a:pt x="8654789" y="4910314"/>
                  <a:pt x="8669585" y="4910314"/>
                </a:cubicBezTo>
                <a:cubicBezTo>
                  <a:pt x="8699748" y="4910314"/>
                  <a:pt x="8724259" y="4934825"/>
                  <a:pt x="8724259" y="4964988"/>
                </a:cubicBezTo>
                <a:cubicBezTo>
                  <a:pt x="8724259" y="4979783"/>
                  <a:pt x="8736324" y="4991784"/>
                  <a:pt x="8751119" y="4991784"/>
                </a:cubicBezTo>
                <a:lnTo>
                  <a:pt x="8774741" y="4991784"/>
                </a:lnTo>
                <a:cubicBezTo>
                  <a:pt x="8789600" y="4991784"/>
                  <a:pt x="8801601" y="4979783"/>
                  <a:pt x="8801601" y="4964988"/>
                </a:cubicBezTo>
                <a:cubicBezTo>
                  <a:pt x="8801601" y="4934825"/>
                  <a:pt x="8826112" y="4910314"/>
                  <a:pt x="8856275" y="4910314"/>
                </a:cubicBezTo>
                <a:cubicBezTo>
                  <a:pt x="8871134" y="4910314"/>
                  <a:pt x="8883136" y="4898249"/>
                  <a:pt x="8883136" y="4883453"/>
                </a:cubicBezTo>
                <a:lnTo>
                  <a:pt x="8883136" y="4859768"/>
                </a:lnTo>
                <a:cubicBezTo>
                  <a:pt x="8883136" y="4844972"/>
                  <a:pt x="8871071" y="4832908"/>
                  <a:pt x="8856275" y="4832908"/>
                </a:cubicBezTo>
                <a:cubicBezTo>
                  <a:pt x="8826112" y="4832908"/>
                  <a:pt x="8801601" y="4808396"/>
                  <a:pt x="8801601" y="4778234"/>
                </a:cubicBezTo>
                <a:cubicBezTo>
                  <a:pt x="8801601" y="4763439"/>
                  <a:pt x="8789537" y="4751437"/>
                  <a:pt x="8774741" y="4751437"/>
                </a:cubicBezTo>
                <a:close/>
                <a:moveTo>
                  <a:pt x="7989119" y="4751437"/>
                </a:moveTo>
                <a:cubicBezTo>
                  <a:pt x="7974260" y="4751437"/>
                  <a:pt x="7962259" y="4763439"/>
                  <a:pt x="7962259" y="4778234"/>
                </a:cubicBezTo>
                <a:cubicBezTo>
                  <a:pt x="7962259" y="4808396"/>
                  <a:pt x="7937748" y="4832908"/>
                  <a:pt x="7907585" y="4832908"/>
                </a:cubicBezTo>
                <a:cubicBezTo>
                  <a:pt x="7892726" y="4832908"/>
                  <a:pt x="7880725" y="4844972"/>
                  <a:pt x="7880725" y="4859768"/>
                </a:cubicBezTo>
                <a:lnTo>
                  <a:pt x="7880725" y="4883453"/>
                </a:lnTo>
                <a:cubicBezTo>
                  <a:pt x="7880725" y="4898249"/>
                  <a:pt x="7892789" y="4910314"/>
                  <a:pt x="7907585" y="4910314"/>
                </a:cubicBezTo>
                <a:cubicBezTo>
                  <a:pt x="7937748" y="4910314"/>
                  <a:pt x="7962259" y="4934825"/>
                  <a:pt x="7962259" y="4964988"/>
                </a:cubicBezTo>
                <a:cubicBezTo>
                  <a:pt x="7962259" y="4979783"/>
                  <a:pt x="7974324" y="4991784"/>
                  <a:pt x="7989119" y="4991784"/>
                </a:cubicBezTo>
                <a:lnTo>
                  <a:pt x="8012741" y="4991784"/>
                </a:lnTo>
                <a:cubicBezTo>
                  <a:pt x="8027600" y="4991784"/>
                  <a:pt x="8039601" y="4979783"/>
                  <a:pt x="8039601" y="4964988"/>
                </a:cubicBezTo>
                <a:cubicBezTo>
                  <a:pt x="8039601" y="4934825"/>
                  <a:pt x="8064112" y="4910314"/>
                  <a:pt x="8094275" y="4910314"/>
                </a:cubicBezTo>
                <a:cubicBezTo>
                  <a:pt x="8109134" y="4910314"/>
                  <a:pt x="8121136" y="4898249"/>
                  <a:pt x="8121136" y="4883453"/>
                </a:cubicBezTo>
                <a:lnTo>
                  <a:pt x="8121136" y="4859768"/>
                </a:lnTo>
                <a:cubicBezTo>
                  <a:pt x="8121136" y="4844972"/>
                  <a:pt x="8109071" y="4832908"/>
                  <a:pt x="8094275" y="4832908"/>
                </a:cubicBezTo>
                <a:cubicBezTo>
                  <a:pt x="8064112" y="4832908"/>
                  <a:pt x="8039601" y="4808396"/>
                  <a:pt x="8039601" y="4778234"/>
                </a:cubicBezTo>
                <a:cubicBezTo>
                  <a:pt x="8039601" y="4763439"/>
                  <a:pt x="8027537" y="4751437"/>
                  <a:pt x="8012741" y="4751437"/>
                </a:cubicBezTo>
                <a:close/>
                <a:moveTo>
                  <a:pt x="7227119" y="4751437"/>
                </a:moveTo>
                <a:cubicBezTo>
                  <a:pt x="7212260" y="4751437"/>
                  <a:pt x="7200259" y="4763439"/>
                  <a:pt x="7200259" y="4778234"/>
                </a:cubicBezTo>
                <a:cubicBezTo>
                  <a:pt x="7200259" y="4808396"/>
                  <a:pt x="7175748" y="4832908"/>
                  <a:pt x="7145585" y="4832908"/>
                </a:cubicBezTo>
                <a:cubicBezTo>
                  <a:pt x="7130726" y="4832908"/>
                  <a:pt x="7118725" y="4844972"/>
                  <a:pt x="7118725" y="4859768"/>
                </a:cubicBezTo>
                <a:lnTo>
                  <a:pt x="7118725" y="4883453"/>
                </a:lnTo>
                <a:cubicBezTo>
                  <a:pt x="7118725" y="4898249"/>
                  <a:pt x="7130789" y="4910314"/>
                  <a:pt x="7145585" y="4910314"/>
                </a:cubicBezTo>
                <a:cubicBezTo>
                  <a:pt x="7175748" y="4910314"/>
                  <a:pt x="7200259" y="4934825"/>
                  <a:pt x="7200259" y="4964988"/>
                </a:cubicBezTo>
                <a:cubicBezTo>
                  <a:pt x="7200259" y="4979783"/>
                  <a:pt x="7212324" y="4991784"/>
                  <a:pt x="7227119" y="4991784"/>
                </a:cubicBezTo>
                <a:lnTo>
                  <a:pt x="7250741" y="4991784"/>
                </a:lnTo>
                <a:cubicBezTo>
                  <a:pt x="7265600" y="4991784"/>
                  <a:pt x="7277601" y="4979783"/>
                  <a:pt x="7277601" y="4964988"/>
                </a:cubicBezTo>
                <a:cubicBezTo>
                  <a:pt x="7277601" y="4934825"/>
                  <a:pt x="7302112" y="4910314"/>
                  <a:pt x="7332275" y="4910314"/>
                </a:cubicBezTo>
                <a:cubicBezTo>
                  <a:pt x="7347134" y="4910314"/>
                  <a:pt x="7359136" y="4898249"/>
                  <a:pt x="7359136" y="4883453"/>
                </a:cubicBezTo>
                <a:lnTo>
                  <a:pt x="7359136" y="4859768"/>
                </a:lnTo>
                <a:cubicBezTo>
                  <a:pt x="7359136" y="4844972"/>
                  <a:pt x="7347071" y="4832908"/>
                  <a:pt x="7332275" y="4832908"/>
                </a:cubicBezTo>
                <a:cubicBezTo>
                  <a:pt x="7302112" y="4832908"/>
                  <a:pt x="7277601" y="4808396"/>
                  <a:pt x="7277601" y="4778234"/>
                </a:cubicBezTo>
                <a:cubicBezTo>
                  <a:pt x="7277601" y="4763439"/>
                  <a:pt x="7265537" y="4751437"/>
                  <a:pt x="7250741" y="4751437"/>
                </a:cubicBezTo>
                <a:close/>
                <a:moveTo>
                  <a:pt x="6465119" y="4751437"/>
                </a:moveTo>
                <a:cubicBezTo>
                  <a:pt x="6450260" y="4751437"/>
                  <a:pt x="6438259" y="4763439"/>
                  <a:pt x="6438259" y="4778234"/>
                </a:cubicBezTo>
                <a:cubicBezTo>
                  <a:pt x="6438259" y="4808396"/>
                  <a:pt x="6413747" y="4832908"/>
                  <a:pt x="6383585" y="4832908"/>
                </a:cubicBezTo>
                <a:cubicBezTo>
                  <a:pt x="6368726" y="4832908"/>
                  <a:pt x="6356724" y="4844972"/>
                  <a:pt x="6356724" y="4859768"/>
                </a:cubicBezTo>
                <a:lnTo>
                  <a:pt x="6356724" y="4883453"/>
                </a:lnTo>
                <a:cubicBezTo>
                  <a:pt x="6356724" y="4898249"/>
                  <a:pt x="6368790" y="4910314"/>
                  <a:pt x="6383585" y="4910314"/>
                </a:cubicBezTo>
                <a:cubicBezTo>
                  <a:pt x="6413747" y="4910314"/>
                  <a:pt x="6438259" y="4934825"/>
                  <a:pt x="6438259" y="4964988"/>
                </a:cubicBezTo>
                <a:cubicBezTo>
                  <a:pt x="6438259" y="4979783"/>
                  <a:pt x="6450323" y="4991784"/>
                  <a:pt x="6465119" y="4991784"/>
                </a:cubicBezTo>
                <a:lnTo>
                  <a:pt x="6488741" y="4991784"/>
                </a:lnTo>
                <a:cubicBezTo>
                  <a:pt x="6503600" y="4991784"/>
                  <a:pt x="6515601" y="4979783"/>
                  <a:pt x="6515601" y="4964988"/>
                </a:cubicBezTo>
                <a:cubicBezTo>
                  <a:pt x="6515601" y="4934825"/>
                  <a:pt x="6540112" y="4910314"/>
                  <a:pt x="6570275" y="4910314"/>
                </a:cubicBezTo>
                <a:cubicBezTo>
                  <a:pt x="6585134" y="4910314"/>
                  <a:pt x="6597136" y="4898249"/>
                  <a:pt x="6597136" y="4883453"/>
                </a:cubicBezTo>
                <a:lnTo>
                  <a:pt x="6597136" y="4859768"/>
                </a:lnTo>
                <a:cubicBezTo>
                  <a:pt x="6597136" y="4844972"/>
                  <a:pt x="6585071" y="4832908"/>
                  <a:pt x="6570275" y="4832908"/>
                </a:cubicBezTo>
                <a:cubicBezTo>
                  <a:pt x="6540112" y="4832908"/>
                  <a:pt x="6515601" y="4808396"/>
                  <a:pt x="6515601" y="4778234"/>
                </a:cubicBezTo>
                <a:cubicBezTo>
                  <a:pt x="6515601" y="4763439"/>
                  <a:pt x="6503537" y="4751437"/>
                  <a:pt x="6488741" y="4751437"/>
                </a:cubicBezTo>
                <a:close/>
                <a:moveTo>
                  <a:pt x="5703121" y="4751437"/>
                </a:moveTo>
                <a:cubicBezTo>
                  <a:pt x="5688262" y="4751437"/>
                  <a:pt x="5676261" y="4763439"/>
                  <a:pt x="5676261" y="4778234"/>
                </a:cubicBezTo>
                <a:cubicBezTo>
                  <a:pt x="5676261" y="4808396"/>
                  <a:pt x="5651749" y="4832908"/>
                  <a:pt x="5621588" y="4832908"/>
                </a:cubicBezTo>
                <a:cubicBezTo>
                  <a:pt x="5606730" y="4832908"/>
                  <a:pt x="5594727" y="4844972"/>
                  <a:pt x="5594727" y="4859768"/>
                </a:cubicBezTo>
                <a:lnTo>
                  <a:pt x="5594727" y="4883453"/>
                </a:lnTo>
                <a:cubicBezTo>
                  <a:pt x="5594727" y="4898249"/>
                  <a:pt x="5606793" y="4910314"/>
                  <a:pt x="5621588" y="4910314"/>
                </a:cubicBezTo>
                <a:cubicBezTo>
                  <a:pt x="5651749" y="4910314"/>
                  <a:pt x="5676261" y="4934825"/>
                  <a:pt x="5676261" y="4964988"/>
                </a:cubicBezTo>
                <a:cubicBezTo>
                  <a:pt x="5676261" y="4979783"/>
                  <a:pt x="5688326" y="4991784"/>
                  <a:pt x="5703121" y="4991784"/>
                </a:cubicBezTo>
                <a:lnTo>
                  <a:pt x="5726743" y="4991784"/>
                </a:lnTo>
                <a:cubicBezTo>
                  <a:pt x="5741602" y="4991784"/>
                  <a:pt x="5753603" y="4979783"/>
                  <a:pt x="5753603" y="4964988"/>
                </a:cubicBezTo>
                <a:cubicBezTo>
                  <a:pt x="5753603" y="4934825"/>
                  <a:pt x="5778114" y="4910314"/>
                  <a:pt x="5808276" y="4910314"/>
                </a:cubicBezTo>
                <a:cubicBezTo>
                  <a:pt x="5823135" y="4910314"/>
                  <a:pt x="5835136" y="4898249"/>
                  <a:pt x="5835136" y="4883453"/>
                </a:cubicBezTo>
                <a:lnTo>
                  <a:pt x="5835136" y="4859768"/>
                </a:lnTo>
                <a:cubicBezTo>
                  <a:pt x="5835136" y="4844972"/>
                  <a:pt x="5823072" y="4832908"/>
                  <a:pt x="5808276" y="4832908"/>
                </a:cubicBezTo>
                <a:cubicBezTo>
                  <a:pt x="5778114" y="4832908"/>
                  <a:pt x="5753603" y="4808396"/>
                  <a:pt x="5753603" y="4778234"/>
                </a:cubicBezTo>
                <a:cubicBezTo>
                  <a:pt x="5753603" y="4763439"/>
                  <a:pt x="5741538" y="4751437"/>
                  <a:pt x="5726743" y="4751437"/>
                </a:cubicBezTo>
                <a:close/>
                <a:moveTo>
                  <a:pt x="4941122" y="4751437"/>
                </a:moveTo>
                <a:cubicBezTo>
                  <a:pt x="4926263" y="4751437"/>
                  <a:pt x="4914263" y="4763439"/>
                  <a:pt x="4914263" y="4778234"/>
                </a:cubicBezTo>
                <a:cubicBezTo>
                  <a:pt x="4914263" y="4808396"/>
                  <a:pt x="4889747" y="4832908"/>
                  <a:pt x="4859585" y="4832908"/>
                </a:cubicBezTo>
                <a:cubicBezTo>
                  <a:pt x="4844726" y="4832908"/>
                  <a:pt x="4832727" y="4844972"/>
                  <a:pt x="4832727" y="4859768"/>
                </a:cubicBezTo>
                <a:lnTo>
                  <a:pt x="4832727" y="4883453"/>
                </a:lnTo>
                <a:cubicBezTo>
                  <a:pt x="4832727" y="4898249"/>
                  <a:pt x="4844792" y="4910314"/>
                  <a:pt x="4859585" y="4910314"/>
                </a:cubicBezTo>
                <a:cubicBezTo>
                  <a:pt x="4889747" y="4910314"/>
                  <a:pt x="4914263" y="4934825"/>
                  <a:pt x="4914263" y="4964988"/>
                </a:cubicBezTo>
                <a:cubicBezTo>
                  <a:pt x="4914263" y="4979783"/>
                  <a:pt x="4926326" y="4991784"/>
                  <a:pt x="4941122" y="4991784"/>
                </a:cubicBezTo>
                <a:lnTo>
                  <a:pt x="4964745" y="4991784"/>
                </a:lnTo>
                <a:cubicBezTo>
                  <a:pt x="4979605" y="4991784"/>
                  <a:pt x="4991606" y="4979783"/>
                  <a:pt x="4991606" y="4964988"/>
                </a:cubicBezTo>
                <a:cubicBezTo>
                  <a:pt x="4991606" y="4934825"/>
                  <a:pt x="5016117" y="4910314"/>
                  <a:pt x="5046280" y="4910314"/>
                </a:cubicBezTo>
                <a:cubicBezTo>
                  <a:pt x="5061139" y="4910314"/>
                  <a:pt x="5073139" y="4898249"/>
                  <a:pt x="5073139" y="4883453"/>
                </a:cubicBezTo>
                <a:lnTo>
                  <a:pt x="5073139" y="4859768"/>
                </a:lnTo>
                <a:cubicBezTo>
                  <a:pt x="5073139" y="4844972"/>
                  <a:pt x="5061076" y="4832908"/>
                  <a:pt x="5046280" y="4832908"/>
                </a:cubicBezTo>
                <a:cubicBezTo>
                  <a:pt x="5016117" y="4832908"/>
                  <a:pt x="4991606" y="4808396"/>
                  <a:pt x="4991606" y="4778234"/>
                </a:cubicBezTo>
                <a:cubicBezTo>
                  <a:pt x="4991606" y="4763439"/>
                  <a:pt x="4979539" y="4751437"/>
                  <a:pt x="4964745" y="4751437"/>
                </a:cubicBezTo>
                <a:close/>
                <a:moveTo>
                  <a:pt x="4179127" y="4751437"/>
                </a:moveTo>
                <a:cubicBezTo>
                  <a:pt x="4164268" y="4751437"/>
                  <a:pt x="4152267" y="4763439"/>
                  <a:pt x="4152267" y="4778234"/>
                </a:cubicBezTo>
                <a:cubicBezTo>
                  <a:pt x="4152267" y="4808396"/>
                  <a:pt x="4127755" y="4832908"/>
                  <a:pt x="4097593" y="4832908"/>
                </a:cubicBezTo>
                <a:cubicBezTo>
                  <a:pt x="4082733" y="4832908"/>
                  <a:pt x="4070731" y="4844972"/>
                  <a:pt x="4070731" y="4859768"/>
                </a:cubicBezTo>
                <a:lnTo>
                  <a:pt x="4070731" y="4883453"/>
                </a:lnTo>
                <a:cubicBezTo>
                  <a:pt x="4070731" y="4898249"/>
                  <a:pt x="4082797" y="4910314"/>
                  <a:pt x="4097593" y="4910314"/>
                </a:cubicBezTo>
                <a:cubicBezTo>
                  <a:pt x="4127755" y="4910314"/>
                  <a:pt x="4152267" y="4934825"/>
                  <a:pt x="4152267" y="4964988"/>
                </a:cubicBezTo>
                <a:cubicBezTo>
                  <a:pt x="4152267" y="4979783"/>
                  <a:pt x="4164331" y="4991784"/>
                  <a:pt x="4179127" y="4991784"/>
                </a:cubicBezTo>
                <a:lnTo>
                  <a:pt x="4202743" y="4991784"/>
                </a:lnTo>
                <a:cubicBezTo>
                  <a:pt x="4217602" y="4991784"/>
                  <a:pt x="4229603" y="4979783"/>
                  <a:pt x="4229603" y="4964988"/>
                </a:cubicBezTo>
                <a:cubicBezTo>
                  <a:pt x="4229603" y="4934825"/>
                  <a:pt x="4254114" y="4910314"/>
                  <a:pt x="4284278" y="4910314"/>
                </a:cubicBezTo>
                <a:cubicBezTo>
                  <a:pt x="4299136" y="4910314"/>
                  <a:pt x="4311137" y="4898249"/>
                  <a:pt x="4311137" y="4883453"/>
                </a:cubicBezTo>
                <a:lnTo>
                  <a:pt x="4311137" y="4859768"/>
                </a:lnTo>
                <a:cubicBezTo>
                  <a:pt x="4311137" y="4844972"/>
                  <a:pt x="4299073" y="4832908"/>
                  <a:pt x="4284278" y="4832908"/>
                </a:cubicBezTo>
                <a:cubicBezTo>
                  <a:pt x="4254114" y="4832908"/>
                  <a:pt x="4229603" y="4808396"/>
                  <a:pt x="4229603" y="4778234"/>
                </a:cubicBezTo>
                <a:cubicBezTo>
                  <a:pt x="4229603" y="4763439"/>
                  <a:pt x="4217538" y="4751437"/>
                  <a:pt x="4202743" y="4751437"/>
                </a:cubicBezTo>
                <a:close/>
                <a:moveTo>
                  <a:pt x="3417128" y="4751437"/>
                </a:moveTo>
                <a:cubicBezTo>
                  <a:pt x="3402269" y="4751437"/>
                  <a:pt x="3390268" y="4763439"/>
                  <a:pt x="3390268" y="4778234"/>
                </a:cubicBezTo>
                <a:cubicBezTo>
                  <a:pt x="3390268" y="4808396"/>
                  <a:pt x="3365756" y="4832908"/>
                  <a:pt x="3335593" y="4832908"/>
                </a:cubicBezTo>
                <a:cubicBezTo>
                  <a:pt x="3320734" y="4832908"/>
                  <a:pt x="3308733" y="4844972"/>
                  <a:pt x="3308733" y="4859768"/>
                </a:cubicBezTo>
                <a:lnTo>
                  <a:pt x="3308733" y="4883453"/>
                </a:lnTo>
                <a:cubicBezTo>
                  <a:pt x="3308733" y="4898249"/>
                  <a:pt x="3320798" y="4910314"/>
                  <a:pt x="3335593" y="4910314"/>
                </a:cubicBezTo>
                <a:cubicBezTo>
                  <a:pt x="3365756" y="4910314"/>
                  <a:pt x="3390268" y="4934825"/>
                  <a:pt x="3390268" y="4964988"/>
                </a:cubicBezTo>
                <a:cubicBezTo>
                  <a:pt x="3390268" y="4979783"/>
                  <a:pt x="3402333" y="4991784"/>
                  <a:pt x="3417128" y="4991784"/>
                </a:cubicBezTo>
                <a:lnTo>
                  <a:pt x="3440750" y="4991784"/>
                </a:lnTo>
                <a:cubicBezTo>
                  <a:pt x="3455609" y="4991784"/>
                  <a:pt x="3467610" y="4979783"/>
                  <a:pt x="3467610" y="4964988"/>
                </a:cubicBezTo>
                <a:cubicBezTo>
                  <a:pt x="3467610" y="4934825"/>
                  <a:pt x="3492122" y="4910314"/>
                  <a:pt x="3522285" y="4910314"/>
                </a:cubicBezTo>
                <a:cubicBezTo>
                  <a:pt x="3537144" y="4910314"/>
                  <a:pt x="3549146" y="4898249"/>
                  <a:pt x="3549146" y="4883453"/>
                </a:cubicBezTo>
                <a:lnTo>
                  <a:pt x="3549146" y="4859768"/>
                </a:lnTo>
                <a:cubicBezTo>
                  <a:pt x="3549146" y="4844972"/>
                  <a:pt x="3537082" y="4832908"/>
                  <a:pt x="3522285" y="4832908"/>
                </a:cubicBezTo>
                <a:cubicBezTo>
                  <a:pt x="3492122" y="4832908"/>
                  <a:pt x="3467610" y="4808396"/>
                  <a:pt x="3467610" y="4778234"/>
                </a:cubicBezTo>
                <a:cubicBezTo>
                  <a:pt x="3467610" y="4763439"/>
                  <a:pt x="3455546" y="4751437"/>
                  <a:pt x="3440750" y="4751437"/>
                </a:cubicBezTo>
                <a:close/>
                <a:moveTo>
                  <a:pt x="2655127" y="4751437"/>
                </a:moveTo>
                <a:cubicBezTo>
                  <a:pt x="2640268" y="4751437"/>
                  <a:pt x="2628267" y="4763439"/>
                  <a:pt x="2628267" y="4778234"/>
                </a:cubicBezTo>
                <a:cubicBezTo>
                  <a:pt x="2628267" y="4808396"/>
                  <a:pt x="2603757" y="4832908"/>
                  <a:pt x="2573594" y="4832908"/>
                </a:cubicBezTo>
                <a:cubicBezTo>
                  <a:pt x="2558735" y="4832908"/>
                  <a:pt x="2546734" y="4844972"/>
                  <a:pt x="2546734" y="4859768"/>
                </a:cubicBezTo>
                <a:lnTo>
                  <a:pt x="2546734" y="4883453"/>
                </a:lnTo>
                <a:cubicBezTo>
                  <a:pt x="2546734" y="4898249"/>
                  <a:pt x="2558799" y="4910314"/>
                  <a:pt x="2573594" y="4910314"/>
                </a:cubicBezTo>
                <a:cubicBezTo>
                  <a:pt x="2603757" y="4910314"/>
                  <a:pt x="2628267" y="4934825"/>
                  <a:pt x="2628267" y="4964988"/>
                </a:cubicBezTo>
                <a:cubicBezTo>
                  <a:pt x="2628267" y="4979783"/>
                  <a:pt x="2640331" y="4991784"/>
                  <a:pt x="2655127" y="4991784"/>
                </a:cubicBezTo>
                <a:lnTo>
                  <a:pt x="2678749" y="4991784"/>
                </a:lnTo>
                <a:cubicBezTo>
                  <a:pt x="2693608" y="4991784"/>
                  <a:pt x="2705609" y="4979783"/>
                  <a:pt x="2705609" y="4964988"/>
                </a:cubicBezTo>
                <a:cubicBezTo>
                  <a:pt x="2705609" y="4934825"/>
                  <a:pt x="2730122" y="4910314"/>
                  <a:pt x="2760283" y="4910314"/>
                </a:cubicBezTo>
                <a:cubicBezTo>
                  <a:pt x="2775142" y="4910314"/>
                  <a:pt x="2787145" y="4898249"/>
                  <a:pt x="2787145" y="4883453"/>
                </a:cubicBezTo>
                <a:lnTo>
                  <a:pt x="2787145" y="4859768"/>
                </a:lnTo>
                <a:cubicBezTo>
                  <a:pt x="2787145" y="4844972"/>
                  <a:pt x="2775079" y="4832908"/>
                  <a:pt x="2760283" y="4832908"/>
                </a:cubicBezTo>
                <a:cubicBezTo>
                  <a:pt x="2730122" y="4832908"/>
                  <a:pt x="2705609" y="4808396"/>
                  <a:pt x="2705609" y="4778234"/>
                </a:cubicBezTo>
                <a:cubicBezTo>
                  <a:pt x="2705609" y="4763439"/>
                  <a:pt x="2693545" y="4751437"/>
                  <a:pt x="2678749" y="4751437"/>
                </a:cubicBezTo>
                <a:close/>
                <a:moveTo>
                  <a:pt x="1893126" y="4751437"/>
                </a:moveTo>
                <a:cubicBezTo>
                  <a:pt x="1878267" y="4751437"/>
                  <a:pt x="1866266" y="4763439"/>
                  <a:pt x="1866266" y="4778234"/>
                </a:cubicBezTo>
                <a:cubicBezTo>
                  <a:pt x="1866266" y="4808396"/>
                  <a:pt x="1841755" y="4832908"/>
                  <a:pt x="1811592" y="4832908"/>
                </a:cubicBezTo>
                <a:cubicBezTo>
                  <a:pt x="1796733" y="4832908"/>
                  <a:pt x="1784732" y="4844972"/>
                  <a:pt x="1784732" y="4859768"/>
                </a:cubicBezTo>
                <a:lnTo>
                  <a:pt x="1784732" y="4883453"/>
                </a:lnTo>
                <a:cubicBezTo>
                  <a:pt x="1784732" y="4898249"/>
                  <a:pt x="1796797" y="4910314"/>
                  <a:pt x="1811592" y="4910314"/>
                </a:cubicBezTo>
                <a:cubicBezTo>
                  <a:pt x="1841755" y="4910314"/>
                  <a:pt x="1866266" y="4934825"/>
                  <a:pt x="1866266" y="4964988"/>
                </a:cubicBezTo>
                <a:cubicBezTo>
                  <a:pt x="1866266" y="4979783"/>
                  <a:pt x="1878330" y="4991784"/>
                  <a:pt x="1893126" y="4991784"/>
                </a:cubicBezTo>
                <a:lnTo>
                  <a:pt x="1916748" y="4991784"/>
                </a:lnTo>
                <a:cubicBezTo>
                  <a:pt x="1931607" y="4991784"/>
                  <a:pt x="1943608" y="4979783"/>
                  <a:pt x="1943608" y="4964988"/>
                </a:cubicBezTo>
                <a:cubicBezTo>
                  <a:pt x="1943608" y="4934825"/>
                  <a:pt x="1968120" y="4910314"/>
                  <a:pt x="1998282" y="4910314"/>
                </a:cubicBezTo>
                <a:cubicBezTo>
                  <a:pt x="2013141" y="4910314"/>
                  <a:pt x="2025143" y="4898249"/>
                  <a:pt x="2025143" y="4883453"/>
                </a:cubicBezTo>
                <a:lnTo>
                  <a:pt x="2025143" y="4859768"/>
                </a:lnTo>
                <a:cubicBezTo>
                  <a:pt x="2025143" y="4844972"/>
                  <a:pt x="2013078" y="4832908"/>
                  <a:pt x="1998282" y="4832908"/>
                </a:cubicBezTo>
                <a:cubicBezTo>
                  <a:pt x="1968120" y="4832908"/>
                  <a:pt x="1943608" y="4808396"/>
                  <a:pt x="1943608" y="4778234"/>
                </a:cubicBezTo>
                <a:cubicBezTo>
                  <a:pt x="1943608" y="4763439"/>
                  <a:pt x="1931544" y="4751437"/>
                  <a:pt x="1916748" y="4751437"/>
                </a:cubicBezTo>
                <a:close/>
                <a:moveTo>
                  <a:pt x="1131127" y="4751437"/>
                </a:moveTo>
                <a:cubicBezTo>
                  <a:pt x="1116268" y="4751437"/>
                  <a:pt x="1104266" y="4763439"/>
                  <a:pt x="1104266" y="4778234"/>
                </a:cubicBezTo>
                <a:cubicBezTo>
                  <a:pt x="1104266" y="4808396"/>
                  <a:pt x="1079755" y="4832908"/>
                  <a:pt x="1049593" y="4832908"/>
                </a:cubicBezTo>
                <a:cubicBezTo>
                  <a:pt x="1034734" y="4832908"/>
                  <a:pt x="1022732" y="4844972"/>
                  <a:pt x="1022732" y="4859768"/>
                </a:cubicBezTo>
                <a:lnTo>
                  <a:pt x="1022732" y="4883453"/>
                </a:lnTo>
                <a:cubicBezTo>
                  <a:pt x="1022732" y="4898249"/>
                  <a:pt x="1034798" y="4910314"/>
                  <a:pt x="1049593" y="4910314"/>
                </a:cubicBezTo>
                <a:cubicBezTo>
                  <a:pt x="1079755" y="4910314"/>
                  <a:pt x="1104266" y="4934825"/>
                  <a:pt x="1104266" y="4964988"/>
                </a:cubicBezTo>
                <a:cubicBezTo>
                  <a:pt x="1104266" y="4979783"/>
                  <a:pt x="1116331" y="4991784"/>
                  <a:pt x="1131127" y="4991784"/>
                </a:cubicBezTo>
                <a:lnTo>
                  <a:pt x="1154749" y="4991784"/>
                </a:lnTo>
                <a:cubicBezTo>
                  <a:pt x="1169608" y="4991784"/>
                  <a:pt x="1181609" y="4979783"/>
                  <a:pt x="1181609" y="4964988"/>
                </a:cubicBezTo>
                <a:cubicBezTo>
                  <a:pt x="1181609" y="4934825"/>
                  <a:pt x="1206120" y="4910314"/>
                  <a:pt x="1236283" y="4910314"/>
                </a:cubicBezTo>
                <a:cubicBezTo>
                  <a:pt x="1251142" y="4910314"/>
                  <a:pt x="1263142" y="4898249"/>
                  <a:pt x="1263142" y="4883453"/>
                </a:cubicBezTo>
                <a:lnTo>
                  <a:pt x="1263142" y="4859768"/>
                </a:lnTo>
                <a:cubicBezTo>
                  <a:pt x="1263142" y="4844972"/>
                  <a:pt x="1251079" y="4832908"/>
                  <a:pt x="1236283" y="4832908"/>
                </a:cubicBezTo>
                <a:cubicBezTo>
                  <a:pt x="1206120" y="4832908"/>
                  <a:pt x="1181609" y="4808396"/>
                  <a:pt x="1181609" y="4778234"/>
                </a:cubicBezTo>
                <a:cubicBezTo>
                  <a:pt x="1181609" y="4763439"/>
                  <a:pt x="1169544" y="4751437"/>
                  <a:pt x="1154749" y="4751437"/>
                </a:cubicBezTo>
                <a:close/>
                <a:moveTo>
                  <a:pt x="369128" y="4751437"/>
                </a:moveTo>
                <a:cubicBezTo>
                  <a:pt x="354269" y="4751437"/>
                  <a:pt x="342267" y="4763439"/>
                  <a:pt x="342267" y="4778234"/>
                </a:cubicBezTo>
                <a:cubicBezTo>
                  <a:pt x="342267" y="4808396"/>
                  <a:pt x="317756" y="4832908"/>
                  <a:pt x="287593" y="4832908"/>
                </a:cubicBezTo>
                <a:cubicBezTo>
                  <a:pt x="272734" y="4832908"/>
                  <a:pt x="260733" y="4844972"/>
                  <a:pt x="260733" y="4859768"/>
                </a:cubicBezTo>
                <a:lnTo>
                  <a:pt x="260733" y="4883453"/>
                </a:lnTo>
                <a:cubicBezTo>
                  <a:pt x="260733" y="4898249"/>
                  <a:pt x="272798" y="4910314"/>
                  <a:pt x="287593" y="4910314"/>
                </a:cubicBezTo>
                <a:cubicBezTo>
                  <a:pt x="317756" y="4910314"/>
                  <a:pt x="342267" y="4934825"/>
                  <a:pt x="342267" y="4964988"/>
                </a:cubicBezTo>
                <a:cubicBezTo>
                  <a:pt x="342267" y="4979783"/>
                  <a:pt x="354331" y="4991784"/>
                  <a:pt x="369128" y="4991784"/>
                </a:cubicBezTo>
                <a:lnTo>
                  <a:pt x="392749" y="4991784"/>
                </a:lnTo>
                <a:cubicBezTo>
                  <a:pt x="407608" y="4991784"/>
                  <a:pt x="419610" y="4979783"/>
                  <a:pt x="419610" y="4964988"/>
                </a:cubicBezTo>
                <a:cubicBezTo>
                  <a:pt x="419610" y="4934825"/>
                  <a:pt x="444121" y="4910314"/>
                  <a:pt x="474283" y="4910314"/>
                </a:cubicBezTo>
                <a:cubicBezTo>
                  <a:pt x="489142" y="4910314"/>
                  <a:pt x="501144" y="4898249"/>
                  <a:pt x="501144" y="4883453"/>
                </a:cubicBezTo>
                <a:lnTo>
                  <a:pt x="501144" y="4859768"/>
                </a:lnTo>
                <a:cubicBezTo>
                  <a:pt x="501144" y="4844972"/>
                  <a:pt x="489078" y="4832908"/>
                  <a:pt x="474283" y="4832908"/>
                </a:cubicBezTo>
                <a:cubicBezTo>
                  <a:pt x="444121" y="4832908"/>
                  <a:pt x="419610" y="4808396"/>
                  <a:pt x="419610" y="4778234"/>
                </a:cubicBezTo>
                <a:cubicBezTo>
                  <a:pt x="419610" y="4763439"/>
                  <a:pt x="407545" y="4751437"/>
                  <a:pt x="392749" y="4751437"/>
                </a:cubicBezTo>
                <a:close/>
                <a:moveTo>
                  <a:pt x="11799182" y="4714480"/>
                </a:moveTo>
                <a:lnTo>
                  <a:pt x="11822804" y="4714480"/>
                </a:lnTo>
                <a:cubicBezTo>
                  <a:pt x="11857920" y="4714480"/>
                  <a:pt x="11886559" y="4743055"/>
                  <a:pt x="11886559" y="4778234"/>
                </a:cubicBezTo>
                <a:cubicBezTo>
                  <a:pt x="11886559" y="4788077"/>
                  <a:pt x="11894496" y="4796014"/>
                  <a:pt x="11904275" y="4796014"/>
                </a:cubicBezTo>
                <a:cubicBezTo>
                  <a:pt x="11939454" y="4796014"/>
                  <a:pt x="11968029" y="4824589"/>
                  <a:pt x="11968029" y="4859768"/>
                </a:cubicBezTo>
                <a:lnTo>
                  <a:pt x="11968029" y="4883453"/>
                </a:lnTo>
                <a:cubicBezTo>
                  <a:pt x="11968029" y="4918633"/>
                  <a:pt x="11939454" y="4947208"/>
                  <a:pt x="11904275" y="4947208"/>
                </a:cubicBezTo>
                <a:cubicBezTo>
                  <a:pt x="11894496" y="4947208"/>
                  <a:pt x="11886559" y="4955208"/>
                  <a:pt x="11886559" y="4964988"/>
                </a:cubicBezTo>
                <a:cubicBezTo>
                  <a:pt x="11886559" y="5000166"/>
                  <a:pt x="11857984" y="5028741"/>
                  <a:pt x="11822804" y="5028741"/>
                </a:cubicBezTo>
                <a:lnTo>
                  <a:pt x="11799182" y="5028741"/>
                </a:lnTo>
                <a:cubicBezTo>
                  <a:pt x="11764067" y="5028741"/>
                  <a:pt x="11735428" y="5000166"/>
                  <a:pt x="11735428" y="4964988"/>
                </a:cubicBezTo>
                <a:cubicBezTo>
                  <a:pt x="11735428" y="4955145"/>
                  <a:pt x="11727491" y="4947208"/>
                  <a:pt x="11717712" y="4947208"/>
                </a:cubicBezTo>
                <a:cubicBezTo>
                  <a:pt x="11682533" y="4947208"/>
                  <a:pt x="11653958" y="4918633"/>
                  <a:pt x="11653958" y="4883453"/>
                </a:cubicBezTo>
                <a:lnTo>
                  <a:pt x="11653958" y="4859768"/>
                </a:lnTo>
                <a:cubicBezTo>
                  <a:pt x="11653958" y="4824589"/>
                  <a:pt x="11682533" y="4796014"/>
                  <a:pt x="11717712" y="4796014"/>
                </a:cubicBezTo>
                <a:cubicBezTo>
                  <a:pt x="11727491" y="4796014"/>
                  <a:pt x="11735428" y="4788013"/>
                  <a:pt x="11735428" y="4778234"/>
                </a:cubicBezTo>
                <a:cubicBezTo>
                  <a:pt x="11735428" y="4743055"/>
                  <a:pt x="11764003" y="4714480"/>
                  <a:pt x="11799182" y="4714480"/>
                </a:cubicBezTo>
                <a:close/>
                <a:moveTo>
                  <a:pt x="11037182" y="4714480"/>
                </a:moveTo>
                <a:lnTo>
                  <a:pt x="11060804" y="4714480"/>
                </a:lnTo>
                <a:cubicBezTo>
                  <a:pt x="11095920" y="4714480"/>
                  <a:pt x="11124559" y="4743055"/>
                  <a:pt x="11124559" y="4778234"/>
                </a:cubicBezTo>
                <a:cubicBezTo>
                  <a:pt x="11124559" y="4788077"/>
                  <a:pt x="11132496" y="4796014"/>
                  <a:pt x="11142275" y="4796014"/>
                </a:cubicBezTo>
                <a:cubicBezTo>
                  <a:pt x="11177454" y="4796014"/>
                  <a:pt x="11206029" y="4824589"/>
                  <a:pt x="11206029" y="4859768"/>
                </a:cubicBezTo>
                <a:lnTo>
                  <a:pt x="11206029" y="4883453"/>
                </a:lnTo>
                <a:cubicBezTo>
                  <a:pt x="11206029" y="4918633"/>
                  <a:pt x="11177454" y="4947208"/>
                  <a:pt x="11142275" y="4947208"/>
                </a:cubicBezTo>
                <a:cubicBezTo>
                  <a:pt x="11132496" y="4947208"/>
                  <a:pt x="11124559" y="4955208"/>
                  <a:pt x="11124559" y="4964988"/>
                </a:cubicBezTo>
                <a:cubicBezTo>
                  <a:pt x="11124559" y="5000166"/>
                  <a:pt x="11095984" y="5028741"/>
                  <a:pt x="11060804" y="5028741"/>
                </a:cubicBezTo>
                <a:lnTo>
                  <a:pt x="11037182" y="5028741"/>
                </a:lnTo>
                <a:cubicBezTo>
                  <a:pt x="11002067" y="5028741"/>
                  <a:pt x="10973428" y="5000166"/>
                  <a:pt x="10973428" y="4964988"/>
                </a:cubicBezTo>
                <a:cubicBezTo>
                  <a:pt x="10973428" y="4955145"/>
                  <a:pt x="10965491" y="4947208"/>
                  <a:pt x="10955712" y="4947208"/>
                </a:cubicBezTo>
                <a:cubicBezTo>
                  <a:pt x="10920533" y="4947208"/>
                  <a:pt x="10891958" y="4918633"/>
                  <a:pt x="10891958" y="4883453"/>
                </a:cubicBezTo>
                <a:lnTo>
                  <a:pt x="10891958" y="4859768"/>
                </a:lnTo>
                <a:cubicBezTo>
                  <a:pt x="10891958" y="4824589"/>
                  <a:pt x="10920533" y="4796014"/>
                  <a:pt x="10955712" y="4796014"/>
                </a:cubicBezTo>
                <a:cubicBezTo>
                  <a:pt x="10965491" y="4796014"/>
                  <a:pt x="10973428" y="4788013"/>
                  <a:pt x="10973428" y="4778234"/>
                </a:cubicBezTo>
                <a:cubicBezTo>
                  <a:pt x="10973428" y="4743055"/>
                  <a:pt x="11002003" y="4714480"/>
                  <a:pt x="11037182" y="4714480"/>
                </a:cubicBezTo>
                <a:close/>
                <a:moveTo>
                  <a:pt x="10275182" y="4714480"/>
                </a:moveTo>
                <a:lnTo>
                  <a:pt x="10298804" y="4714480"/>
                </a:lnTo>
                <a:cubicBezTo>
                  <a:pt x="10333920" y="4714480"/>
                  <a:pt x="10362559" y="4743055"/>
                  <a:pt x="10362559" y="4778234"/>
                </a:cubicBezTo>
                <a:cubicBezTo>
                  <a:pt x="10362559" y="4788077"/>
                  <a:pt x="10370496" y="4796014"/>
                  <a:pt x="10380275" y="4796014"/>
                </a:cubicBezTo>
                <a:cubicBezTo>
                  <a:pt x="10415454" y="4796014"/>
                  <a:pt x="10444029" y="4824589"/>
                  <a:pt x="10444029" y="4859768"/>
                </a:cubicBezTo>
                <a:lnTo>
                  <a:pt x="10444029" y="4883453"/>
                </a:lnTo>
                <a:cubicBezTo>
                  <a:pt x="10444029" y="4918633"/>
                  <a:pt x="10415454" y="4947208"/>
                  <a:pt x="10380275" y="4947208"/>
                </a:cubicBezTo>
                <a:cubicBezTo>
                  <a:pt x="10370496" y="4947208"/>
                  <a:pt x="10362559" y="4955208"/>
                  <a:pt x="10362559" y="4964988"/>
                </a:cubicBezTo>
                <a:cubicBezTo>
                  <a:pt x="10362559" y="5000166"/>
                  <a:pt x="10333984" y="5028741"/>
                  <a:pt x="10298804" y="5028741"/>
                </a:cubicBezTo>
                <a:lnTo>
                  <a:pt x="10275182" y="5028741"/>
                </a:lnTo>
                <a:cubicBezTo>
                  <a:pt x="10240067" y="5028741"/>
                  <a:pt x="10211428" y="5000166"/>
                  <a:pt x="10211428" y="4964988"/>
                </a:cubicBezTo>
                <a:cubicBezTo>
                  <a:pt x="10211428" y="4955145"/>
                  <a:pt x="10203491" y="4947208"/>
                  <a:pt x="10193712" y="4947208"/>
                </a:cubicBezTo>
                <a:cubicBezTo>
                  <a:pt x="10158533" y="4947208"/>
                  <a:pt x="10129958" y="4918633"/>
                  <a:pt x="10129958" y="4883453"/>
                </a:cubicBezTo>
                <a:lnTo>
                  <a:pt x="10129958" y="4859768"/>
                </a:lnTo>
                <a:cubicBezTo>
                  <a:pt x="10129958" y="4824589"/>
                  <a:pt x="10158533" y="4796014"/>
                  <a:pt x="10193712" y="4796014"/>
                </a:cubicBezTo>
                <a:cubicBezTo>
                  <a:pt x="10203491" y="4796014"/>
                  <a:pt x="10211428" y="4788013"/>
                  <a:pt x="10211428" y="4778234"/>
                </a:cubicBezTo>
                <a:cubicBezTo>
                  <a:pt x="10211428" y="4743055"/>
                  <a:pt x="10240003" y="4714480"/>
                  <a:pt x="10275182" y="4714480"/>
                </a:cubicBezTo>
                <a:close/>
                <a:moveTo>
                  <a:pt x="9513182" y="4714480"/>
                </a:moveTo>
                <a:lnTo>
                  <a:pt x="9536804" y="4714480"/>
                </a:lnTo>
                <a:cubicBezTo>
                  <a:pt x="9571920" y="4714480"/>
                  <a:pt x="9600559" y="4743055"/>
                  <a:pt x="9600559" y="4778234"/>
                </a:cubicBezTo>
                <a:cubicBezTo>
                  <a:pt x="9600559" y="4788077"/>
                  <a:pt x="9608496" y="4796014"/>
                  <a:pt x="9618275" y="4796014"/>
                </a:cubicBezTo>
                <a:cubicBezTo>
                  <a:pt x="9653454" y="4796014"/>
                  <a:pt x="9682029" y="4824589"/>
                  <a:pt x="9682029" y="4859768"/>
                </a:cubicBezTo>
                <a:lnTo>
                  <a:pt x="9682029" y="4883453"/>
                </a:lnTo>
                <a:cubicBezTo>
                  <a:pt x="9682029" y="4918633"/>
                  <a:pt x="9653454" y="4947208"/>
                  <a:pt x="9618275" y="4947208"/>
                </a:cubicBezTo>
                <a:cubicBezTo>
                  <a:pt x="9608496" y="4947208"/>
                  <a:pt x="9600559" y="4955208"/>
                  <a:pt x="9600559" y="4964988"/>
                </a:cubicBezTo>
                <a:cubicBezTo>
                  <a:pt x="9600559" y="5000166"/>
                  <a:pt x="9571984" y="5028741"/>
                  <a:pt x="9536804" y="5028741"/>
                </a:cubicBezTo>
                <a:lnTo>
                  <a:pt x="9513182" y="5028741"/>
                </a:lnTo>
                <a:cubicBezTo>
                  <a:pt x="9478067" y="5028741"/>
                  <a:pt x="9449428" y="5000166"/>
                  <a:pt x="9449428" y="4964988"/>
                </a:cubicBezTo>
                <a:cubicBezTo>
                  <a:pt x="9449428" y="4955145"/>
                  <a:pt x="9441491" y="4947208"/>
                  <a:pt x="9431712" y="4947208"/>
                </a:cubicBezTo>
                <a:cubicBezTo>
                  <a:pt x="9396533" y="4947208"/>
                  <a:pt x="9367958" y="4918633"/>
                  <a:pt x="9367958" y="4883453"/>
                </a:cubicBezTo>
                <a:lnTo>
                  <a:pt x="9367958" y="4859768"/>
                </a:lnTo>
                <a:cubicBezTo>
                  <a:pt x="9367958" y="4824589"/>
                  <a:pt x="9396533" y="4796014"/>
                  <a:pt x="9431712" y="4796014"/>
                </a:cubicBezTo>
                <a:cubicBezTo>
                  <a:pt x="9441491" y="4796014"/>
                  <a:pt x="9449428" y="4788013"/>
                  <a:pt x="9449428" y="4778234"/>
                </a:cubicBezTo>
                <a:cubicBezTo>
                  <a:pt x="9449428" y="4743055"/>
                  <a:pt x="9478003" y="4714480"/>
                  <a:pt x="9513182" y="4714480"/>
                </a:cubicBezTo>
                <a:close/>
                <a:moveTo>
                  <a:pt x="8751182" y="4714480"/>
                </a:moveTo>
                <a:lnTo>
                  <a:pt x="8774804" y="4714480"/>
                </a:lnTo>
                <a:cubicBezTo>
                  <a:pt x="8809920" y="4714480"/>
                  <a:pt x="8838559" y="4743055"/>
                  <a:pt x="8838559" y="4778234"/>
                </a:cubicBezTo>
                <a:cubicBezTo>
                  <a:pt x="8838559" y="4788077"/>
                  <a:pt x="8846496" y="4796014"/>
                  <a:pt x="8856275" y="4796014"/>
                </a:cubicBezTo>
                <a:cubicBezTo>
                  <a:pt x="8891454" y="4796014"/>
                  <a:pt x="8920029" y="4824589"/>
                  <a:pt x="8920029" y="4859768"/>
                </a:cubicBezTo>
                <a:lnTo>
                  <a:pt x="8920029" y="4883453"/>
                </a:lnTo>
                <a:cubicBezTo>
                  <a:pt x="8920029" y="4918633"/>
                  <a:pt x="8891454" y="4947208"/>
                  <a:pt x="8856275" y="4947208"/>
                </a:cubicBezTo>
                <a:cubicBezTo>
                  <a:pt x="8846496" y="4947208"/>
                  <a:pt x="8838559" y="4955208"/>
                  <a:pt x="8838559" y="4964988"/>
                </a:cubicBezTo>
                <a:cubicBezTo>
                  <a:pt x="8838559" y="5000166"/>
                  <a:pt x="8809984" y="5028741"/>
                  <a:pt x="8774804" y="5028741"/>
                </a:cubicBezTo>
                <a:lnTo>
                  <a:pt x="8751182" y="5028741"/>
                </a:lnTo>
                <a:cubicBezTo>
                  <a:pt x="8716067" y="5028741"/>
                  <a:pt x="8687428" y="5000166"/>
                  <a:pt x="8687428" y="4964988"/>
                </a:cubicBezTo>
                <a:cubicBezTo>
                  <a:pt x="8687428" y="4955145"/>
                  <a:pt x="8679491" y="4947208"/>
                  <a:pt x="8669712" y="4947208"/>
                </a:cubicBezTo>
                <a:cubicBezTo>
                  <a:pt x="8634533" y="4947208"/>
                  <a:pt x="8605958" y="4918633"/>
                  <a:pt x="8605958" y="4883453"/>
                </a:cubicBezTo>
                <a:lnTo>
                  <a:pt x="8605958" y="4859768"/>
                </a:lnTo>
                <a:cubicBezTo>
                  <a:pt x="8605958" y="4824589"/>
                  <a:pt x="8634533" y="4796014"/>
                  <a:pt x="8669712" y="4796014"/>
                </a:cubicBezTo>
                <a:cubicBezTo>
                  <a:pt x="8679491" y="4796014"/>
                  <a:pt x="8687428" y="4788013"/>
                  <a:pt x="8687428" y="4778234"/>
                </a:cubicBezTo>
                <a:cubicBezTo>
                  <a:pt x="8687428" y="4743055"/>
                  <a:pt x="8716003" y="4714480"/>
                  <a:pt x="8751182" y="4714480"/>
                </a:cubicBezTo>
                <a:close/>
                <a:moveTo>
                  <a:pt x="7989182" y="4714480"/>
                </a:moveTo>
                <a:lnTo>
                  <a:pt x="8012804" y="4714480"/>
                </a:lnTo>
                <a:cubicBezTo>
                  <a:pt x="8047920" y="4714480"/>
                  <a:pt x="8076559" y="4743055"/>
                  <a:pt x="8076559" y="4778234"/>
                </a:cubicBezTo>
                <a:cubicBezTo>
                  <a:pt x="8076559" y="4788077"/>
                  <a:pt x="8084496" y="4796014"/>
                  <a:pt x="8094275" y="4796014"/>
                </a:cubicBezTo>
                <a:cubicBezTo>
                  <a:pt x="8129454" y="4796014"/>
                  <a:pt x="8158029" y="4824589"/>
                  <a:pt x="8158029" y="4859768"/>
                </a:cubicBezTo>
                <a:lnTo>
                  <a:pt x="8158029" y="4883453"/>
                </a:lnTo>
                <a:cubicBezTo>
                  <a:pt x="8158029" y="4918633"/>
                  <a:pt x="8129454" y="4947208"/>
                  <a:pt x="8094275" y="4947208"/>
                </a:cubicBezTo>
                <a:cubicBezTo>
                  <a:pt x="8084496" y="4947208"/>
                  <a:pt x="8076559" y="4955208"/>
                  <a:pt x="8076559" y="4964988"/>
                </a:cubicBezTo>
                <a:cubicBezTo>
                  <a:pt x="8076559" y="5000166"/>
                  <a:pt x="8047984" y="5028741"/>
                  <a:pt x="8012804" y="5028741"/>
                </a:cubicBezTo>
                <a:lnTo>
                  <a:pt x="7989182" y="5028741"/>
                </a:lnTo>
                <a:cubicBezTo>
                  <a:pt x="7954067" y="5028741"/>
                  <a:pt x="7925428" y="5000166"/>
                  <a:pt x="7925428" y="4964988"/>
                </a:cubicBezTo>
                <a:cubicBezTo>
                  <a:pt x="7925428" y="4955145"/>
                  <a:pt x="7917491" y="4947208"/>
                  <a:pt x="7907712" y="4947208"/>
                </a:cubicBezTo>
                <a:cubicBezTo>
                  <a:pt x="7872533" y="4947208"/>
                  <a:pt x="7843958" y="4918633"/>
                  <a:pt x="7843958" y="4883453"/>
                </a:cubicBezTo>
                <a:lnTo>
                  <a:pt x="7843958" y="4859768"/>
                </a:lnTo>
                <a:cubicBezTo>
                  <a:pt x="7843958" y="4824589"/>
                  <a:pt x="7872533" y="4796014"/>
                  <a:pt x="7907712" y="4796014"/>
                </a:cubicBezTo>
                <a:cubicBezTo>
                  <a:pt x="7917491" y="4796014"/>
                  <a:pt x="7925428" y="4788013"/>
                  <a:pt x="7925428" y="4778234"/>
                </a:cubicBezTo>
                <a:cubicBezTo>
                  <a:pt x="7925428" y="4743055"/>
                  <a:pt x="7954003" y="4714480"/>
                  <a:pt x="7989182" y="4714480"/>
                </a:cubicBezTo>
                <a:close/>
                <a:moveTo>
                  <a:pt x="7227182" y="4714480"/>
                </a:moveTo>
                <a:lnTo>
                  <a:pt x="7250804" y="4714480"/>
                </a:lnTo>
                <a:cubicBezTo>
                  <a:pt x="7285920" y="4714480"/>
                  <a:pt x="7314559" y="4743055"/>
                  <a:pt x="7314559" y="4778234"/>
                </a:cubicBezTo>
                <a:cubicBezTo>
                  <a:pt x="7314559" y="4788077"/>
                  <a:pt x="7322496" y="4796014"/>
                  <a:pt x="7332275" y="4796014"/>
                </a:cubicBezTo>
                <a:cubicBezTo>
                  <a:pt x="7367454" y="4796014"/>
                  <a:pt x="7396029" y="4824589"/>
                  <a:pt x="7396029" y="4859768"/>
                </a:cubicBezTo>
                <a:lnTo>
                  <a:pt x="7396029" y="4883453"/>
                </a:lnTo>
                <a:cubicBezTo>
                  <a:pt x="7396029" y="4918633"/>
                  <a:pt x="7367454" y="4947208"/>
                  <a:pt x="7332275" y="4947208"/>
                </a:cubicBezTo>
                <a:cubicBezTo>
                  <a:pt x="7322496" y="4947208"/>
                  <a:pt x="7314559" y="4955208"/>
                  <a:pt x="7314559" y="4964988"/>
                </a:cubicBezTo>
                <a:cubicBezTo>
                  <a:pt x="7314559" y="5000166"/>
                  <a:pt x="7285984" y="5028741"/>
                  <a:pt x="7250804" y="5028741"/>
                </a:cubicBezTo>
                <a:lnTo>
                  <a:pt x="7227182" y="5028741"/>
                </a:lnTo>
                <a:cubicBezTo>
                  <a:pt x="7192067" y="5028741"/>
                  <a:pt x="7163428" y="5000166"/>
                  <a:pt x="7163428" y="4964988"/>
                </a:cubicBezTo>
                <a:cubicBezTo>
                  <a:pt x="7163428" y="4955145"/>
                  <a:pt x="7155491" y="4947208"/>
                  <a:pt x="7145712" y="4947208"/>
                </a:cubicBezTo>
                <a:cubicBezTo>
                  <a:pt x="7110533" y="4947208"/>
                  <a:pt x="7081958" y="4918633"/>
                  <a:pt x="7081958" y="4883453"/>
                </a:cubicBezTo>
                <a:lnTo>
                  <a:pt x="7081958" y="4859768"/>
                </a:lnTo>
                <a:cubicBezTo>
                  <a:pt x="7081958" y="4824589"/>
                  <a:pt x="7110533" y="4796014"/>
                  <a:pt x="7145712" y="4796014"/>
                </a:cubicBezTo>
                <a:cubicBezTo>
                  <a:pt x="7155491" y="4796014"/>
                  <a:pt x="7163428" y="4788013"/>
                  <a:pt x="7163428" y="4778234"/>
                </a:cubicBezTo>
                <a:cubicBezTo>
                  <a:pt x="7163428" y="4743055"/>
                  <a:pt x="7192003" y="4714480"/>
                  <a:pt x="7227182" y="4714480"/>
                </a:cubicBezTo>
                <a:close/>
                <a:moveTo>
                  <a:pt x="6465182" y="4714480"/>
                </a:moveTo>
                <a:lnTo>
                  <a:pt x="6488804" y="4714480"/>
                </a:lnTo>
                <a:cubicBezTo>
                  <a:pt x="6523920" y="4714480"/>
                  <a:pt x="6552559" y="4743055"/>
                  <a:pt x="6552559" y="4778234"/>
                </a:cubicBezTo>
                <a:cubicBezTo>
                  <a:pt x="6552559" y="4788077"/>
                  <a:pt x="6560496" y="4796014"/>
                  <a:pt x="6570275" y="4796014"/>
                </a:cubicBezTo>
                <a:cubicBezTo>
                  <a:pt x="6605454" y="4796014"/>
                  <a:pt x="6634029" y="4824589"/>
                  <a:pt x="6634029" y="4859768"/>
                </a:cubicBezTo>
                <a:lnTo>
                  <a:pt x="6634029" y="4883453"/>
                </a:lnTo>
                <a:cubicBezTo>
                  <a:pt x="6634029" y="4918633"/>
                  <a:pt x="6605454" y="4947208"/>
                  <a:pt x="6570275" y="4947208"/>
                </a:cubicBezTo>
                <a:cubicBezTo>
                  <a:pt x="6560496" y="4947208"/>
                  <a:pt x="6552559" y="4955208"/>
                  <a:pt x="6552559" y="4964988"/>
                </a:cubicBezTo>
                <a:cubicBezTo>
                  <a:pt x="6552559" y="5000166"/>
                  <a:pt x="6523984" y="5028741"/>
                  <a:pt x="6488804" y="5028741"/>
                </a:cubicBezTo>
                <a:lnTo>
                  <a:pt x="6465182" y="5028741"/>
                </a:lnTo>
                <a:cubicBezTo>
                  <a:pt x="6430067" y="5028741"/>
                  <a:pt x="6401428" y="5000166"/>
                  <a:pt x="6401428" y="4964988"/>
                </a:cubicBezTo>
                <a:cubicBezTo>
                  <a:pt x="6401428" y="4955145"/>
                  <a:pt x="6393491" y="4947208"/>
                  <a:pt x="6383712" y="4947208"/>
                </a:cubicBezTo>
                <a:cubicBezTo>
                  <a:pt x="6348533" y="4947208"/>
                  <a:pt x="6319958" y="4918633"/>
                  <a:pt x="6319958" y="4883453"/>
                </a:cubicBezTo>
                <a:lnTo>
                  <a:pt x="6319958" y="4859768"/>
                </a:lnTo>
                <a:cubicBezTo>
                  <a:pt x="6319958" y="4824589"/>
                  <a:pt x="6348533" y="4796014"/>
                  <a:pt x="6383712" y="4796014"/>
                </a:cubicBezTo>
                <a:cubicBezTo>
                  <a:pt x="6393491" y="4796014"/>
                  <a:pt x="6401428" y="4788013"/>
                  <a:pt x="6401428" y="4778234"/>
                </a:cubicBezTo>
                <a:cubicBezTo>
                  <a:pt x="6401428" y="4743055"/>
                  <a:pt x="6430003" y="4714480"/>
                  <a:pt x="6465182" y="4714480"/>
                </a:cubicBezTo>
                <a:close/>
                <a:moveTo>
                  <a:pt x="5703184" y="4714480"/>
                </a:moveTo>
                <a:lnTo>
                  <a:pt x="5726806" y="4714480"/>
                </a:lnTo>
                <a:cubicBezTo>
                  <a:pt x="5761922" y="4714480"/>
                  <a:pt x="5790561" y="4743055"/>
                  <a:pt x="5790561" y="4778234"/>
                </a:cubicBezTo>
                <a:cubicBezTo>
                  <a:pt x="5790561" y="4788077"/>
                  <a:pt x="5798498" y="4796014"/>
                  <a:pt x="5808276" y="4796014"/>
                </a:cubicBezTo>
                <a:cubicBezTo>
                  <a:pt x="5843457" y="4796014"/>
                  <a:pt x="5872030" y="4824589"/>
                  <a:pt x="5872030" y="4859768"/>
                </a:cubicBezTo>
                <a:lnTo>
                  <a:pt x="5872030" y="4883453"/>
                </a:lnTo>
                <a:cubicBezTo>
                  <a:pt x="5872030" y="4918633"/>
                  <a:pt x="5843457" y="4947208"/>
                  <a:pt x="5808276" y="4947208"/>
                </a:cubicBezTo>
                <a:cubicBezTo>
                  <a:pt x="5798498" y="4947208"/>
                  <a:pt x="5790561" y="4955208"/>
                  <a:pt x="5790561" y="4964988"/>
                </a:cubicBezTo>
                <a:cubicBezTo>
                  <a:pt x="5790561" y="5000166"/>
                  <a:pt x="5761986" y="5028741"/>
                  <a:pt x="5726806" y="5028741"/>
                </a:cubicBezTo>
                <a:lnTo>
                  <a:pt x="5703184" y="5028741"/>
                </a:lnTo>
                <a:cubicBezTo>
                  <a:pt x="5668069" y="5028741"/>
                  <a:pt x="5639430" y="5000166"/>
                  <a:pt x="5639430" y="4964988"/>
                </a:cubicBezTo>
                <a:cubicBezTo>
                  <a:pt x="5639430" y="4955145"/>
                  <a:pt x="5631494" y="4947208"/>
                  <a:pt x="5621715" y="4947208"/>
                </a:cubicBezTo>
                <a:cubicBezTo>
                  <a:pt x="5586535" y="4947208"/>
                  <a:pt x="5557961" y="4918633"/>
                  <a:pt x="5557961" y="4883453"/>
                </a:cubicBezTo>
                <a:lnTo>
                  <a:pt x="5557961" y="4859768"/>
                </a:lnTo>
                <a:cubicBezTo>
                  <a:pt x="5557961" y="4824589"/>
                  <a:pt x="5586535" y="4796014"/>
                  <a:pt x="5621715" y="4796014"/>
                </a:cubicBezTo>
                <a:cubicBezTo>
                  <a:pt x="5631494" y="4796014"/>
                  <a:pt x="5639430" y="4788013"/>
                  <a:pt x="5639430" y="4778234"/>
                </a:cubicBezTo>
                <a:cubicBezTo>
                  <a:pt x="5639430" y="4743055"/>
                  <a:pt x="5668005" y="4714480"/>
                  <a:pt x="5703184" y="4714480"/>
                </a:cubicBezTo>
                <a:close/>
                <a:moveTo>
                  <a:pt x="4941184" y="4714480"/>
                </a:moveTo>
                <a:lnTo>
                  <a:pt x="4964807" y="4714480"/>
                </a:lnTo>
                <a:cubicBezTo>
                  <a:pt x="4999925" y="4714480"/>
                  <a:pt x="5028563" y="4743055"/>
                  <a:pt x="5028563" y="4778234"/>
                </a:cubicBezTo>
                <a:cubicBezTo>
                  <a:pt x="5028563" y="4788077"/>
                  <a:pt x="5036501" y="4796014"/>
                  <a:pt x="5046280" y="4796014"/>
                </a:cubicBezTo>
                <a:cubicBezTo>
                  <a:pt x="5081460" y="4796014"/>
                  <a:pt x="5110033" y="4824589"/>
                  <a:pt x="5110033" y="4859768"/>
                </a:cubicBezTo>
                <a:lnTo>
                  <a:pt x="5110033" y="4883453"/>
                </a:lnTo>
                <a:cubicBezTo>
                  <a:pt x="5110033" y="4918633"/>
                  <a:pt x="5081460" y="4947208"/>
                  <a:pt x="5046280" y="4947208"/>
                </a:cubicBezTo>
                <a:cubicBezTo>
                  <a:pt x="5036501" y="4947208"/>
                  <a:pt x="5028563" y="4955208"/>
                  <a:pt x="5028563" y="4964988"/>
                </a:cubicBezTo>
                <a:cubicBezTo>
                  <a:pt x="5028563" y="5000166"/>
                  <a:pt x="4999987" y="5028741"/>
                  <a:pt x="4964807" y="5028741"/>
                </a:cubicBezTo>
                <a:lnTo>
                  <a:pt x="4941184" y="5028741"/>
                </a:lnTo>
                <a:cubicBezTo>
                  <a:pt x="4906069" y="5028741"/>
                  <a:pt x="4877429" y="5000166"/>
                  <a:pt x="4877429" y="4964988"/>
                </a:cubicBezTo>
                <a:cubicBezTo>
                  <a:pt x="4877429" y="4955145"/>
                  <a:pt x="4869492" y="4947208"/>
                  <a:pt x="4859712" y="4947208"/>
                </a:cubicBezTo>
                <a:cubicBezTo>
                  <a:pt x="4824536" y="4947208"/>
                  <a:pt x="4795960" y="4918633"/>
                  <a:pt x="4795960" y="4883453"/>
                </a:cubicBezTo>
                <a:lnTo>
                  <a:pt x="4795960" y="4859768"/>
                </a:lnTo>
                <a:cubicBezTo>
                  <a:pt x="4795960" y="4824589"/>
                  <a:pt x="4824536" y="4796014"/>
                  <a:pt x="4859712" y="4796014"/>
                </a:cubicBezTo>
                <a:cubicBezTo>
                  <a:pt x="4869492" y="4796014"/>
                  <a:pt x="4877429" y="4788013"/>
                  <a:pt x="4877429" y="4778234"/>
                </a:cubicBezTo>
                <a:cubicBezTo>
                  <a:pt x="4877429" y="4743055"/>
                  <a:pt x="4906004" y="4714480"/>
                  <a:pt x="4941184" y="4714480"/>
                </a:cubicBezTo>
                <a:close/>
                <a:moveTo>
                  <a:pt x="4179190" y="4714480"/>
                </a:moveTo>
                <a:lnTo>
                  <a:pt x="4202807" y="4714480"/>
                </a:lnTo>
                <a:cubicBezTo>
                  <a:pt x="4237922" y="4714480"/>
                  <a:pt x="4266562" y="4743055"/>
                  <a:pt x="4266562" y="4778234"/>
                </a:cubicBezTo>
                <a:cubicBezTo>
                  <a:pt x="4266562" y="4788077"/>
                  <a:pt x="4274498" y="4796014"/>
                  <a:pt x="4284278" y="4796014"/>
                </a:cubicBezTo>
                <a:cubicBezTo>
                  <a:pt x="4319457" y="4796014"/>
                  <a:pt x="4348034" y="4824589"/>
                  <a:pt x="4348034" y="4859768"/>
                </a:cubicBezTo>
                <a:lnTo>
                  <a:pt x="4348034" y="4883453"/>
                </a:lnTo>
                <a:cubicBezTo>
                  <a:pt x="4348034" y="4918633"/>
                  <a:pt x="4319457" y="4947208"/>
                  <a:pt x="4284278" y="4947208"/>
                </a:cubicBezTo>
                <a:cubicBezTo>
                  <a:pt x="4274498" y="4947208"/>
                  <a:pt x="4266562" y="4955208"/>
                  <a:pt x="4266562" y="4964988"/>
                </a:cubicBezTo>
                <a:cubicBezTo>
                  <a:pt x="4266562" y="5000166"/>
                  <a:pt x="4237987" y="5028741"/>
                  <a:pt x="4202807" y="5028741"/>
                </a:cubicBezTo>
                <a:lnTo>
                  <a:pt x="4179190" y="5028741"/>
                </a:lnTo>
                <a:cubicBezTo>
                  <a:pt x="4144075" y="5028741"/>
                  <a:pt x="4115435" y="5000166"/>
                  <a:pt x="4115435" y="4964988"/>
                </a:cubicBezTo>
                <a:cubicBezTo>
                  <a:pt x="4115435" y="4955145"/>
                  <a:pt x="4107499" y="4947208"/>
                  <a:pt x="4097720" y="4947208"/>
                </a:cubicBezTo>
                <a:cubicBezTo>
                  <a:pt x="4062540" y="4947208"/>
                  <a:pt x="4033965" y="4918633"/>
                  <a:pt x="4033965" y="4883453"/>
                </a:cubicBezTo>
                <a:lnTo>
                  <a:pt x="4033965" y="4859768"/>
                </a:lnTo>
                <a:cubicBezTo>
                  <a:pt x="4033965" y="4824589"/>
                  <a:pt x="4062540" y="4796014"/>
                  <a:pt x="4097720" y="4796014"/>
                </a:cubicBezTo>
                <a:cubicBezTo>
                  <a:pt x="4107499" y="4796014"/>
                  <a:pt x="4115435" y="4788013"/>
                  <a:pt x="4115435" y="4778234"/>
                </a:cubicBezTo>
                <a:cubicBezTo>
                  <a:pt x="4115435" y="4743055"/>
                  <a:pt x="4144011" y="4714480"/>
                  <a:pt x="4179190" y="4714480"/>
                </a:cubicBezTo>
                <a:close/>
                <a:moveTo>
                  <a:pt x="3417192" y="4714480"/>
                </a:moveTo>
                <a:lnTo>
                  <a:pt x="3440813" y="4714480"/>
                </a:lnTo>
                <a:cubicBezTo>
                  <a:pt x="3475929" y="4714480"/>
                  <a:pt x="3504568" y="4743055"/>
                  <a:pt x="3504568" y="4778234"/>
                </a:cubicBezTo>
                <a:cubicBezTo>
                  <a:pt x="3504568" y="4788077"/>
                  <a:pt x="3512505" y="4796014"/>
                  <a:pt x="3522285" y="4796014"/>
                </a:cubicBezTo>
                <a:cubicBezTo>
                  <a:pt x="3557463" y="4796014"/>
                  <a:pt x="3586040" y="4824589"/>
                  <a:pt x="3586040" y="4859768"/>
                </a:cubicBezTo>
                <a:lnTo>
                  <a:pt x="3586040" y="4883453"/>
                </a:lnTo>
                <a:cubicBezTo>
                  <a:pt x="3586040" y="4918633"/>
                  <a:pt x="3557463" y="4947208"/>
                  <a:pt x="3522285" y="4947208"/>
                </a:cubicBezTo>
                <a:cubicBezTo>
                  <a:pt x="3512505" y="4947208"/>
                  <a:pt x="3504568" y="4955208"/>
                  <a:pt x="3504568" y="4964988"/>
                </a:cubicBezTo>
                <a:cubicBezTo>
                  <a:pt x="3504568" y="5000166"/>
                  <a:pt x="3475993" y="5028741"/>
                  <a:pt x="3440813" y="5028741"/>
                </a:cubicBezTo>
                <a:lnTo>
                  <a:pt x="3417192" y="5028741"/>
                </a:lnTo>
                <a:cubicBezTo>
                  <a:pt x="3382075" y="5028741"/>
                  <a:pt x="3353437" y="5000166"/>
                  <a:pt x="3353437" y="4964988"/>
                </a:cubicBezTo>
                <a:cubicBezTo>
                  <a:pt x="3353437" y="4955145"/>
                  <a:pt x="3345499" y="4947208"/>
                  <a:pt x="3335721" y="4947208"/>
                </a:cubicBezTo>
                <a:cubicBezTo>
                  <a:pt x="3300541" y="4947208"/>
                  <a:pt x="3271967" y="4918633"/>
                  <a:pt x="3271967" y="4883453"/>
                </a:cubicBezTo>
                <a:lnTo>
                  <a:pt x="3271967" y="4859768"/>
                </a:lnTo>
                <a:cubicBezTo>
                  <a:pt x="3271967" y="4824589"/>
                  <a:pt x="3300541" y="4796014"/>
                  <a:pt x="3335721" y="4796014"/>
                </a:cubicBezTo>
                <a:cubicBezTo>
                  <a:pt x="3345499" y="4796014"/>
                  <a:pt x="3353437" y="4788013"/>
                  <a:pt x="3353437" y="4778234"/>
                </a:cubicBezTo>
                <a:cubicBezTo>
                  <a:pt x="3353437" y="4743055"/>
                  <a:pt x="3382012" y="4714480"/>
                  <a:pt x="3417192" y="4714480"/>
                </a:cubicBezTo>
                <a:close/>
                <a:moveTo>
                  <a:pt x="2655192" y="4714480"/>
                </a:moveTo>
                <a:lnTo>
                  <a:pt x="2678813" y="4714480"/>
                </a:lnTo>
                <a:cubicBezTo>
                  <a:pt x="2713929" y="4714480"/>
                  <a:pt x="2742568" y="4743055"/>
                  <a:pt x="2742568" y="4778234"/>
                </a:cubicBezTo>
                <a:cubicBezTo>
                  <a:pt x="2742568" y="4788077"/>
                  <a:pt x="2750504" y="4796014"/>
                  <a:pt x="2760283" y="4796014"/>
                </a:cubicBezTo>
                <a:cubicBezTo>
                  <a:pt x="2795462" y="4796014"/>
                  <a:pt x="2824101" y="4824589"/>
                  <a:pt x="2824038" y="4859768"/>
                </a:cubicBezTo>
                <a:lnTo>
                  <a:pt x="2824038" y="4883453"/>
                </a:lnTo>
                <a:cubicBezTo>
                  <a:pt x="2824038" y="4918633"/>
                  <a:pt x="2795462" y="4947208"/>
                  <a:pt x="2760283" y="4947208"/>
                </a:cubicBezTo>
                <a:cubicBezTo>
                  <a:pt x="2750504" y="4947208"/>
                  <a:pt x="2742568" y="4955208"/>
                  <a:pt x="2742568" y="4964988"/>
                </a:cubicBezTo>
                <a:cubicBezTo>
                  <a:pt x="2742568" y="5000166"/>
                  <a:pt x="2713993" y="5028741"/>
                  <a:pt x="2678813" y="5028741"/>
                </a:cubicBezTo>
                <a:lnTo>
                  <a:pt x="2655192" y="5028741"/>
                </a:lnTo>
                <a:cubicBezTo>
                  <a:pt x="2620075" y="5028741"/>
                  <a:pt x="2591438" y="5000166"/>
                  <a:pt x="2591438" y="4964988"/>
                </a:cubicBezTo>
                <a:cubicBezTo>
                  <a:pt x="2591438" y="4955145"/>
                  <a:pt x="2583500" y="4947208"/>
                  <a:pt x="2573721" y="4947208"/>
                </a:cubicBezTo>
                <a:cubicBezTo>
                  <a:pt x="2538542" y="4947208"/>
                  <a:pt x="2509967" y="4918633"/>
                  <a:pt x="2509967" y="4883453"/>
                </a:cubicBezTo>
                <a:lnTo>
                  <a:pt x="2509967" y="4859768"/>
                </a:lnTo>
                <a:cubicBezTo>
                  <a:pt x="2509967" y="4824589"/>
                  <a:pt x="2538542" y="4796014"/>
                  <a:pt x="2573721" y="4796014"/>
                </a:cubicBezTo>
                <a:cubicBezTo>
                  <a:pt x="2583500" y="4796014"/>
                  <a:pt x="2591438" y="4788013"/>
                  <a:pt x="2591438" y="4778234"/>
                </a:cubicBezTo>
                <a:cubicBezTo>
                  <a:pt x="2591438" y="4743055"/>
                  <a:pt x="2620013" y="4714480"/>
                  <a:pt x="2655192" y="4714480"/>
                </a:cubicBezTo>
                <a:close/>
                <a:moveTo>
                  <a:pt x="1893190" y="4714480"/>
                </a:moveTo>
                <a:lnTo>
                  <a:pt x="1916811" y="4714480"/>
                </a:lnTo>
                <a:cubicBezTo>
                  <a:pt x="1951927" y="4714480"/>
                  <a:pt x="1980566" y="4743055"/>
                  <a:pt x="1980566" y="4778234"/>
                </a:cubicBezTo>
                <a:cubicBezTo>
                  <a:pt x="1980566" y="4788077"/>
                  <a:pt x="1988503" y="4796014"/>
                  <a:pt x="1998282" y="4796014"/>
                </a:cubicBezTo>
                <a:cubicBezTo>
                  <a:pt x="2033461" y="4796014"/>
                  <a:pt x="2062100" y="4824589"/>
                  <a:pt x="2062036" y="4859768"/>
                </a:cubicBezTo>
                <a:lnTo>
                  <a:pt x="2062036" y="4883453"/>
                </a:lnTo>
                <a:cubicBezTo>
                  <a:pt x="2062036" y="4918633"/>
                  <a:pt x="2033461" y="4947208"/>
                  <a:pt x="1998282" y="4947208"/>
                </a:cubicBezTo>
                <a:cubicBezTo>
                  <a:pt x="1988503" y="4947208"/>
                  <a:pt x="1980566" y="4955208"/>
                  <a:pt x="1980566" y="4964988"/>
                </a:cubicBezTo>
                <a:cubicBezTo>
                  <a:pt x="1980566" y="5000166"/>
                  <a:pt x="1951991" y="5028741"/>
                  <a:pt x="1916811" y="5028741"/>
                </a:cubicBezTo>
                <a:lnTo>
                  <a:pt x="1893190" y="5028741"/>
                </a:lnTo>
                <a:cubicBezTo>
                  <a:pt x="1858074" y="5028741"/>
                  <a:pt x="1829436" y="5000166"/>
                  <a:pt x="1829436" y="4964988"/>
                </a:cubicBezTo>
                <a:cubicBezTo>
                  <a:pt x="1829436" y="4955145"/>
                  <a:pt x="1821498" y="4947208"/>
                  <a:pt x="1811719" y="4947208"/>
                </a:cubicBezTo>
                <a:cubicBezTo>
                  <a:pt x="1776540" y="4947208"/>
                  <a:pt x="1747965" y="4918633"/>
                  <a:pt x="1747965" y="4883453"/>
                </a:cubicBezTo>
                <a:lnTo>
                  <a:pt x="1747965" y="4859768"/>
                </a:lnTo>
                <a:cubicBezTo>
                  <a:pt x="1747965" y="4824589"/>
                  <a:pt x="1776540" y="4796014"/>
                  <a:pt x="1811719" y="4796014"/>
                </a:cubicBezTo>
                <a:cubicBezTo>
                  <a:pt x="1821498" y="4796014"/>
                  <a:pt x="1829436" y="4788013"/>
                  <a:pt x="1829436" y="4778234"/>
                </a:cubicBezTo>
                <a:cubicBezTo>
                  <a:pt x="1829436" y="4743055"/>
                  <a:pt x="1858011" y="4714480"/>
                  <a:pt x="1893190" y="4714480"/>
                </a:cubicBezTo>
                <a:close/>
                <a:moveTo>
                  <a:pt x="1131190" y="4714480"/>
                </a:moveTo>
                <a:lnTo>
                  <a:pt x="1154812" y="4714480"/>
                </a:lnTo>
                <a:cubicBezTo>
                  <a:pt x="1189928" y="4714480"/>
                  <a:pt x="1218566" y="4743055"/>
                  <a:pt x="1218566" y="4778234"/>
                </a:cubicBezTo>
                <a:cubicBezTo>
                  <a:pt x="1218566" y="4788077"/>
                  <a:pt x="1226504" y="4796014"/>
                  <a:pt x="1236283" y="4796014"/>
                </a:cubicBezTo>
                <a:cubicBezTo>
                  <a:pt x="1271462" y="4796014"/>
                  <a:pt x="1300101" y="4824589"/>
                  <a:pt x="1300036" y="4859768"/>
                </a:cubicBezTo>
                <a:lnTo>
                  <a:pt x="1300036" y="4883453"/>
                </a:lnTo>
                <a:cubicBezTo>
                  <a:pt x="1300036" y="4918633"/>
                  <a:pt x="1271462" y="4947208"/>
                  <a:pt x="1236283" y="4947208"/>
                </a:cubicBezTo>
                <a:cubicBezTo>
                  <a:pt x="1226504" y="4947208"/>
                  <a:pt x="1218566" y="4955208"/>
                  <a:pt x="1218566" y="4964988"/>
                </a:cubicBezTo>
                <a:cubicBezTo>
                  <a:pt x="1218566" y="5000166"/>
                  <a:pt x="1189991" y="5028741"/>
                  <a:pt x="1154812" y="5028741"/>
                </a:cubicBezTo>
                <a:lnTo>
                  <a:pt x="1131190" y="5028741"/>
                </a:lnTo>
                <a:cubicBezTo>
                  <a:pt x="1096075" y="5028741"/>
                  <a:pt x="1067437" y="5000166"/>
                  <a:pt x="1067437" y="4964988"/>
                </a:cubicBezTo>
                <a:cubicBezTo>
                  <a:pt x="1067437" y="4955145"/>
                  <a:pt x="1059499" y="4947208"/>
                  <a:pt x="1049720" y="4947208"/>
                </a:cubicBezTo>
                <a:cubicBezTo>
                  <a:pt x="1014541" y="4947208"/>
                  <a:pt x="985966" y="4918633"/>
                  <a:pt x="985966" y="4883453"/>
                </a:cubicBezTo>
                <a:lnTo>
                  <a:pt x="985966" y="4859768"/>
                </a:lnTo>
                <a:cubicBezTo>
                  <a:pt x="985966" y="4824589"/>
                  <a:pt x="1014541" y="4796014"/>
                  <a:pt x="1049720" y="4796014"/>
                </a:cubicBezTo>
                <a:cubicBezTo>
                  <a:pt x="1059499" y="4796014"/>
                  <a:pt x="1067437" y="4788013"/>
                  <a:pt x="1067437" y="4778234"/>
                </a:cubicBezTo>
                <a:cubicBezTo>
                  <a:pt x="1067437" y="4743055"/>
                  <a:pt x="1096012" y="4714480"/>
                  <a:pt x="1131190" y="4714480"/>
                </a:cubicBezTo>
                <a:close/>
                <a:moveTo>
                  <a:pt x="369191" y="4714480"/>
                </a:moveTo>
                <a:lnTo>
                  <a:pt x="392813" y="4714480"/>
                </a:lnTo>
                <a:cubicBezTo>
                  <a:pt x="427928" y="4714480"/>
                  <a:pt x="456567" y="4743055"/>
                  <a:pt x="456567" y="4778234"/>
                </a:cubicBezTo>
                <a:cubicBezTo>
                  <a:pt x="456567" y="4788077"/>
                  <a:pt x="464504" y="4796014"/>
                  <a:pt x="474283" y="4796014"/>
                </a:cubicBezTo>
                <a:cubicBezTo>
                  <a:pt x="509462" y="4796014"/>
                  <a:pt x="538100" y="4824589"/>
                  <a:pt x="538037" y="4859768"/>
                </a:cubicBezTo>
                <a:lnTo>
                  <a:pt x="538037" y="4883453"/>
                </a:lnTo>
                <a:cubicBezTo>
                  <a:pt x="538037" y="4918633"/>
                  <a:pt x="509462" y="4947208"/>
                  <a:pt x="474283" y="4947208"/>
                </a:cubicBezTo>
                <a:cubicBezTo>
                  <a:pt x="464504" y="4947208"/>
                  <a:pt x="456567" y="4955208"/>
                  <a:pt x="456567" y="4964988"/>
                </a:cubicBezTo>
                <a:cubicBezTo>
                  <a:pt x="456567" y="5000166"/>
                  <a:pt x="427992" y="5028741"/>
                  <a:pt x="392813" y="5028741"/>
                </a:cubicBezTo>
                <a:lnTo>
                  <a:pt x="369191" y="5028741"/>
                </a:lnTo>
                <a:cubicBezTo>
                  <a:pt x="334075" y="5028741"/>
                  <a:pt x="305437" y="5000166"/>
                  <a:pt x="305437" y="4964988"/>
                </a:cubicBezTo>
                <a:cubicBezTo>
                  <a:pt x="305437" y="4955145"/>
                  <a:pt x="297499" y="4947208"/>
                  <a:pt x="287720" y="4947208"/>
                </a:cubicBezTo>
                <a:cubicBezTo>
                  <a:pt x="252542" y="4947208"/>
                  <a:pt x="223966" y="4918633"/>
                  <a:pt x="223966" y="4883453"/>
                </a:cubicBezTo>
                <a:lnTo>
                  <a:pt x="223966" y="4859768"/>
                </a:lnTo>
                <a:cubicBezTo>
                  <a:pt x="223966" y="4824589"/>
                  <a:pt x="252542" y="4796014"/>
                  <a:pt x="287720" y="4796014"/>
                </a:cubicBezTo>
                <a:cubicBezTo>
                  <a:pt x="297499" y="4796014"/>
                  <a:pt x="305437" y="4788013"/>
                  <a:pt x="305437" y="4778234"/>
                </a:cubicBezTo>
                <a:cubicBezTo>
                  <a:pt x="305437" y="4743055"/>
                  <a:pt x="334011" y="4714480"/>
                  <a:pt x="369191" y="4714480"/>
                </a:cubicBezTo>
                <a:close/>
                <a:moveTo>
                  <a:pt x="11418119" y="4077955"/>
                </a:moveTo>
                <a:cubicBezTo>
                  <a:pt x="11403324" y="4077955"/>
                  <a:pt x="11391323" y="4089957"/>
                  <a:pt x="11391323" y="4104752"/>
                </a:cubicBezTo>
                <a:cubicBezTo>
                  <a:pt x="11391323" y="4134851"/>
                  <a:pt x="11366748" y="4159363"/>
                  <a:pt x="11336649" y="4159363"/>
                </a:cubicBezTo>
                <a:cubicBezTo>
                  <a:pt x="11321853" y="4159363"/>
                  <a:pt x="11309788" y="4171491"/>
                  <a:pt x="11309788" y="4186223"/>
                </a:cubicBezTo>
                <a:lnTo>
                  <a:pt x="11309788" y="4209908"/>
                </a:lnTo>
                <a:cubicBezTo>
                  <a:pt x="11309788" y="4224640"/>
                  <a:pt x="11321853" y="4236769"/>
                  <a:pt x="11336649" y="4236769"/>
                </a:cubicBezTo>
                <a:cubicBezTo>
                  <a:pt x="11366748" y="4236769"/>
                  <a:pt x="11391323" y="4261280"/>
                  <a:pt x="11391323" y="4291379"/>
                </a:cubicBezTo>
                <a:cubicBezTo>
                  <a:pt x="11391323" y="4306175"/>
                  <a:pt x="11403324" y="4318176"/>
                  <a:pt x="11418119" y="4318176"/>
                </a:cubicBezTo>
                <a:lnTo>
                  <a:pt x="11441805" y="4318176"/>
                </a:lnTo>
                <a:cubicBezTo>
                  <a:pt x="11456600" y="4318176"/>
                  <a:pt x="11468602" y="4306175"/>
                  <a:pt x="11468602" y="4291379"/>
                </a:cubicBezTo>
                <a:cubicBezTo>
                  <a:pt x="11468602" y="4261280"/>
                  <a:pt x="11493113" y="4236769"/>
                  <a:pt x="11523275" y="4236769"/>
                </a:cubicBezTo>
                <a:cubicBezTo>
                  <a:pt x="11538071" y="4236769"/>
                  <a:pt x="11550073" y="4224640"/>
                  <a:pt x="11550073" y="4209908"/>
                </a:cubicBezTo>
                <a:lnTo>
                  <a:pt x="11550073" y="4186223"/>
                </a:lnTo>
                <a:cubicBezTo>
                  <a:pt x="11550073" y="4171491"/>
                  <a:pt x="11538071" y="4159363"/>
                  <a:pt x="11523275" y="4159363"/>
                </a:cubicBezTo>
                <a:cubicBezTo>
                  <a:pt x="11493113" y="4159363"/>
                  <a:pt x="11468602" y="4134851"/>
                  <a:pt x="11468602" y="4104752"/>
                </a:cubicBezTo>
                <a:cubicBezTo>
                  <a:pt x="11468602" y="4089957"/>
                  <a:pt x="11456600" y="4077955"/>
                  <a:pt x="11441805" y="4077955"/>
                </a:cubicBezTo>
                <a:close/>
                <a:moveTo>
                  <a:pt x="10656182" y="4077955"/>
                </a:moveTo>
                <a:cubicBezTo>
                  <a:pt x="10641387" y="4077955"/>
                  <a:pt x="10629322" y="4089957"/>
                  <a:pt x="10629322" y="4104752"/>
                </a:cubicBezTo>
                <a:cubicBezTo>
                  <a:pt x="10629322" y="4134851"/>
                  <a:pt x="10604811" y="4159363"/>
                  <a:pt x="10574712" y="4159363"/>
                </a:cubicBezTo>
                <a:cubicBezTo>
                  <a:pt x="10559916" y="4159363"/>
                  <a:pt x="10547851" y="4171491"/>
                  <a:pt x="10547851" y="4186223"/>
                </a:cubicBezTo>
                <a:lnTo>
                  <a:pt x="10547851" y="4209908"/>
                </a:lnTo>
                <a:cubicBezTo>
                  <a:pt x="10547851" y="4224640"/>
                  <a:pt x="10559916" y="4236769"/>
                  <a:pt x="10574712" y="4236769"/>
                </a:cubicBezTo>
                <a:cubicBezTo>
                  <a:pt x="10604811" y="4236769"/>
                  <a:pt x="10629322" y="4261280"/>
                  <a:pt x="10629322" y="4291379"/>
                </a:cubicBezTo>
                <a:cubicBezTo>
                  <a:pt x="10629322" y="4306175"/>
                  <a:pt x="10641387" y="4318176"/>
                  <a:pt x="10656182" y="4318176"/>
                </a:cubicBezTo>
                <a:lnTo>
                  <a:pt x="10679804" y="4318176"/>
                </a:lnTo>
                <a:cubicBezTo>
                  <a:pt x="10694600" y="4318176"/>
                  <a:pt x="10706665" y="4306175"/>
                  <a:pt x="10706665" y="4291379"/>
                </a:cubicBezTo>
                <a:cubicBezTo>
                  <a:pt x="10706665" y="4261280"/>
                  <a:pt x="10731176" y="4236769"/>
                  <a:pt x="10761338" y="4236769"/>
                </a:cubicBezTo>
                <a:cubicBezTo>
                  <a:pt x="10776134" y="4236769"/>
                  <a:pt x="10788136" y="4224640"/>
                  <a:pt x="10788136" y="4209908"/>
                </a:cubicBezTo>
                <a:lnTo>
                  <a:pt x="10788136" y="4186223"/>
                </a:lnTo>
                <a:cubicBezTo>
                  <a:pt x="10788136" y="4171491"/>
                  <a:pt x="10776134" y="4159363"/>
                  <a:pt x="10761338" y="4159363"/>
                </a:cubicBezTo>
                <a:cubicBezTo>
                  <a:pt x="10731176" y="4159363"/>
                  <a:pt x="10706665" y="4134851"/>
                  <a:pt x="10706665" y="4104752"/>
                </a:cubicBezTo>
                <a:cubicBezTo>
                  <a:pt x="10706665" y="4089957"/>
                  <a:pt x="10694600" y="4077955"/>
                  <a:pt x="10679804" y="4077955"/>
                </a:cubicBezTo>
                <a:close/>
                <a:moveTo>
                  <a:pt x="9894183" y="4077955"/>
                </a:moveTo>
                <a:cubicBezTo>
                  <a:pt x="9879388" y="4077955"/>
                  <a:pt x="9867323" y="4089957"/>
                  <a:pt x="9867323" y="4104752"/>
                </a:cubicBezTo>
                <a:cubicBezTo>
                  <a:pt x="9867323" y="4134851"/>
                  <a:pt x="9842812" y="4159363"/>
                  <a:pt x="9812649" y="4159363"/>
                </a:cubicBezTo>
                <a:cubicBezTo>
                  <a:pt x="9797853" y="4159363"/>
                  <a:pt x="9785852" y="4171491"/>
                  <a:pt x="9785852" y="4186223"/>
                </a:cubicBezTo>
                <a:lnTo>
                  <a:pt x="9785852" y="4209908"/>
                </a:lnTo>
                <a:cubicBezTo>
                  <a:pt x="9785852" y="4224640"/>
                  <a:pt x="9797853" y="4236769"/>
                  <a:pt x="9812649" y="4236769"/>
                </a:cubicBezTo>
                <a:cubicBezTo>
                  <a:pt x="9842812" y="4236769"/>
                  <a:pt x="9867323" y="4261280"/>
                  <a:pt x="9867323" y="4291379"/>
                </a:cubicBezTo>
                <a:cubicBezTo>
                  <a:pt x="9867323" y="4306175"/>
                  <a:pt x="9879388" y="4318176"/>
                  <a:pt x="9894183" y="4318176"/>
                </a:cubicBezTo>
                <a:lnTo>
                  <a:pt x="9917805" y="4318176"/>
                </a:lnTo>
                <a:cubicBezTo>
                  <a:pt x="9932600" y="4318176"/>
                  <a:pt x="9944665" y="4306175"/>
                  <a:pt x="9944665" y="4291379"/>
                </a:cubicBezTo>
                <a:cubicBezTo>
                  <a:pt x="9944665" y="4261280"/>
                  <a:pt x="9969176" y="4236769"/>
                  <a:pt x="9999275" y="4236769"/>
                </a:cubicBezTo>
                <a:cubicBezTo>
                  <a:pt x="10014071" y="4236769"/>
                  <a:pt x="10026136" y="4224640"/>
                  <a:pt x="10026136" y="4209908"/>
                </a:cubicBezTo>
                <a:lnTo>
                  <a:pt x="10026136" y="4186223"/>
                </a:lnTo>
                <a:cubicBezTo>
                  <a:pt x="10026136" y="4171491"/>
                  <a:pt x="10014071" y="4159363"/>
                  <a:pt x="9999275" y="4159363"/>
                </a:cubicBezTo>
                <a:cubicBezTo>
                  <a:pt x="9969176" y="4159363"/>
                  <a:pt x="9944665" y="4134851"/>
                  <a:pt x="9944665" y="4104752"/>
                </a:cubicBezTo>
                <a:cubicBezTo>
                  <a:pt x="9944665" y="4089957"/>
                  <a:pt x="9932600" y="4077955"/>
                  <a:pt x="9917805" y="4077955"/>
                </a:cubicBezTo>
                <a:close/>
                <a:moveTo>
                  <a:pt x="9132119" y="4077955"/>
                </a:moveTo>
                <a:cubicBezTo>
                  <a:pt x="9117324" y="4077955"/>
                  <a:pt x="9105323" y="4089957"/>
                  <a:pt x="9105323" y="4104752"/>
                </a:cubicBezTo>
                <a:cubicBezTo>
                  <a:pt x="9105323" y="4134851"/>
                  <a:pt x="9080812" y="4159363"/>
                  <a:pt x="9050649" y="4159363"/>
                </a:cubicBezTo>
                <a:cubicBezTo>
                  <a:pt x="9035853" y="4159363"/>
                  <a:pt x="9023852" y="4171491"/>
                  <a:pt x="9023852" y="4186223"/>
                </a:cubicBezTo>
                <a:lnTo>
                  <a:pt x="9023852" y="4209908"/>
                </a:lnTo>
                <a:cubicBezTo>
                  <a:pt x="9023852" y="4224640"/>
                  <a:pt x="9035853" y="4236769"/>
                  <a:pt x="9050649" y="4236769"/>
                </a:cubicBezTo>
                <a:cubicBezTo>
                  <a:pt x="9080812" y="4236769"/>
                  <a:pt x="9105323" y="4261280"/>
                  <a:pt x="9105323" y="4291379"/>
                </a:cubicBezTo>
                <a:cubicBezTo>
                  <a:pt x="9105323" y="4306175"/>
                  <a:pt x="9117324" y="4318176"/>
                  <a:pt x="9132119" y="4318176"/>
                </a:cubicBezTo>
                <a:lnTo>
                  <a:pt x="9155805" y="4318176"/>
                </a:lnTo>
                <a:cubicBezTo>
                  <a:pt x="9170600" y="4318176"/>
                  <a:pt x="9182602" y="4306175"/>
                  <a:pt x="9182602" y="4291379"/>
                </a:cubicBezTo>
                <a:cubicBezTo>
                  <a:pt x="9182602" y="4261280"/>
                  <a:pt x="9207176" y="4236769"/>
                  <a:pt x="9237275" y="4236769"/>
                </a:cubicBezTo>
                <a:cubicBezTo>
                  <a:pt x="9252071" y="4236769"/>
                  <a:pt x="9264136" y="4224640"/>
                  <a:pt x="9264136" y="4209908"/>
                </a:cubicBezTo>
                <a:lnTo>
                  <a:pt x="9264136" y="4186223"/>
                </a:lnTo>
                <a:cubicBezTo>
                  <a:pt x="9264136" y="4171491"/>
                  <a:pt x="9252071" y="4159363"/>
                  <a:pt x="9237275" y="4159363"/>
                </a:cubicBezTo>
                <a:cubicBezTo>
                  <a:pt x="9207176" y="4159363"/>
                  <a:pt x="9182602" y="4134851"/>
                  <a:pt x="9182602" y="4104752"/>
                </a:cubicBezTo>
                <a:cubicBezTo>
                  <a:pt x="9182602" y="4089957"/>
                  <a:pt x="9170600" y="4077955"/>
                  <a:pt x="9155805" y="4077955"/>
                </a:cubicBezTo>
                <a:close/>
                <a:moveTo>
                  <a:pt x="8370119" y="4077955"/>
                </a:moveTo>
                <a:cubicBezTo>
                  <a:pt x="8355324" y="4077955"/>
                  <a:pt x="8343323" y="4089957"/>
                  <a:pt x="8343323" y="4104752"/>
                </a:cubicBezTo>
                <a:cubicBezTo>
                  <a:pt x="8343323" y="4134851"/>
                  <a:pt x="8318748" y="4159363"/>
                  <a:pt x="8288649" y="4159363"/>
                </a:cubicBezTo>
                <a:cubicBezTo>
                  <a:pt x="8273853" y="4159363"/>
                  <a:pt x="8261788" y="4171491"/>
                  <a:pt x="8261788" y="4186223"/>
                </a:cubicBezTo>
                <a:lnTo>
                  <a:pt x="8261788" y="4209908"/>
                </a:lnTo>
                <a:cubicBezTo>
                  <a:pt x="8261788" y="4224640"/>
                  <a:pt x="8273853" y="4236769"/>
                  <a:pt x="8288649" y="4236769"/>
                </a:cubicBezTo>
                <a:cubicBezTo>
                  <a:pt x="8318748" y="4236769"/>
                  <a:pt x="8343323" y="4261280"/>
                  <a:pt x="8343323" y="4291379"/>
                </a:cubicBezTo>
                <a:cubicBezTo>
                  <a:pt x="8343323" y="4306175"/>
                  <a:pt x="8355324" y="4318176"/>
                  <a:pt x="8370119" y="4318176"/>
                </a:cubicBezTo>
                <a:lnTo>
                  <a:pt x="8393805" y="4318176"/>
                </a:lnTo>
                <a:cubicBezTo>
                  <a:pt x="8408600" y="4318176"/>
                  <a:pt x="8420602" y="4306175"/>
                  <a:pt x="8420602" y="4291379"/>
                </a:cubicBezTo>
                <a:cubicBezTo>
                  <a:pt x="8420602" y="4261280"/>
                  <a:pt x="8445113" y="4236769"/>
                  <a:pt x="8475275" y="4236769"/>
                </a:cubicBezTo>
                <a:cubicBezTo>
                  <a:pt x="8490071" y="4236769"/>
                  <a:pt x="8502073" y="4224640"/>
                  <a:pt x="8502073" y="4209908"/>
                </a:cubicBezTo>
                <a:lnTo>
                  <a:pt x="8502073" y="4186223"/>
                </a:lnTo>
                <a:cubicBezTo>
                  <a:pt x="8502073" y="4171491"/>
                  <a:pt x="8490071" y="4159363"/>
                  <a:pt x="8475275" y="4159363"/>
                </a:cubicBezTo>
                <a:cubicBezTo>
                  <a:pt x="8445113" y="4159363"/>
                  <a:pt x="8420602" y="4134851"/>
                  <a:pt x="8420602" y="4104752"/>
                </a:cubicBezTo>
                <a:cubicBezTo>
                  <a:pt x="8420602" y="4089957"/>
                  <a:pt x="8408600" y="4077955"/>
                  <a:pt x="8393805" y="4077955"/>
                </a:cubicBezTo>
                <a:close/>
                <a:moveTo>
                  <a:pt x="7608182" y="4077955"/>
                </a:moveTo>
                <a:cubicBezTo>
                  <a:pt x="7593387" y="4077955"/>
                  <a:pt x="7581322" y="4089957"/>
                  <a:pt x="7581322" y="4104752"/>
                </a:cubicBezTo>
                <a:cubicBezTo>
                  <a:pt x="7581322" y="4134851"/>
                  <a:pt x="7556811" y="4159363"/>
                  <a:pt x="7526712" y="4159363"/>
                </a:cubicBezTo>
                <a:cubicBezTo>
                  <a:pt x="7511916" y="4159363"/>
                  <a:pt x="7499851" y="4171491"/>
                  <a:pt x="7499851" y="4186223"/>
                </a:cubicBezTo>
                <a:lnTo>
                  <a:pt x="7499851" y="4209908"/>
                </a:lnTo>
                <a:cubicBezTo>
                  <a:pt x="7499851" y="4224640"/>
                  <a:pt x="7511916" y="4236769"/>
                  <a:pt x="7526712" y="4236769"/>
                </a:cubicBezTo>
                <a:cubicBezTo>
                  <a:pt x="7556811" y="4236769"/>
                  <a:pt x="7581322" y="4261280"/>
                  <a:pt x="7581322" y="4291379"/>
                </a:cubicBezTo>
                <a:cubicBezTo>
                  <a:pt x="7581322" y="4306175"/>
                  <a:pt x="7593387" y="4318176"/>
                  <a:pt x="7608182" y="4318176"/>
                </a:cubicBezTo>
                <a:lnTo>
                  <a:pt x="7631804" y="4318176"/>
                </a:lnTo>
                <a:cubicBezTo>
                  <a:pt x="7646600" y="4318176"/>
                  <a:pt x="7658665" y="4306175"/>
                  <a:pt x="7658665" y="4291379"/>
                </a:cubicBezTo>
                <a:cubicBezTo>
                  <a:pt x="7658665" y="4261280"/>
                  <a:pt x="7683176" y="4236769"/>
                  <a:pt x="7713338" y="4236769"/>
                </a:cubicBezTo>
                <a:cubicBezTo>
                  <a:pt x="7728134" y="4236769"/>
                  <a:pt x="7740136" y="4224640"/>
                  <a:pt x="7740136" y="4209908"/>
                </a:cubicBezTo>
                <a:lnTo>
                  <a:pt x="7740136" y="4186223"/>
                </a:lnTo>
                <a:cubicBezTo>
                  <a:pt x="7740136" y="4171491"/>
                  <a:pt x="7728134" y="4159363"/>
                  <a:pt x="7713338" y="4159363"/>
                </a:cubicBezTo>
                <a:cubicBezTo>
                  <a:pt x="7683176" y="4159363"/>
                  <a:pt x="7658665" y="4134851"/>
                  <a:pt x="7658665" y="4104752"/>
                </a:cubicBezTo>
                <a:cubicBezTo>
                  <a:pt x="7658665" y="4089957"/>
                  <a:pt x="7646600" y="4077955"/>
                  <a:pt x="7631804" y="4077955"/>
                </a:cubicBezTo>
                <a:close/>
                <a:moveTo>
                  <a:pt x="6846182" y="4077955"/>
                </a:moveTo>
                <a:cubicBezTo>
                  <a:pt x="6831387" y="4077955"/>
                  <a:pt x="6819322" y="4089957"/>
                  <a:pt x="6819322" y="4104752"/>
                </a:cubicBezTo>
                <a:cubicBezTo>
                  <a:pt x="6819322" y="4134851"/>
                  <a:pt x="6794811" y="4159363"/>
                  <a:pt x="6764649" y="4159363"/>
                </a:cubicBezTo>
                <a:cubicBezTo>
                  <a:pt x="6749853" y="4159363"/>
                  <a:pt x="6737851" y="4171491"/>
                  <a:pt x="6737851" y="4186223"/>
                </a:cubicBezTo>
                <a:lnTo>
                  <a:pt x="6737851" y="4209908"/>
                </a:lnTo>
                <a:cubicBezTo>
                  <a:pt x="6737851" y="4224640"/>
                  <a:pt x="6749853" y="4236769"/>
                  <a:pt x="6764649" y="4236769"/>
                </a:cubicBezTo>
                <a:cubicBezTo>
                  <a:pt x="6794811" y="4236769"/>
                  <a:pt x="6819322" y="4261280"/>
                  <a:pt x="6819322" y="4291379"/>
                </a:cubicBezTo>
                <a:cubicBezTo>
                  <a:pt x="6819322" y="4306175"/>
                  <a:pt x="6831387" y="4318176"/>
                  <a:pt x="6846182" y="4318176"/>
                </a:cubicBezTo>
                <a:lnTo>
                  <a:pt x="6869804" y="4318176"/>
                </a:lnTo>
                <a:cubicBezTo>
                  <a:pt x="6884600" y="4318176"/>
                  <a:pt x="6896665" y="4306175"/>
                  <a:pt x="6896665" y="4291379"/>
                </a:cubicBezTo>
                <a:cubicBezTo>
                  <a:pt x="6896665" y="4261280"/>
                  <a:pt x="6921176" y="4236769"/>
                  <a:pt x="6951275" y="4236769"/>
                </a:cubicBezTo>
                <a:cubicBezTo>
                  <a:pt x="6966071" y="4236769"/>
                  <a:pt x="6978136" y="4224640"/>
                  <a:pt x="6978136" y="4209908"/>
                </a:cubicBezTo>
                <a:lnTo>
                  <a:pt x="6978136" y="4186223"/>
                </a:lnTo>
                <a:cubicBezTo>
                  <a:pt x="6978136" y="4171491"/>
                  <a:pt x="6966071" y="4159363"/>
                  <a:pt x="6951275" y="4159363"/>
                </a:cubicBezTo>
                <a:cubicBezTo>
                  <a:pt x="6921176" y="4159363"/>
                  <a:pt x="6896665" y="4134851"/>
                  <a:pt x="6896665" y="4104752"/>
                </a:cubicBezTo>
                <a:cubicBezTo>
                  <a:pt x="6896665" y="4089957"/>
                  <a:pt x="6884600" y="4077955"/>
                  <a:pt x="6869804" y="4077955"/>
                </a:cubicBezTo>
                <a:close/>
                <a:moveTo>
                  <a:pt x="6084183" y="4077955"/>
                </a:moveTo>
                <a:cubicBezTo>
                  <a:pt x="6069324" y="4077955"/>
                  <a:pt x="6057322" y="4089957"/>
                  <a:pt x="6057322" y="4104752"/>
                </a:cubicBezTo>
                <a:cubicBezTo>
                  <a:pt x="6057322" y="4134851"/>
                  <a:pt x="6032811" y="4159363"/>
                  <a:pt x="6002650" y="4159363"/>
                </a:cubicBezTo>
                <a:cubicBezTo>
                  <a:pt x="5987855" y="4159363"/>
                  <a:pt x="5975853" y="4171491"/>
                  <a:pt x="5975853" y="4186223"/>
                </a:cubicBezTo>
                <a:lnTo>
                  <a:pt x="5975853" y="4209908"/>
                </a:lnTo>
                <a:cubicBezTo>
                  <a:pt x="5975853" y="4224640"/>
                  <a:pt x="5987855" y="4236769"/>
                  <a:pt x="6002650" y="4236769"/>
                </a:cubicBezTo>
                <a:cubicBezTo>
                  <a:pt x="6032811" y="4236769"/>
                  <a:pt x="6057322" y="4261280"/>
                  <a:pt x="6057322" y="4291379"/>
                </a:cubicBezTo>
                <a:cubicBezTo>
                  <a:pt x="6057322" y="4306175"/>
                  <a:pt x="6069324" y="4318176"/>
                  <a:pt x="6084183" y="4318176"/>
                </a:cubicBezTo>
                <a:lnTo>
                  <a:pt x="6107805" y="4318176"/>
                </a:lnTo>
                <a:cubicBezTo>
                  <a:pt x="6122600" y="4318176"/>
                  <a:pt x="6134602" y="4306175"/>
                  <a:pt x="6134602" y="4291379"/>
                </a:cubicBezTo>
                <a:cubicBezTo>
                  <a:pt x="6134602" y="4261280"/>
                  <a:pt x="6159177" y="4236769"/>
                  <a:pt x="6189275" y="4236769"/>
                </a:cubicBezTo>
                <a:cubicBezTo>
                  <a:pt x="6204071" y="4236769"/>
                  <a:pt x="6216136" y="4224640"/>
                  <a:pt x="6216136" y="4209908"/>
                </a:cubicBezTo>
                <a:lnTo>
                  <a:pt x="6216136" y="4186223"/>
                </a:lnTo>
                <a:cubicBezTo>
                  <a:pt x="6216136" y="4171491"/>
                  <a:pt x="6204071" y="4159363"/>
                  <a:pt x="6189275" y="4159363"/>
                </a:cubicBezTo>
                <a:cubicBezTo>
                  <a:pt x="6159177" y="4159363"/>
                  <a:pt x="6134602" y="4134851"/>
                  <a:pt x="6134602" y="4104752"/>
                </a:cubicBezTo>
                <a:cubicBezTo>
                  <a:pt x="6134602" y="4089957"/>
                  <a:pt x="6122600" y="4077955"/>
                  <a:pt x="6107805" y="4077955"/>
                </a:cubicBezTo>
                <a:close/>
                <a:moveTo>
                  <a:pt x="5322125" y="4077955"/>
                </a:moveTo>
                <a:cubicBezTo>
                  <a:pt x="5307329" y="4077955"/>
                  <a:pt x="5295328" y="4089957"/>
                  <a:pt x="5295328" y="4104752"/>
                </a:cubicBezTo>
                <a:cubicBezTo>
                  <a:pt x="5295328" y="4134851"/>
                  <a:pt x="5270754" y="4159363"/>
                  <a:pt x="5240652" y="4159363"/>
                </a:cubicBezTo>
                <a:cubicBezTo>
                  <a:pt x="5225859" y="4159363"/>
                  <a:pt x="5213793" y="4171491"/>
                  <a:pt x="5213793" y="4186223"/>
                </a:cubicBezTo>
                <a:lnTo>
                  <a:pt x="5213793" y="4209908"/>
                </a:lnTo>
                <a:cubicBezTo>
                  <a:pt x="5213793" y="4224640"/>
                  <a:pt x="5225859" y="4236769"/>
                  <a:pt x="5240652" y="4236769"/>
                </a:cubicBezTo>
                <a:cubicBezTo>
                  <a:pt x="5270754" y="4236769"/>
                  <a:pt x="5295328" y="4261280"/>
                  <a:pt x="5295328" y="4291379"/>
                </a:cubicBezTo>
                <a:cubicBezTo>
                  <a:pt x="5295328" y="4306175"/>
                  <a:pt x="5307329" y="4318176"/>
                  <a:pt x="5322125" y="4318176"/>
                </a:cubicBezTo>
                <a:lnTo>
                  <a:pt x="5345811" y="4318176"/>
                </a:lnTo>
                <a:cubicBezTo>
                  <a:pt x="5360606" y="4318176"/>
                  <a:pt x="5372608" y="4306175"/>
                  <a:pt x="5372608" y="4291379"/>
                </a:cubicBezTo>
                <a:cubicBezTo>
                  <a:pt x="5372608" y="4261280"/>
                  <a:pt x="5397183" y="4236769"/>
                  <a:pt x="5427281" y="4236769"/>
                </a:cubicBezTo>
                <a:cubicBezTo>
                  <a:pt x="5442076" y="4236769"/>
                  <a:pt x="5454141" y="4224640"/>
                  <a:pt x="5454141" y="4209908"/>
                </a:cubicBezTo>
                <a:lnTo>
                  <a:pt x="5454141" y="4186223"/>
                </a:lnTo>
                <a:cubicBezTo>
                  <a:pt x="5454141" y="4171491"/>
                  <a:pt x="5442076" y="4159363"/>
                  <a:pt x="5427281" y="4159363"/>
                </a:cubicBezTo>
                <a:cubicBezTo>
                  <a:pt x="5397183" y="4159363"/>
                  <a:pt x="5372608" y="4134851"/>
                  <a:pt x="5372608" y="4104752"/>
                </a:cubicBezTo>
                <a:cubicBezTo>
                  <a:pt x="5372608" y="4089957"/>
                  <a:pt x="5360606" y="4077955"/>
                  <a:pt x="5345811" y="4077955"/>
                </a:cubicBezTo>
                <a:close/>
                <a:moveTo>
                  <a:pt x="4560186" y="4077955"/>
                </a:moveTo>
                <a:cubicBezTo>
                  <a:pt x="4545391" y="4077955"/>
                  <a:pt x="4533389" y="4089957"/>
                  <a:pt x="4533389" y="4104752"/>
                </a:cubicBezTo>
                <a:cubicBezTo>
                  <a:pt x="4533389" y="4134851"/>
                  <a:pt x="4508815" y="4159363"/>
                  <a:pt x="4478716" y="4159363"/>
                </a:cubicBezTo>
                <a:cubicBezTo>
                  <a:pt x="4463920" y="4159363"/>
                  <a:pt x="4451855" y="4171491"/>
                  <a:pt x="4451855" y="4186223"/>
                </a:cubicBezTo>
                <a:lnTo>
                  <a:pt x="4451855" y="4209908"/>
                </a:lnTo>
                <a:cubicBezTo>
                  <a:pt x="4451855" y="4224640"/>
                  <a:pt x="4463920" y="4236769"/>
                  <a:pt x="4478716" y="4236769"/>
                </a:cubicBezTo>
                <a:cubicBezTo>
                  <a:pt x="4508815" y="4236769"/>
                  <a:pt x="4533389" y="4261280"/>
                  <a:pt x="4533389" y="4291379"/>
                </a:cubicBezTo>
                <a:cubicBezTo>
                  <a:pt x="4533389" y="4306175"/>
                  <a:pt x="4545391" y="4318176"/>
                  <a:pt x="4560186" y="4318176"/>
                </a:cubicBezTo>
                <a:lnTo>
                  <a:pt x="4583808" y="4318176"/>
                </a:lnTo>
                <a:cubicBezTo>
                  <a:pt x="4598604" y="4318176"/>
                  <a:pt x="4610669" y="4306175"/>
                  <a:pt x="4610669" y="4291379"/>
                </a:cubicBezTo>
                <a:cubicBezTo>
                  <a:pt x="4610669" y="4261280"/>
                  <a:pt x="4635181" y="4236769"/>
                  <a:pt x="4665343" y="4236769"/>
                </a:cubicBezTo>
                <a:cubicBezTo>
                  <a:pt x="4680138" y="4236769"/>
                  <a:pt x="4692139" y="4224640"/>
                  <a:pt x="4692139" y="4209908"/>
                </a:cubicBezTo>
                <a:lnTo>
                  <a:pt x="4692139" y="4186223"/>
                </a:lnTo>
                <a:cubicBezTo>
                  <a:pt x="4692139" y="4171491"/>
                  <a:pt x="4680138" y="4159363"/>
                  <a:pt x="4665343" y="4159363"/>
                </a:cubicBezTo>
                <a:cubicBezTo>
                  <a:pt x="4635181" y="4159363"/>
                  <a:pt x="4610669" y="4134851"/>
                  <a:pt x="4610669" y="4104752"/>
                </a:cubicBezTo>
                <a:cubicBezTo>
                  <a:pt x="4610669" y="4089957"/>
                  <a:pt x="4598604" y="4077955"/>
                  <a:pt x="4583808" y="4077955"/>
                </a:cubicBezTo>
                <a:close/>
                <a:moveTo>
                  <a:pt x="3798190" y="4077955"/>
                </a:moveTo>
                <a:cubicBezTo>
                  <a:pt x="3783394" y="4077955"/>
                  <a:pt x="3771331" y="4089957"/>
                  <a:pt x="3771331" y="4104752"/>
                </a:cubicBezTo>
                <a:cubicBezTo>
                  <a:pt x="3771331" y="4134851"/>
                  <a:pt x="3746820" y="4159363"/>
                  <a:pt x="3716722" y="4159363"/>
                </a:cubicBezTo>
                <a:cubicBezTo>
                  <a:pt x="3701927" y="4159363"/>
                  <a:pt x="3689861" y="4171491"/>
                  <a:pt x="3689861" y="4186223"/>
                </a:cubicBezTo>
                <a:lnTo>
                  <a:pt x="3689861" y="4209908"/>
                </a:lnTo>
                <a:cubicBezTo>
                  <a:pt x="3689861" y="4224640"/>
                  <a:pt x="3701927" y="4236769"/>
                  <a:pt x="3716722" y="4236769"/>
                </a:cubicBezTo>
                <a:cubicBezTo>
                  <a:pt x="3746820" y="4236769"/>
                  <a:pt x="3771331" y="4261280"/>
                  <a:pt x="3771331" y="4291379"/>
                </a:cubicBezTo>
                <a:cubicBezTo>
                  <a:pt x="3771331" y="4306175"/>
                  <a:pt x="3783394" y="4318176"/>
                  <a:pt x="3798190" y="4318176"/>
                </a:cubicBezTo>
                <a:lnTo>
                  <a:pt x="3821813" y="4318176"/>
                </a:lnTo>
                <a:cubicBezTo>
                  <a:pt x="3836608" y="4318176"/>
                  <a:pt x="3848674" y="4306175"/>
                  <a:pt x="3848674" y="4291379"/>
                </a:cubicBezTo>
                <a:cubicBezTo>
                  <a:pt x="3848674" y="4261280"/>
                  <a:pt x="3873185" y="4236769"/>
                  <a:pt x="3903284" y="4236769"/>
                </a:cubicBezTo>
                <a:cubicBezTo>
                  <a:pt x="3918145" y="4236769"/>
                  <a:pt x="3930145" y="4224640"/>
                  <a:pt x="3930145" y="4209908"/>
                </a:cubicBezTo>
                <a:lnTo>
                  <a:pt x="3930145" y="4186223"/>
                </a:lnTo>
                <a:cubicBezTo>
                  <a:pt x="3930145" y="4171491"/>
                  <a:pt x="3918145" y="4159363"/>
                  <a:pt x="3903284" y="4159363"/>
                </a:cubicBezTo>
                <a:cubicBezTo>
                  <a:pt x="3873185" y="4159363"/>
                  <a:pt x="3848674" y="4134851"/>
                  <a:pt x="3848674" y="4104752"/>
                </a:cubicBezTo>
                <a:cubicBezTo>
                  <a:pt x="3848674" y="4089957"/>
                  <a:pt x="3836608" y="4077955"/>
                  <a:pt x="3821813" y="4077955"/>
                </a:cubicBezTo>
                <a:close/>
                <a:moveTo>
                  <a:pt x="3036195" y="4077955"/>
                </a:moveTo>
                <a:cubicBezTo>
                  <a:pt x="3021399" y="4077955"/>
                  <a:pt x="3009334" y="4089957"/>
                  <a:pt x="3009334" y="4104752"/>
                </a:cubicBezTo>
                <a:cubicBezTo>
                  <a:pt x="3009334" y="4134851"/>
                  <a:pt x="2984822" y="4159363"/>
                  <a:pt x="2954660" y="4159363"/>
                </a:cubicBezTo>
                <a:cubicBezTo>
                  <a:pt x="2939865" y="4159363"/>
                  <a:pt x="2927863" y="4171491"/>
                  <a:pt x="2927863" y="4186223"/>
                </a:cubicBezTo>
                <a:lnTo>
                  <a:pt x="2927863" y="4209908"/>
                </a:lnTo>
                <a:cubicBezTo>
                  <a:pt x="2927863" y="4224640"/>
                  <a:pt x="2939865" y="4236769"/>
                  <a:pt x="2954660" y="4236769"/>
                </a:cubicBezTo>
                <a:cubicBezTo>
                  <a:pt x="2984822" y="4236769"/>
                  <a:pt x="3009334" y="4261280"/>
                  <a:pt x="3009334" y="4291379"/>
                </a:cubicBezTo>
                <a:cubicBezTo>
                  <a:pt x="3009334" y="4306175"/>
                  <a:pt x="3021399" y="4318176"/>
                  <a:pt x="3036195" y="4318176"/>
                </a:cubicBezTo>
                <a:lnTo>
                  <a:pt x="3059817" y="4318176"/>
                </a:lnTo>
                <a:cubicBezTo>
                  <a:pt x="3074612" y="4318176"/>
                  <a:pt x="3086676" y="4306175"/>
                  <a:pt x="3086676" y="4291379"/>
                </a:cubicBezTo>
                <a:cubicBezTo>
                  <a:pt x="3086676" y="4261280"/>
                  <a:pt x="3111189" y="4236769"/>
                  <a:pt x="3141287" y="4236769"/>
                </a:cubicBezTo>
                <a:cubicBezTo>
                  <a:pt x="3156082" y="4236769"/>
                  <a:pt x="3168148" y="4224640"/>
                  <a:pt x="3168148" y="4209908"/>
                </a:cubicBezTo>
                <a:lnTo>
                  <a:pt x="3168148" y="4186223"/>
                </a:lnTo>
                <a:cubicBezTo>
                  <a:pt x="3168148" y="4171491"/>
                  <a:pt x="3156082" y="4159363"/>
                  <a:pt x="3141287" y="4159363"/>
                </a:cubicBezTo>
                <a:cubicBezTo>
                  <a:pt x="3111189" y="4159363"/>
                  <a:pt x="3086676" y="4134851"/>
                  <a:pt x="3086676" y="4104752"/>
                </a:cubicBezTo>
                <a:cubicBezTo>
                  <a:pt x="3086676" y="4089957"/>
                  <a:pt x="3074612" y="4077955"/>
                  <a:pt x="3059817" y="4077955"/>
                </a:cubicBezTo>
                <a:close/>
                <a:moveTo>
                  <a:pt x="2274132" y="4077955"/>
                </a:moveTo>
                <a:cubicBezTo>
                  <a:pt x="2259336" y="4077955"/>
                  <a:pt x="2247335" y="4089957"/>
                  <a:pt x="2247335" y="4104752"/>
                </a:cubicBezTo>
                <a:cubicBezTo>
                  <a:pt x="2247335" y="4134851"/>
                  <a:pt x="2222824" y="4159363"/>
                  <a:pt x="2192662" y="4159363"/>
                </a:cubicBezTo>
                <a:cubicBezTo>
                  <a:pt x="2177866" y="4159363"/>
                  <a:pt x="2165865" y="4171491"/>
                  <a:pt x="2165865" y="4186223"/>
                </a:cubicBezTo>
                <a:lnTo>
                  <a:pt x="2165865" y="4209908"/>
                </a:lnTo>
                <a:cubicBezTo>
                  <a:pt x="2165865" y="4224640"/>
                  <a:pt x="2177866" y="4236769"/>
                  <a:pt x="2192662" y="4236769"/>
                </a:cubicBezTo>
                <a:cubicBezTo>
                  <a:pt x="2222824" y="4236769"/>
                  <a:pt x="2247335" y="4261280"/>
                  <a:pt x="2247335" y="4291379"/>
                </a:cubicBezTo>
                <a:cubicBezTo>
                  <a:pt x="2247335" y="4306175"/>
                  <a:pt x="2259336" y="4318176"/>
                  <a:pt x="2274132" y="4318176"/>
                </a:cubicBezTo>
                <a:lnTo>
                  <a:pt x="2297818" y="4318176"/>
                </a:lnTo>
                <a:cubicBezTo>
                  <a:pt x="2312612" y="4318176"/>
                  <a:pt x="2324615" y="4306175"/>
                  <a:pt x="2324615" y="4291379"/>
                </a:cubicBezTo>
                <a:cubicBezTo>
                  <a:pt x="2324615" y="4261280"/>
                  <a:pt x="2349190" y="4236769"/>
                  <a:pt x="2379288" y="4236769"/>
                </a:cubicBezTo>
                <a:cubicBezTo>
                  <a:pt x="2394083" y="4236769"/>
                  <a:pt x="2406149" y="4224640"/>
                  <a:pt x="2406149" y="4209908"/>
                </a:cubicBezTo>
                <a:lnTo>
                  <a:pt x="2406149" y="4186223"/>
                </a:lnTo>
                <a:cubicBezTo>
                  <a:pt x="2406149" y="4171491"/>
                  <a:pt x="2394083" y="4159363"/>
                  <a:pt x="2379288" y="4159363"/>
                </a:cubicBezTo>
                <a:cubicBezTo>
                  <a:pt x="2349190" y="4159363"/>
                  <a:pt x="2324615" y="4134851"/>
                  <a:pt x="2324615" y="4104752"/>
                </a:cubicBezTo>
                <a:cubicBezTo>
                  <a:pt x="2324615" y="4089957"/>
                  <a:pt x="2312612" y="4077955"/>
                  <a:pt x="2297818" y="4077955"/>
                </a:cubicBezTo>
                <a:close/>
                <a:moveTo>
                  <a:pt x="1512192" y="4077955"/>
                </a:moveTo>
                <a:cubicBezTo>
                  <a:pt x="1497397" y="4077955"/>
                  <a:pt x="1485395" y="4089957"/>
                  <a:pt x="1485395" y="4104752"/>
                </a:cubicBezTo>
                <a:cubicBezTo>
                  <a:pt x="1485395" y="4134851"/>
                  <a:pt x="1460821" y="4159363"/>
                  <a:pt x="1430722" y="4159363"/>
                </a:cubicBezTo>
                <a:cubicBezTo>
                  <a:pt x="1415926" y="4159363"/>
                  <a:pt x="1403861" y="4171491"/>
                  <a:pt x="1403861" y="4186223"/>
                </a:cubicBezTo>
                <a:lnTo>
                  <a:pt x="1403861" y="4209908"/>
                </a:lnTo>
                <a:cubicBezTo>
                  <a:pt x="1403861" y="4224640"/>
                  <a:pt x="1415926" y="4236769"/>
                  <a:pt x="1430722" y="4236769"/>
                </a:cubicBezTo>
                <a:cubicBezTo>
                  <a:pt x="1460821" y="4236769"/>
                  <a:pt x="1485395" y="4261280"/>
                  <a:pt x="1485395" y="4291379"/>
                </a:cubicBezTo>
                <a:cubicBezTo>
                  <a:pt x="1485395" y="4306175"/>
                  <a:pt x="1497397" y="4318176"/>
                  <a:pt x="1512192" y="4318176"/>
                </a:cubicBezTo>
                <a:lnTo>
                  <a:pt x="1535878" y="4318176"/>
                </a:lnTo>
                <a:cubicBezTo>
                  <a:pt x="1550673" y="4318176"/>
                  <a:pt x="1562675" y="4306175"/>
                  <a:pt x="1562675" y="4291379"/>
                </a:cubicBezTo>
                <a:cubicBezTo>
                  <a:pt x="1562675" y="4261280"/>
                  <a:pt x="1587186" y="4236769"/>
                  <a:pt x="1617348" y="4236769"/>
                </a:cubicBezTo>
                <a:cubicBezTo>
                  <a:pt x="1632144" y="4236769"/>
                  <a:pt x="1644146" y="4224640"/>
                  <a:pt x="1644146" y="4209908"/>
                </a:cubicBezTo>
                <a:lnTo>
                  <a:pt x="1644146" y="4186223"/>
                </a:lnTo>
                <a:cubicBezTo>
                  <a:pt x="1644146" y="4171491"/>
                  <a:pt x="1632144" y="4159363"/>
                  <a:pt x="1617348" y="4159363"/>
                </a:cubicBezTo>
                <a:cubicBezTo>
                  <a:pt x="1587186" y="4159363"/>
                  <a:pt x="1562675" y="4134851"/>
                  <a:pt x="1562675" y="4104752"/>
                </a:cubicBezTo>
                <a:cubicBezTo>
                  <a:pt x="1562675" y="4089957"/>
                  <a:pt x="1550673" y="4077955"/>
                  <a:pt x="1535878" y="4077955"/>
                </a:cubicBezTo>
                <a:close/>
                <a:moveTo>
                  <a:pt x="750194" y="4077955"/>
                </a:moveTo>
                <a:cubicBezTo>
                  <a:pt x="735398" y="4077955"/>
                  <a:pt x="723333" y="4089957"/>
                  <a:pt x="723333" y="4104752"/>
                </a:cubicBezTo>
                <a:cubicBezTo>
                  <a:pt x="723333" y="4134851"/>
                  <a:pt x="698822" y="4159363"/>
                  <a:pt x="668723" y="4159363"/>
                </a:cubicBezTo>
                <a:cubicBezTo>
                  <a:pt x="653928" y="4159363"/>
                  <a:pt x="641863" y="4171491"/>
                  <a:pt x="641863" y="4186223"/>
                </a:cubicBezTo>
                <a:lnTo>
                  <a:pt x="641863" y="4209908"/>
                </a:lnTo>
                <a:cubicBezTo>
                  <a:pt x="641863" y="4224640"/>
                  <a:pt x="653928" y="4236769"/>
                  <a:pt x="668723" y="4236769"/>
                </a:cubicBezTo>
                <a:cubicBezTo>
                  <a:pt x="698822" y="4236769"/>
                  <a:pt x="723333" y="4261280"/>
                  <a:pt x="723333" y="4291379"/>
                </a:cubicBezTo>
                <a:cubicBezTo>
                  <a:pt x="723333" y="4306175"/>
                  <a:pt x="735398" y="4318176"/>
                  <a:pt x="750194" y="4318176"/>
                </a:cubicBezTo>
                <a:lnTo>
                  <a:pt x="773816" y="4318176"/>
                </a:lnTo>
                <a:cubicBezTo>
                  <a:pt x="788611" y="4318176"/>
                  <a:pt x="800676" y="4306175"/>
                  <a:pt x="800676" y="4291379"/>
                </a:cubicBezTo>
                <a:cubicBezTo>
                  <a:pt x="800676" y="4261280"/>
                  <a:pt x="825187" y="4236769"/>
                  <a:pt x="855350" y="4236769"/>
                </a:cubicBezTo>
                <a:cubicBezTo>
                  <a:pt x="870145" y="4236769"/>
                  <a:pt x="882147" y="4224640"/>
                  <a:pt x="882147" y="4209908"/>
                </a:cubicBezTo>
                <a:lnTo>
                  <a:pt x="882147" y="4186223"/>
                </a:lnTo>
                <a:cubicBezTo>
                  <a:pt x="882147" y="4171491"/>
                  <a:pt x="870145" y="4159363"/>
                  <a:pt x="855350" y="4159363"/>
                </a:cubicBezTo>
                <a:cubicBezTo>
                  <a:pt x="825187" y="4159363"/>
                  <a:pt x="800676" y="4134851"/>
                  <a:pt x="800676" y="4104752"/>
                </a:cubicBezTo>
                <a:cubicBezTo>
                  <a:pt x="800676" y="4089957"/>
                  <a:pt x="788611" y="4077955"/>
                  <a:pt x="773816" y="4077955"/>
                </a:cubicBezTo>
                <a:close/>
                <a:moveTo>
                  <a:pt x="11418119" y="4041062"/>
                </a:moveTo>
                <a:lnTo>
                  <a:pt x="11441805" y="4041062"/>
                </a:lnTo>
                <a:cubicBezTo>
                  <a:pt x="11476921" y="4041062"/>
                  <a:pt x="11505559" y="4069637"/>
                  <a:pt x="11505559" y="4104816"/>
                </a:cubicBezTo>
                <a:cubicBezTo>
                  <a:pt x="11505559" y="4114595"/>
                  <a:pt x="11513497" y="4122532"/>
                  <a:pt x="11523275" y="4122532"/>
                </a:cubicBezTo>
                <a:cubicBezTo>
                  <a:pt x="11558391" y="4122532"/>
                  <a:pt x="11587029" y="4151044"/>
                  <a:pt x="11587029" y="4186286"/>
                </a:cubicBezTo>
                <a:lnTo>
                  <a:pt x="11587029" y="4209972"/>
                </a:lnTo>
                <a:cubicBezTo>
                  <a:pt x="11587029" y="4245151"/>
                  <a:pt x="11558391" y="4273726"/>
                  <a:pt x="11523275" y="4273726"/>
                </a:cubicBezTo>
                <a:cubicBezTo>
                  <a:pt x="11513497" y="4273726"/>
                  <a:pt x="11505559" y="4281664"/>
                  <a:pt x="11505559" y="4291442"/>
                </a:cubicBezTo>
                <a:cubicBezTo>
                  <a:pt x="11505559" y="4326621"/>
                  <a:pt x="11476921" y="4355196"/>
                  <a:pt x="11441805" y="4355196"/>
                </a:cubicBezTo>
                <a:lnTo>
                  <a:pt x="11418119" y="4355196"/>
                </a:lnTo>
                <a:cubicBezTo>
                  <a:pt x="11383004" y="4355196"/>
                  <a:pt x="11354365" y="4326621"/>
                  <a:pt x="11354365" y="4291442"/>
                </a:cubicBezTo>
                <a:cubicBezTo>
                  <a:pt x="11354365" y="4281664"/>
                  <a:pt x="11346428" y="4273726"/>
                  <a:pt x="11336649" y="4273726"/>
                </a:cubicBezTo>
                <a:cubicBezTo>
                  <a:pt x="11301470" y="4273726"/>
                  <a:pt x="11272895" y="4245151"/>
                  <a:pt x="11272895" y="4209972"/>
                </a:cubicBezTo>
                <a:lnTo>
                  <a:pt x="11272895" y="4186286"/>
                </a:lnTo>
                <a:cubicBezTo>
                  <a:pt x="11272895" y="4151107"/>
                  <a:pt x="11301470" y="4122532"/>
                  <a:pt x="11336649" y="4122532"/>
                </a:cubicBezTo>
                <a:cubicBezTo>
                  <a:pt x="11346364" y="4122532"/>
                  <a:pt x="11354365" y="4114595"/>
                  <a:pt x="11354365" y="4104816"/>
                </a:cubicBezTo>
                <a:cubicBezTo>
                  <a:pt x="11354365" y="4069637"/>
                  <a:pt x="11383004" y="4041062"/>
                  <a:pt x="11418119" y="4041062"/>
                </a:cubicBezTo>
                <a:close/>
                <a:moveTo>
                  <a:pt x="10656182" y="4041062"/>
                </a:moveTo>
                <a:lnTo>
                  <a:pt x="10679804" y="4041062"/>
                </a:lnTo>
                <a:cubicBezTo>
                  <a:pt x="10714984" y="4041062"/>
                  <a:pt x="10743622" y="4069637"/>
                  <a:pt x="10743622" y="4104816"/>
                </a:cubicBezTo>
                <a:cubicBezTo>
                  <a:pt x="10743622" y="4114595"/>
                  <a:pt x="10751560" y="4122532"/>
                  <a:pt x="10761338" y="4122532"/>
                </a:cubicBezTo>
                <a:cubicBezTo>
                  <a:pt x="10796454" y="4122532"/>
                  <a:pt x="10825029" y="4151044"/>
                  <a:pt x="10825092" y="4186286"/>
                </a:cubicBezTo>
                <a:lnTo>
                  <a:pt x="10825092" y="4209972"/>
                </a:lnTo>
                <a:cubicBezTo>
                  <a:pt x="10825092" y="4245151"/>
                  <a:pt x="10796454" y="4273726"/>
                  <a:pt x="10761338" y="4273726"/>
                </a:cubicBezTo>
                <a:cubicBezTo>
                  <a:pt x="10751560" y="4273726"/>
                  <a:pt x="10743622" y="4281664"/>
                  <a:pt x="10743622" y="4291442"/>
                </a:cubicBezTo>
                <a:cubicBezTo>
                  <a:pt x="10743622" y="4326621"/>
                  <a:pt x="10714984" y="4355196"/>
                  <a:pt x="10679804" y="4355196"/>
                </a:cubicBezTo>
                <a:lnTo>
                  <a:pt x="10656182" y="4355196"/>
                </a:lnTo>
                <a:cubicBezTo>
                  <a:pt x="10621003" y="4355196"/>
                  <a:pt x="10592365" y="4326621"/>
                  <a:pt x="10592365" y="4291442"/>
                </a:cubicBezTo>
                <a:cubicBezTo>
                  <a:pt x="10592365" y="4281664"/>
                  <a:pt x="10584491" y="4273726"/>
                  <a:pt x="10574712" y="4273726"/>
                </a:cubicBezTo>
                <a:cubicBezTo>
                  <a:pt x="10539533" y="4273726"/>
                  <a:pt x="10510958" y="4245151"/>
                  <a:pt x="10510958" y="4209972"/>
                </a:cubicBezTo>
                <a:lnTo>
                  <a:pt x="10510958" y="4186286"/>
                </a:lnTo>
                <a:cubicBezTo>
                  <a:pt x="10510958" y="4151107"/>
                  <a:pt x="10539533" y="4122532"/>
                  <a:pt x="10574712" y="4122532"/>
                </a:cubicBezTo>
                <a:cubicBezTo>
                  <a:pt x="10584427" y="4122532"/>
                  <a:pt x="10592365" y="4114595"/>
                  <a:pt x="10592365" y="4104816"/>
                </a:cubicBezTo>
                <a:cubicBezTo>
                  <a:pt x="10592365" y="4069637"/>
                  <a:pt x="10621003" y="4041062"/>
                  <a:pt x="10656182" y="4041062"/>
                </a:cubicBezTo>
                <a:close/>
                <a:moveTo>
                  <a:pt x="9894183" y="4041062"/>
                </a:moveTo>
                <a:lnTo>
                  <a:pt x="9917805" y="4041062"/>
                </a:lnTo>
                <a:cubicBezTo>
                  <a:pt x="9952984" y="4041062"/>
                  <a:pt x="9981623" y="4069637"/>
                  <a:pt x="9981623" y="4104816"/>
                </a:cubicBezTo>
                <a:cubicBezTo>
                  <a:pt x="9981623" y="4114595"/>
                  <a:pt x="9989497" y="4122532"/>
                  <a:pt x="9999275" y="4122532"/>
                </a:cubicBezTo>
                <a:cubicBezTo>
                  <a:pt x="10034454" y="4122532"/>
                  <a:pt x="10063093" y="4151044"/>
                  <a:pt x="10063093" y="4186286"/>
                </a:cubicBezTo>
                <a:lnTo>
                  <a:pt x="10063093" y="4209972"/>
                </a:lnTo>
                <a:cubicBezTo>
                  <a:pt x="10063093" y="4245151"/>
                  <a:pt x="10034454" y="4273726"/>
                  <a:pt x="9999275" y="4273726"/>
                </a:cubicBezTo>
                <a:cubicBezTo>
                  <a:pt x="9989560" y="4273726"/>
                  <a:pt x="9981623" y="4281664"/>
                  <a:pt x="9981623" y="4291442"/>
                </a:cubicBezTo>
                <a:cubicBezTo>
                  <a:pt x="9981623" y="4326621"/>
                  <a:pt x="9952984" y="4355196"/>
                  <a:pt x="9917805" y="4355196"/>
                </a:cubicBezTo>
                <a:lnTo>
                  <a:pt x="9894183" y="4355196"/>
                </a:lnTo>
                <a:cubicBezTo>
                  <a:pt x="9859004" y="4355196"/>
                  <a:pt x="9830365" y="4326621"/>
                  <a:pt x="9830365" y="4291442"/>
                </a:cubicBezTo>
                <a:cubicBezTo>
                  <a:pt x="9830365" y="4281664"/>
                  <a:pt x="9822428" y="4273726"/>
                  <a:pt x="9812649" y="4273726"/>
                </a:cubicBezTo>
                <a:cubicBezTo>
                  <a:pt x="9777534" y="4273726"/>
                  <a:pt x="9748895" y="4245151"/>
                  <a:pt x="9748895" y="4209972"/>
                </a:cubicBezTo>
                <a:lnTo>
                  <a:pt x="9748895" y="4186286"/>
                </a:lnTo>
                <a:cubicBezTo>
                  <a:pt x="9748895" y="4151107"/>
                  <a:pt x="9777534" y="4122532"/>
                  <a:pt x="9812649" y="4122532"/>
                </a:cubicBezTo>
                <a:cubicBezTo>
                  <a:pt x="9822428" y="4122532"/>
                  <a:pt x="9830365" y="4114595"/>
                  <a:pt x="9830365" y="4104816"/>
                </a:cubicBezTo>
                <a:cubicBezTo>
                  <a:pt x="9830365" y="4069637"/>
                  <a:pt x="9859004" y="4041062"/>
                  <a:pt x="9894183" y="4041062"/>
                </a:cubicBezTo>
                <a:close/>
                <a:moveTo>
                  <a:pt x="9132119" y="4041062"/>
                </a:moveTo>
                <a:lnTo>
                  <a:pt x="9155805" y="4041062"/>
                </a:lnTo>
                <a:cubicBezTo>
                  <a:pt x="9190921" y="4041062"/>
                  <a:pt x="9219559" y="4069637"/>
                  <a:pt x="9219559" y="4104816"/>
                </a:cubicBezTo>
                <a:cubicBezTo>
                  <a:pt x="9219559" y="4114595"/>
                  <a:pt x="9227497" y="4122532"/>
                  <a:pt x="9237275" y="4122532"/>
                </a:cubicBezTo>
                <a:cubicBezTo>
                  <a:pt x="9272454" y="4122532"/>
                  <a:pt x="9301093" y="4151044"/>
                  <a:pt x="9301093" y="4186286"/>
                </a:cubicBezTo>
                <a:lnTo>
                  <a:pt x="9301093" y="4209972"/>
                </a:lnTo>
                <a:cubicBezTo>
                  <a:pt x="9301093" y="4245151"/>
                  <a:pt x="9272454" y="4273726"/>
                  <a:pt x="9237275" y="4273726"/>
                </a:cubicBezTo>
                <a:cubicBezTo>
                  <a:pt x="9227560" y="4273726"/>
                  <a:pt x="9219559" y="4281664"/>
                  <a:pt x="9219559" y="4291442"/>
                </a:cubicBezTo>
                <a:cubicBezTo>
                  <a:pt x="9219559" y="4326621"/>
                  <a:pt x="9190921" y="4355196"/>
                  <a:pt x="9155805" y="4355196"/>
                </a:cubicBezTo>
                <a:lnTo>
                  <a:pt x="9132119" y="4355196"/>
                </a:lnTo>
                <a:cubicBezTo>
                  <a:pt x="9097004" y="4355196"/>
                  <a:pt x="9068365" y="4326621"/>
                  <a:pt x="9068365" y="4291442"/>
                </a:cubicBezTo>
                <a:cubicBezTo>
                  <a:pt x="9068365" y="4281664"/>
                  <a:pt x="9060428" y="4273726"/>
                  <a:pt x="9050649" y="4273726"/>
                </a:cubicBezTo>
                <a:cubicBezTo>
                  <a:pt x="9015534" y="4273726"/>
                  <a:pt x="8986895" y="4245151"/>
                  <a:pt x="8986895" y="4209972"/>
                </a:cubicBezTo>
                <a:lnTo>
                  <a:pt x="8986895" y="4186286"/>
                </a:lnTo>
                <a:cubicBezTo>
                  <a:pt x="8986895" y="4151107"/>
                  <a:pt x="9015534" y="4122532"/>
                  <a:pt x="9050649" y="4122532"/>
                </a:cubicBezTo>
                <a:cubicBezTo>
                  <a:pt x="9060428" y="4122532"/>
                  <a:pt x="9068365" y="4114595"/>
                  <a:pt x="9068365" y="4104816"/>
                </a:cubicBezTo>
                <a:cubicBezTo>
                  <a:pt x="9068365" y="4069637"/>
                  <a:pt x="9097004" y="4041062"/>
                  <a:pt x="9132119" y="4041062"/>
                </a:cubicBezTo>
                <a:close/>
                <a:moveTo>
                  <a:pt x="8370119" y="4041062"/>
                </a:moveTo>
                <a:lnTo>
                  <a:pt x="8393805" y="4041062"/>
                </a:lnTo>
                <a:cubicBezTo>
                  <a:pt x="8428921" y="4041062"/>
                  <a:pt x="8457559" y="4069637"/>
                  <a:pt x="8457559" y="4104816"/>
                </a:cubicBezTo>
                <a:cubicBezTo>
                  <a:pt x="8457559" y="4114595"/>
                  <a:pt x="8465497" y="4122532"/>
                  <a:pt x="8475275" y="4122532"/>
                </a:cubicBezTo>
                <a:cubicBezTo>
                  <a:pt x="8510391" y="4122532"/>
                  <a:pt x="8539029" y="4151044"/>
                  <a:pt x="8539029" y="4186286"/>
                </a:cubicBezTo>
                <a:lnTo>
                  <a:pt x="8539029" y="4209972"/>
                </a:lnTo>
                <a:cubicBezTo>
                  <a:pt x="8539029" y="4245151"/>
                  <a:pt x="8510391" y="4273726"/>
                  <a:pt x="8475275" y="4273726"/>
                </a:cubicBezTo>
                <a:cubicBezTo>
                  <a:pt x="8465560" y="4273726"/>
                  <a:pt x="8457559" y="4281664"/>
                  <a:pt x="8457559" y="4291442"/>
                </a:cubicBezTo>
                <a:cubicBezTo>
                  <a:pt x="8457559" y="4326621"/>
                  <a:pt x="8428921" y="4355196"/>
                  <a:pt x="8393805" y="4355196"/>
                </a:cubicBezTo>
                <a:lnTo>
                  <a:pt x="8370119" y="4355196"/>
                </a:lnTo>
                <a:cubicBezTo>
                  <a:pt x="8335004" y="4355196"/>
                  <a:pt x="8306365" y="4326621"/>
                  <a:pt x="8306365" y="4291442"/>
                </a:cubicBezTo>
                <a:cubicBezTo>
                  <a:pt x="8306365" y="4281664"/>
                  <a:pt x="8298428" y="4273726"/>
                  <a:pt x="8288649" y="4273726"/>
                </a:cubicBezTo>
                <a:cubicBezTo>
                  <a:pt x="8253470" y="4273726"/>
                  <a:pt x="8224895" y="4245151"/>
                  <a:pt x="8224895" y="4209972"/>
                </a:cubicBezTo>
                <a:lnTo>
                  <a:pt x="8224895" y="4186286"/>
                </a:lnTo>
                <a:cubicBezTo>
                  <a:pt x="8224895" y="4151107"/>
                  <a:pt x="8253470" y="4122532"/>
                  <a:pt x="8288649" y="4122532"/>
                </a:cubicBezTo>
                <a:cubicBezTo>
                  <a:pt x="8298364" y="4122532"/>
                  <a:pt x="8306365" y="4114595"/>
                  <a:pt x="8306365" y="4104816"/>
                </a:cubicBezTo>
                <a:cubicBezTo>
                  <a:pt x="8306365" y="4069637"/>
                  <a:pt x="8335004" y="4041062"/>
                  <a:pt x="8370119" y="4041062"/>
                </a:cubicBezTo>
                <a:close/>
                <a:moveTo>
                  <a:pt x="7608182" y="4041062"/>
                </a:moveTo>
                <a:lnTo>
                  <a:pt x="7631804" y="4041062"/>
                </a:lnTo>
                <a:cubicBezTo>
                  <a:pt x="7666984" y="4041062"/>
                  <a:pt x="7695622" y="4069637"/>
                  <a:pt x="7695622" y="4104816"/>
                </a:cubicBezTo>
                <a:cubicBezTo>
                  <a:pt x="7695622" y="4114595"/>
                  <a:pt x="7703560" y="4122532"/>
                  <a:pt x="7713338" y="4122532"/>
                </a:cubicBezTo>
                <a:cubicBezTo>
                  <a:pt x="7748454" y="4122532"/>
                  <a:pt x="7777029" y="4151044"/>
                  <a:pt x="7777092" y="4186286"/>
                </a:cubicBezTo>
                <a:lnTo>
                  <a:pt x="7777092" y="4209972"/>
                </a:lnTo>
                <a:cubicBezTo>
                  <a:pt x="7777092" y="4245151"/>
                  <a:pt x="7748454" y="4273726"/>
                  <a:pt x="7713338" y="4273726"/>
                </a:cubicBezTo>
                <a:cubicBezTo>
                  <a:pt x="7703560" y="4273726"/>
                  <a:pt x="7695622" y="4281664"/>
                  <a:pt x="7695622" y="4291442"/>
                </a:cubicBezTo>
                <a:cubicBezTo>
                  <a:pt x="7695622" y="4326621"/>
                  <a:pt x="7666984" y="4355196"/>
                  <a:pt x="7631804" y="4355196"/>
                </a:cubicBezTo>
                <a:lnTo>
                  <a:pt x="7608182" y="4355196"/>
                </a:lnTo>
                <a:cubicBezTo>
                  <a:pt x="7573003" y="4355196"/>
                  <a:pt x="7544428" y="4326621"/>
                  <a:pt x="7544428" y="4291442"/>
                </a:cubicBezTo>
                <a:cubicBezTo>
                  <a:pt x="7544428" y="4281664"/>
                  <a:pt x="7536491" y="4273726"/>
                  <a:pt x="7526712" y="4273726"/>
                </a:cubicBezTo>
                <a:cubicBezTo>
                  <a:pt x="7491533" y="4273726"/>
                  <a:pt x="7462958" y="4245151"/>
                  <a:pt x="7462958" y="4209972"/>
                </a:cubicBezTo>
                <a:lnTo>
                  <a:pt x="7462958" y="4186286"/>
                </a:lnTo>
                <a:cubicBezTo>
                  <a:pt x="7462958" y="4151107"/>
                  <a:pt x="7491533" y="4122532"/>
                  <a:pt x="7526712" y="4122532"/>
                </a:cubicBezTo>
                <a:cubicBezTo>
                  <a:pt x="7536427" y="4122532"/>
                  <a:pt x="7544428" y="4114595"/>
                  <a:pt x="7544428" y="4104816"/>
                </a:cubicBezTo>
                <a:cubicBezTo>
                  <a:pt x="7544428" y="4069637"/>
                  <a:pt x="7573003" y="4041062"/>
                  <a:pt x="7608182" y="4041062"/>
                </a:cubicBezTo>
                <a:close/>
                <a:moveTo>
                  <a:pt x="6846182" y="4041062"/>
                </a:moveTo>
                <a:lnTo>
                  <a:pt x="6869804" y="4041062"/>
                </a:lnTo>
                <a:cubicBezTo>
                  <a:pt x="6904984" y="4041062"/>
                  <a:pt x="6933622" y="4069637"/>
                  <a:pt x="6933622" y="4104816"/>
                </a:cubicBezTo>
                <a:cubicBezTo>
                  <a:pt x="6933622" y="4114595"/>
                  <a:pt x="6941560" y="4122532"/>
                  <a:pt x="6951275" y="4122532"/>
                </a:cubicBezTo>
                <a:cubicBezTo>
                  <a:pt x="6986454" y="4122532"/>
                  <a:pt x="7015092" y="4151044"/>
                  <a:pt x="7015092" y="4186286"/>
                </a:cubicBezTo>
                <a:lnTo>
                  <a:pt x="7015092" y="4209972"/>
                </a:lnTo>
                <a:cubicBezTo>
                  <a:pt x="7015092" y="4245151"/>
                  <a:pt x="6986454" y="4273726"/>
                  <a:pt x="6951275" y="4273726"/>
                </a:cubicBezTo>
                <a:cubicBezTo>
                  <a:pt x="6941560" y="4273726"/>
                  <a:pt x="6933622" y="4281664"/>
                  <a:pt x="6933622" y="4291442"/>
                </a:cubicBezTo>
                <a:cubicBezTo>
                  <a:pt x="6933622" y="4326621"/>
                  <a:pt x="6904984" y="4355196"/>
                  <a:pt x="6869804" y="4355196"/>
                </a:cubicBezTo>
                <a:lnTo>
                  <a:pt x="6846182" y="4355196"/>
                </a:lnTo>
                <a:cubicBezTo>
                  <a:pt x="6811003" y="4355196"/>
                  <a:pt x="6782365" y="4326621"/>
                  <a:pt x="6782365" y="4291442"/>
                </a:cubicBezTo>
                <a:cubicBezTo>
                  <a:pt x="6782365" y="4281664"/>
                  <a:pt x="6774427" y="4273726"/>
                  <a:pt x="6764649" y="4273726"/>
                </a:cubicBezTo>
                <a:cubicBezTo>
                  <a:pt x="6729533" y="4273726"/>
                  <a:pt x="6700958" y="4245151"/>
                  <a:pt x="6700958" y="4209972"/>
                </a:cubicBezTo>
                <a:lnTo>
                  <a:pt x="6700958" y="4186286"/>
                </a:lnTo>
                <a:cubicBezTo>
                  <a:pt x="6700958" y="4151107"/>
                  <a:pt x="6729533" y="4122532"/>
                  <a:pt x="6764649" y="4122532"/>
                </a:cubicBezTo>
                <a:cubicBezTo>
                  <a:pt x="6774427" y="4122532"/>
                  <a:pt x="6782365" y="4114595"/>
                  <a:pt x="6782365" y="4104816"/>
                </a:cubicBezTo>
                <a:cubicBezTo>
                  <a:pt x="6782365" y="4069637"/>
                  <a:pt x="6811003" y="4041062"/>
                  <a:pt x="6846182" y="4041062"/>
                </a:cubicBezTo>
                <a:close/>
                <a:moveTo>
                  <a:pt x="6084183" y="4041062"/>
                </a:moveTo>
                <a:lnTo>
                  <a:pt x="6107805" y="4041062"/>
                </a:lnTo>
                <a:cubicBezTo>
                  <a:pt x="6142921" y="4041062"/>
                  <a:pt x="6171559" y="4069637"/>
                  <a:pt x="6171559" y="4104816"/>
                </a:cubicBezTo>
                <a:cubicBezTo>
                  <a:pt x="6171559" y="4114595"/>
                  <a:pt x="6179497" y="4122532"/>
                  <a:pt x="6189275" y="4122532"/>
                </a:cubicBezTo>
                <a:cubicBezTo>
                  <a:pt x="6224454" y="4122532"/>
                  <a:pt x="6253093" y="4151044"/>
                  <a:pt x="6253093" y="4186286"/>
                </a:cubicBezTo>
                <a:lnTo>
                  <a:pt x="6253093" y="4209972"/>
                </a:lnTo>
                <a:cubicBezTo>
                  <a:pt x="6253093" y="4245151"/>
                  <a:pt x="6224454" y="4273726"/>
                  <a:pt x="6189275" y="4273726"/>
                </a:cubicBezTo>
                <a:cubicBezTo>
                  <a:pt x="6179560" y="4273726"/>
                  <a:pt x="6171559" y="4281664"/>
                  <a:pt x="6171559" y="4291442"/>
                </a:cubicBezTo>
                <a:cubicBezTo>
                  <a:pt x="6171559" y="4326621"/>
                  <a:pt x="6142921" y="4355196"/>
                  <a:pt x="6107805" y="4355196"/>
                </a:cubicBezTo>
                <a:lnTo>
                  <a:pt x="6084183" y="4355196"/>
                </a:lnTo>
                <a:cubicBezTo>
                  <a:pt x="6049004" y="4355196"/>
                  <a:pt x="6020366" y="4326621"/>
                  <a:pt x="6020366" y="4291442"/>
                </a:cubicBezTo>
                <a:cubicBezTo>
                  <a:pt x="6020366" y="4281664"/>
                  <a:pt x="6012428" y="4273726"/>
                  <a:pt x="6002650" y="4273726"/>
                </a:cubicBezTo>
                <a:cubicBezTo>
                  <a:pt x="5967534" y="4273726"/>
                  <a:pt x="5938896" y="4245151"/>
                  <a:pt x="5938896" y="4209972"/>
                </a:cubicBezTo>
                <a:lnTo>
                  <a:pt x="5938896" y="4186286"/>
                </a:lnTo>
                <a:cubicBezTo>
                  <a:pt x="5938896" y="4151107"/>
                  <a:pt x="5967534" y="4122532"/>
                  <a:pt x="6002650" y="4122532"/>
                </a:cubicBezTo>
                <a:cubicBezTo>
                  <a:pt x="6012428" y="4122532"/>
                  <a:pt x="6020366" y="4114595"/>
                  <a:pt x="6020366" y="4104816"/>
                </a:cubicBezTo>
                <a:cubicBezTo>
                  <a:pt x="6020366" y="4069637"/>
                  <a:pt x="6049004" y="4041062"/>
                  <a:pt x="6084183" y="4041062"/>
                </a:cubicBezTo>
                <a:close/>
                <a:moveTo>
                  <a:pt x="5322125" y="4041062"/>
                </a:moveTo>
                <a:lnTo>
                  <a:pt x="5345811" y="4041062"/>
                </a:lnTo>
                <a:cubicBezTo>
                  <a:pt x="5380928" y="4041062"/>
                  <a:pt x="5409564" y="4069637"/>
                  <a:pt x="5409564" y="4104816"/>
                </a:cubicBezTo>
                <a:cubicBezTo>
                  <a:pt x="5409564" y="4114595"/>
                  <a:pt x="5417503" y="4122532"/>
                  <a:pt x="5427281" y="4122532"/>
                </a:cubicBezTo>
                <a:cubicBezTo>
                  <a:pt x="5462396" y="4122532"/>
                  <a:pt x="5491034" y="4151044"/>
                  <a:pt x="5491034" y="4186286"/>
                </a:cubicBezTo>
                <a:lnTo>
                  <a:pt x="5491034" y="4209972"/>
                </a:lnTo>
                <a:cubicBezTo>
                  <a:pt x="5491034" y="4245151"/>
                  <a:pt x="5462396" y="4273726"/>
                  <a:pt x="5427281" y="4273726"/>
                </a:cubicBezTo>
                <a:cubicBezTo>
                  <a:pt x="5417566" y="4273726"/>
                  <a:pt x="5409564" y="4281664"/>
                  <a:pt x="5409564" y="4291442"/>
                </a:cubicBezTo>
                <a:cubicBezTo>
                  <a:pt x="5409564" y="4326621"/>
                  <a:pt x="5380928" y="4355196"/>
                  <a:pt x="5345811" y="4355196"/>
                </a:cubicBezTo>
                <a:lnTo>
                  <a:pt x="5322125" y="4355196"/>
                </a:lnTo>
                <a:cubicBezTo>
                  <a:pt x="5287011" y="4355196"/>
                  <a:pt x="5258373" y="4326621"/>
                  <a:pt x="5258373" y="4291442"/>
                </a:cubicBezTo>
                <a:cubicBezTo>
                  <a:pt x="5258373" y="4281664"/>
                  <a:pt x="5250434" y="4273726"/>
                  <a:pt x="5240652" y="4273726"/>
                </a:cubicBezTo>
                <a:cubicBezTo>
                  <a:pt x="5205475" y="4273726"/>
                  <a:pt x="5176898" y="4245151"/>
                  <a:pt x="5176898" y="4209972"/>
                </a:cubicBezTo>
                <a:lnTo>
                  <a:pt x="5176898" y="4186286"/>
                </a:lnTo>
                <a:cubicBezTo>
                  <a:pt x="5176898" y="4151107"/>
                  <a:pt x="5205475" y="4122532"/>
                  <a:pt x="5240652" y="4122532"/>
                </a:cubicBezTo>
                <a:cubicBezTo>
                  <a:pt x="5250371" y="4122532"/>
                  <a:pt x="5258373" y="4114595"/>
                  <a:pt x="5258373" y="4104816"/>
                </a:cubicBezTo>
                <a:cubicBezTo>
                  <a:pt x="5258373" y="4069637"/>
                  <a:pt x="5287011" y="4041062"/>
                  <a:pt x="5322125" y="4041062"/>
                </a:cubicBezTo>
                <a:close/>
                <a:moveTo>
                  <a:pt x="4560186" y="4041062"/>
                </a:moveTo>
                <a:lnTo>
                  <a:pt x="4583808" y="4041062"/>
                </a:lnTo>
                <a:cubicBezTo>
                  <a:pt x="4618989" y="4041062"/>
                  <a:pt x="4647626" y="4069637"/>
                  <a:pt x="4647626" y="4104816"/>
                </a:cubicBezTo>
                <a:cubicBezTo>
                  <a:pt x="4647626" y="4114595"/>
                  <a:pt x="4655563" y="4122532"/>
                  <a:pt x="4665343" y="4122532"/>
                </a:cubicBezTo>
                <a:cubicBezTo>
                  <a:pt x="4700459" y="4122532"/>
                  <a:pt x="4729033" y="4151044"/>
                  <a:pt x="4729096" y="4186286"/>
                </a:cubicBezTo>
                <a:lnTo>
                  <a:pt x="4729096" y="4209972"/>
                </a:lnTo>
                <a:cubicBezTo>
                  <a:pt x="4729096" y="4245151"/>
                  <a:pt x="4700459" y="4273726"/>
                  <a:pt x="4665343" y="4273726"/>
                </a:cubicBezTo>
                <a:cubicBezTo>
                  <a:pt x="4655563" y="4273726"/>
                  <a:pt x="4647626" y="4281664"/>
                  <a:pt x="4647626" y="4291442"/>
                </a:cubicBezTo>
                <a:cubicBezTo>
                  <a:pt x="4647626" y="4326621"/>
                  <a:pt x="4618989" y="4355196"/>
                  <a:pt x="4583808" y="4355196"/>
                </a:cubicBezTo>
                <a:lnTo>
                  <a:pt x="4560186" y="4355196"/>
                </a:lnTo>
                <a:cubicBezTo>
                  <a:pt x="4525070" y="4355196"/>
                  <a:pt x="4496433" y="4326621"/>
                  <a:pt x="4496433" y="4291442"/>
                </a:cubicBezTo>
                <a:cubicBezTo>
                  <a:pt x="4496433" y="4281664"/>
                  <a:pt x="4488494" y="4273726"/>
                  <a:pt x="4478716" y="4273726"/>
                </a:cubicBezTo>
                <a:cubicBezTo>
                  <a:pt x="4443536" y="4273726"/>
                  <a:pt x="4414961" y="4245151"/>
                  <a:pt x="4414961" y="4209972"/>
                </a:cubicBezTo>
                <a:lnTo>
                  <a:pt x="4414961" y="4186286"/>
                </a:lnTo>
                <a:cubicBezTo>
                  <a:pt x="4414961" y="4151107"/>
                  <a:pt x="4443536" y="4122532"/>
                  <a:pt x="4478716" y="4122532"/>
                </a:cubicBezTo>
                <a:cubicBezTo>
                  <a:pt x="4488432" y="4122532"/>
                  <a:pt x="4496433" y="4114595"/>
                  <a:pt x="4496433" y="4104816"/>
                </a:cubicBezTo>
                <a:cubicBezTo>
                  <a:pt x="4496433" y="4069637"/>
                  <a:pt x="4525070" y="4041062"/>
                  <a:pt x="4560186" y="4041062"/>
                </a:cubicBezTo>
                <a:close/>
                <a:moveTo>
                  <a:pt x="3798190" y="4041062"/>
                </a:moveTo>
                <a:lnTo>
                  <a:pt x="3821813" y="4041062"/>
                </a:lnTo>
                <a:cubicBezTo>
                  <a:pt x="3856992" y="4041062"/>
                  <a:pt x="3885631" y="4069637"/>
                  <a:pt x="3885631" y="4104816"/>
                </a:cubicBezTo>
                <a:cubicBezTo>
                  <a:pt x="3885631" y="4114595"/>
                  <a:pt x="3893506" y="4122532"/>
                  <a:pt x="3903284" y="4122532"/>
                </a:cubicBezTo>
                <a:cubicBezTo>
                  <a:pt x="3938464" y="4122532"/>
                  <a:pt x="3967102" y="4151044"/>
                  <a:pt x="3967102" y="4186286"/>
                </a:cubicBezTo>
                <a:lnTo>
                  <a:pt x="3967102" y="4209972"/>
                </a:lnTo>
                <a:cubicBezTo>
                  <a:pt x="3967102" y="4245151"/>
                  <a:pt x="3938464" y="4273726"/>
                  <a:pt x="3903284" y="4273726"/>
                </a:cubicBezTo>
                <a:cubicBezTo>
                  <a:pt x="3893568" y="4273726"/>
                  <a:pt x="3885631" y="4281664"/>
                  <a:pt x="3885631" y="4291442"/>
                </a:cubicBezTo>
                <a:cubicBezTo>
                  <a:pt x="3885631" y="4326621"/>
                  <a:pt x="3856992" y="4355196"/>
                  <a:pt x="3821813" y="4355196"/>
                </a:cubicBezTo>
                <a:lnTo>
                  <a:pt x="3798190" y="4355196"/>
                </a:lnTo>
                <a:cubicBezTo>
                  <a:pt x="3763013" y="4355196"/>
                  <a:pt x="3734374" y="4326621"/>
                  <a:pt x="3734374" y="4291442"/>
                </a:cubicBezTo>
                <a:cubicBezTo>
                  <a:pt x="3734374" y="4281664"/>
                  <a:pt x="3726501" y="4273726"/>
                  <a:pt x="3716722" y="4273726"/>
                </a:cubicBezTo>
                <a:cubicBezTo>
                  <a:pt x="3681544" y="4273726"/>
                  <a:pt x="3652969" y="4245151"/>
                  <a:pt x="3652969" y="4209972"/>
                </a:cubicBezTo>
                <a:lnTo>
                  <a:pt x="3652969" y="4186286"/>
                </a:lnTo>
                <a:cubicBezTo>
                  <a:pt x="3652969" y="4151107"/>
                  <a:pt x="3681544" y="4122532"/>
                  <a:pt x="3716722" y="4122532"/>
                </a:cubicBezTo>
                <a:cubicBezTo>
                  <a:pt x="3726439" y="4122532"/>
                  <a:pt x="3734374" y="4114595"/>
                  <a:pt x="3734374" y="4104816"/>
                </a:cubicBezTo>
                <a:cubicBezTo>
                  <a:pt x="3734374" y="4069637"/>
                  <a:pt x="3763013" y="4041062"/>
                  <a:pt x="3798190" y="4041062"/>
                </a:cubicBezTo>
                <a:close/>
                <a:moveTo>
                  <a:pt x="3036195" y="4041062"/>
                </a:moveTo>
                <a:lnTo>
                  <a:pt x="3059817" y="4041062"/>
                </a:lnTo>
                <a:cubicBezTo>
                  <a:pt x="3094996" y="4041062"/>
                  <a:pt x="3123571" y="4069637"/>
                  <a:pt x="3123571" y="4104816"/>
                </a:cubicBezTo>
                <a:cubicBezTo>
                  <a:pt x="3123571" y="4114595"/>
                  <a:pt x="3131509" y="4122532"/>
                  <a:pt x="3141287" y="4122532"/>
                </a:cubicBezTo>
                <a:cubicBezTo>
                  <a:pt x="3176467" y="4122532"/>
                  <a:pt x="3205105" y="4151044"/>
                  <a:pt x="3205105" y="4186286"/>
                </a:cubicBezTo>
                <a:lnTo>
                  <a:pt x="3205105" y="4209972"/>
                </a:lnTo>
                <a:cubicBezTo>
                  <a:pt x="3205105" y="4245151"/>
                  <a:pt x="3176467" y="4273726"/>
                  <a:pt x="3141287" y="4273726"/>
                </a:cubicBezTo>
                <a:cubicBezTo>
                  <a:pt x="3131572" y="4273726"/>
                  <a:pt x="3123571" y="4281664"/>
                  <a:pt x="3123571" y="4291442"/>
                </a:cubicBezTo>
                <a:cubicBezTo>
                  <a:pt x="3123571" y="4326621"/>
                  <a:pt x="3094996" y="4355196"/>
                  <a:pt x="3059817" y="4355196"/>
                </a:cubicBezTo>
                <a:lnTo>
                  <a:pt x="3036195" y="4355196"/>
                </a:lnTo>
                <a:cubicBezTo>
                  <a:pt x="3001015" y="4355196"/>
                  <a:pt x="2972376" y="4326621"/>
                  <a:pt x="2972376" y="4291442"/>
                </a:cubicBezTo>
                <a:cubicBezTo>
                  <a:pt x="2972376" y="4281664"/>
                  <a:pt x="2964439" y="4273726"/>
                  <a:pt x="2954660" y="4273726"/>
                </a:cubicBezTo>
                <a:cubicBezTo>
                  <a:pt x="2919545" y="4273726"/>
                  <a:pt x="2890907" y="4245151"/>
                  <a:pt x="2890907" y="4209972"/>
                </a:cubicBezTo>
                <a:lnTo>
                  <a:pt x="2890907" y="4186286"/>
                </a:lnTo>
                <a:cubicBezTo>
                  <a:pt x="2890907" y="4151107"/>
                  <a:pt x="2919545" y="4122532"/>
                  <a:pt x="2954660" y="4122532"/>
                </a:cubicBezTo>
                <a:cubicBezTo>
                  <a:pt x="2964439" y="4122532"/>
                  <a:pt x="2972376" y="4114595"/>
                  <a:pt x="2972376" y="4104816"/>
                </a:cubicBezTo>
                <a:cubicBezTo>
                  <a:pt x="2972376" y="4069637"/>
                  <a:pt x="3001015" y="4041062"/>
                  <a:pt x="3036195" y="4041062"/>
                </a:cubicBezTo>
                <a:close/>
                <a:moveTo>
                  <a:pt x="2274132" y="4041062"/>
                </a:moveTo>
                <a:lnTo>
                  <a:pt x="2297818" y="4041062"/>
                </a:lnTo>
                <a:cubicBezTo>
                  <a:pt x="2332934" y="4041062"/>
                  <a:pt x="2361571" y="4069637"/>
                  <a:pt x="2361571" y="4104816"/>
                </a:cubicBezTo>
                <a:cubicBezTo>
                  <a:pt x="2361571" y="4114595"/>
                  <a:pt x="2369508" y="4122532"/>
                  <a:pt x="2379288" y="4122532"/>
                </a:cubicBezTo>
                <a:cubicBezTo>
                  <a:pt x="2414467" y="4122532"/>
                  <a:pt x="2443105" y="4151044"/>
                  <a:pt x="2443105" y="4186286"/>
                </a:cubicBezTo>
                <a:lnTo>
                  <a:pt x="2443105" y="4209972"/>
                </a:lnTo>
                <a:cubicBezTo>
                  <a:pt x="2443105" y="4245151"/>
                  <a:pt x="2414467" y="4273726"/>
                  <a:pt x="2379288" y="4273726"/>
                </a:cubicBezTo>
                <a:cubicBezTo>
                  <a:pt x="2369572" y="4273726"/>
                  <a:pt x="2361571" y="4281664"/>
                  <a:pt x="2361571" y="4291442"/>
                </a:cubicBezTo>
                <a:cubicBezTo>
                  <a:pt x="2361571" y="4326621"/>
                  <a:pt x="2332934" y="4355196"/>
                  <a:pt x="2297818" y="4355196"/>
                </a:cubicBezTo>
                <a:lnTo>
                  <a:pt x="2274132" y="4355196"/>
                </a:lnTo>
                <a:cubicBezTo>
                  <a:pt x="2239017" y="4355196"/>
                  <a:pt x="2210378" y="4326621"/>
                  <a:pt x="2210378" y="4291442"/>
                </a:cubicBezTo>
                <a:cubicBezTo>
                  <a:pt x="2210378" y="4281664"/>
                  <a:pt x="2202440" y="4273726"/>
                  <a:pt x="2192662" y="4273726"/>
                </a:cubicBezTo>
                <a:cubicBezTo>
                  <a:pt x="2157546" y="4273726"/>
                  <a:pt x="2128908" y="4245151"/>
                  <a:pt x="2128908" y="4209972"/>
                </a:cubicBezTo>
                <a:lnTo>
                  <a:pt x="2128908" y="4186286"/>
                </a:lnTo>
                <a:cubicBezTo>
                  <a:pt x="2128908" y="4151107"/>
                  <a:pt x="2157546" y="4122532"/>
                  <a:pt x="2192662" y="4122532"/>
                </a:cubicBezTo>
                <a:cubicBezTo>
                  <a:pt x="2202377" y="4122532"/>
                  <a:pt x="2210378" y="4114595"/>
                  <a:pt x="2210378" y="4104816"/>
                </a:cubicBezTo>
                <a:cubicBezTo>
                  <a:pt x="2210378" y="4069637"/>
                  <a:pt x="2239017" y="4041062"/>
                  <a:pt x="2274132" y="4041062"/>
                </a:cubicBezTo>
                <a:close/>
                <a:moveTo>
                  <a:pt x="1512192" y="4041062"/>
                </a:moveTo>
                <a:lnTo>
                  <a:pt x="1535878" y="4041062"/>
                </a:lnTo>
                <a:cubicBezTo>
                  <a:pt x="1570993" y="4041062"/>
                  <a:pt x="1599632" y="4069637"/>
                  <a:pt x="1599632" y="4104816"/>
                </a:cubicBezTo>
                <a:cubicBezTo>
                  <a:pt x="1599632" y="4114595"/>
                  <a:pt x="1607570" y="4122532"/>
                  <a:pt x="1617348" y="4122532"/>
                </a:cubicBezTo>
                <a:cubicBezTo>
                  <a:pt x="1652464" y="4122532"/>
                  <a:pt x="1681039" y="4151044"/>
                  <a:pt x="1681102" y="4186286"/>
                </a:cubicBezTo>
                <a:lnTo>
                  <a:pt x="1681102" y="4209972"/>
                </a:lnTo>
                <a:cubicBezTo>
                  <a:pt x="1681102" y="4245151"/>
                  <a:pt x="1652464" y="4273726"/>
                  <a:pt x="1617348" y="4273726"/>
                </a:cubicBezTo>
                <a:cubicBezTo>
                  <a:pt x="1607570" y="4273726"/>
                  <a:pt x="1599632" y="4281664"/>
                  <a:pt x="1599632" y="4291442"/>
                </a:cubicBezTo>
                <a:cubicBezTo>
                  <a:pt x="1599632" y="4326621"/>
                  <a:pt x="1570993" y="4355196"/>
                  <a:pt x="1535878" y="4355196"/>
                </a:cubicBezTo>
                <a:lnTo>
                  <a:pt x="1512192" y="4355196"/>
                </a:lnTo>
                <a:cubicBezTo>
                  <a:pt x="1477077" y="4355196"/>
                  <a:pt x="1448439" y="4326621"/>
                  <a:pt x="1448439" y="4291442"/>
                </a:cubicBezTo>
                <a:cubicBezTo>
                  <a:pt x="1448439" y="4281664"/>
                  <a:pt x="1440501" y="4273726"/>
                  <a:pt x="1430722" y="4273726"/>
                </a:cubicBezTo>
                <a:cubicBezTo>
                  <a:pt x="1395543" y="4273726"/>
                  <a:pt x="1366968" y="4245151"/>
                  <a:pt x="1366968" y="4209972"/>
                </a:cubicBezTo>
                <a:lnTo>
                  <a:pt x="1366968" y="4186286"/>
                </a:lnTo>
                <a:cubicBezTo>
                  <a:pt x="1366968" y="4151107"/>
                  <a:pt x="1395543" y="4122532"/>
                  <a:pt x="1430722" y="4122532"/>
                </a:cubicBezTo>
                <a:cubicBezTo>
                  <a:pt x="1440437" y="4122532"/>
                  <a:pt x="1448439" y="4114595"/>
                  <a:pt x="1448439" y="4104816"/>
                </a:cubicBezTo>
                <a:cubicBezTo>
                  <a:pt x="1448439" y="4069637"/>
                  <a:pt x="1477077" y="4041062"/>
                  <a:pt x="1512192" y="4041062"/>
                </a:cubicBezTo>
                <a:close/>
                <a:moveTo>
                  <a:pt x="750194" y="4041062"/>
                </a:moveTo>
                <a:lnTo>
                  <a:pt x="773816" y="4041062"/>
                </a:lnTo>
                <a:cubicBezTo>
                  <a:pt x="808995" y="4041062"/>
                  <a:pt x="837633" y="4069637"/>
                  <a:pt x="837633" y="4104816"/>
                </a:cubicBezTo>
                <a:cubicBezTo>
                  <a:pt x="837633" y="4114595"/>
                  <a:pt x="845571" y="4122532"/>
                  <a:pt x="855350" y="4122532"/>
                </a:cubicBezTo>
                <a:cubicBezTo>
                  <a:pt x="890465" y="4122532"/>
                  <a:pt x="919104" y="4151044"/>
                  <a:pt x="919104" y="4186286"/>
                </a:cubicBezTo>
                <a:lnTo>
                  <a:pt x="919104" y="4209972"/>
                </a:lnTo>
                <a:cubicBezTo>
                  <a:pt x="919104" y="4245151"/>
                  <a:pt x="890465" y="4273726"/>
                  <a:pt x="855350" y="4273726"/>
                </a:cubicBezTo>
                <a:cubicBezTo>
                  <a:pt x="845571" y="4273726"/>
                  <a:pt x="837633" y="4281664"/>
                  <a:pt x="837633" y="4291442"/>
                </a:cubicBezTo>
                <a:cubicBezTo>
                  <a:pt x="837633" y="4326621"/>
                  <a:pt x="808995" y="4355196"/>
                  <a:pt x="773816" y="4355196"/>
                </a:cubicBezTo>
                <a:lnTo>
                  <a:pt x="750194" y="4355196"/>
                </a:lnTo>
                <a:cubicBezTo>
                  <a:pt x="715015" y="4355196"/>
                  <a:pt x="686376" y="4326621"/>
                  <a:pt x="686376" y="4291442"/>
                </a:cubicBezTo>
                <a:cubicBezTo>
                  <a:pt x="686376" y="4281664"/>
                  <a:pt x="678502" y="4273726"/>
                  <a:pt x="668723" y="4273726"/>
                </a:cubicBezTo>
                <a:cubicBezTo>
                  <a:pt x="633544" y="4273726"/>
                  <a:pt x="604969" y="4245151"/>
                  <a:pt x="604969" y="4209972"/>
                </a:cubicBezTo>
                <a:lnTo>
                  <a:pt x="604969" y="4186286"/>
                </a:lnTo>
                <a:cubicBezTo>
                  <a:pt x="604969" y="4151107"/>
                  <a:pt x="633544" y="4122532"/>
                  <a:pt x="668723" y="4122532"/>
                </a:cubicBezTo>
                <a:cubicBezTo>
                  <a:pt x="678439" y="4122532"/>
                  <a:pt x="686376" y="4114595"/>
                  <a:pt x="686376" y="4104816"/>
                </a:cubicBezTo>
                <a:cubicBezTo>
                  <a:pt x="686376" y="4069637"/>
                  <a:pt x="715015" y="4041062"/>
                  <a:pt x="750194" y="4041062"/>
                </a:cubicBezTo>
                <a:close/>
                <a:moveTo>
                  <a:pt x="6" y="4041062"/>
                </a:moveTo>
                <a:lnTo>
                  <a:pt x="11817" y="4041062"/>
                </a:lnTo>
                <a:cubicBezTo>
                  <a:pt x="46996" y="4041062"/>
                  <a:pt x="75635" y="4069637"/>
                  <a:pt x="75635" y="4104816"/>
                </a:cubicBezTo>
                <a:cubicBezTo>
                  <a:pt x="75635" y="4114595"/>
                  <a:pt x="83509" y="4122532"/>
                  <a:pt x="93288" y="4122532"/>
                </a:cubicBezTo>
                <a:cubicBezTo>
                  <a:pt x="128467" y="4122532"/>
                  <a:pt x="157105" y="4151044"/>
                  <a:pt x="157105" y="4186286"/>
                </a:cubicBezTo>
                <a:lnTo>
                  <a:pt x="157105" y="4209972"/>
                </a:lnTo>
                <a:cubicBezTo>
                  <a:pt x="157105" y="4245151"/>
                  <a:pt x="128467" y="4273726"/>
                  <a:pt x="93288" y="4273726"/>
                </a:cubicBezTo>
                <a:cubicBezTo>
                  <a:pt x="83572" y="4273726"/>
                  <a:pt x="75635" y="4281664"/>
                  <a:pt x="75635" y="4291442"/>
                </a:cubicBezTo>
                <a:cubicBezTo>
                  <a:pt x="75635" y="4326621"/>
                  <a:pt x="46996" y="4355196"/>
                  <a:pt x="11817" y="4355196"/>
                </a:cubicBezTo>
                <a:lnTo>
                  <a:pt x="6" y="4355196"/>
                </a:lnTo>
                <a:lnTo>
                  <a:pt x="6" y="4318239"/>
                </a:lnTo>
                <a:lnTo>
                  <a:pt x="11817" y="4318239"/>
                </a:lnTo>
                <a:cubicBezTo>
                  <a:pt x="26613" y="4318239"/>
                  <a:pt x="38678" y="4306238"/>
                  <a:pt x="38678" y="4291442"/>
                </a:cubicBezTo>
                <a:cubicBezTo>
                  <a:pt x="38678" y="4261344"/>
                  <a:pt x="63189" y="4236832"/>
                  <a:pt x="93288" y="4236832"/>
                </a:cubicBezTo>
                <a:cubicBezTo>
                  <a:pt x="108083" y="4236832"/>
                  <a:pt x="120148" y="4224704"/>
                  <a:pt x="120148" y="4209972"/>
                </a:cubicBezTo>
                <a:lnTo>
                  <a:pt x="120148" y="4186286"/>
                </a:lnTo>
                <a:cubicBezTo>
                  <a:pt x="120148" y="4171554"/>
                  <a:pt x="108083" y="4159426"/>
                  <a:pt x="93288" y="4159426"/>
                </a:cubicBezTo>
                <a:cubicBezTo>
                  <a:pt x="63189" y="4159426"/>
                  <a:pt x="38678" y="4134915"/>
                  <a:pt x="38678" y="4104816"/>
                </a:cubicBezTo>
                <a:cubicBezTo>
                  <a:pt x="38678" y="4090020"/>
                  <a:pt x="26613" y="4078019"/>
                  <a:pt x="11817" y="4078019"/>
                </a:cubicBezTo>
                <a:lnTo>
                  <a:pt x="6" y="4078019"/>
                </a:lnTo>
                <a:close/>
                <a:moveTo>
                  <a:pt x="12180119" y="4040999"/>
                </a:moveTo>
                <a:lnTo>
                  <a:pt x="12191994" y="4040999"/>
                </a:lnTo>
                <a:lnTo>
                  <a:pt x="12191994" y="4077956"/>
                </a:lnTo>
                <a:lnTo>
                  <a:pt x="12180119" y="4077956"/>
                </a:lnTo>
                <a:cubicBezTo>
                  <a:pt x="12165324" y="4077956"/>
                  <a:pt x="12153323" y="4089958"/>
                  <a:pt x="12153323" y="4104753"/>
                </a:cubicBezTo>
                <a:cubicBezTo>
                  <a:pt x="12153323" y="4134852"/>
                  <a:pt x="12128812" y="4159363"/>
                  <a:pt x="12098649" y="4159363"/>
                </a:cubicBezTo>
                <a:cubicBezTo>
                  <a:pt x="12083853" y="4159363"/>
                  <a:pt x="12071852" y="4171491"/>
                  <a:pt x="12071852" y="4186223"/>
                </a:cubicBezTo>
                <a:lnTo>
                  <a:pt x="12071852" y="4209909"/>
                </a:lnTo>
                <a:cubicBezTo>
                  <a:pt x="12071852" y="4224641"/>
                  <a:pt x="12083853" y="4236770"/>
                  <a:pt x="12098649" y="4236770"/>
                </a:cubicBezTo>
                <a:cubicBezTo>
                  <a:pt x="12128812" y="4236770"/>
                  <a:pt x="12153323" y="4261281"/>
                  <a:pt x="12153323" y="4291379"/>
                </a:cubicBezTo>
                <a:cubicBezTo>
                  <a:pt x="12153323" y="4306175"/>
                  <a:pt x="12165324" y="4318177"/>
                  <a:pt x="12180119" y="4318177"/>
                </a:cubicBezTo>
                <a:lnTo>
                  <a:pt x="12191994" y="4318177"/>
                </a:lnTo>
                <a:lnTo>
                  <a:pt x="12191994" y="4355133"/>
                </a:lnTo>
                <a:lnTo>
                  <a:pt x="12180119" y="4355133"/>
                </a:lnTo>
                <a:cubicBezTo>
                  <a:pt x="12145004" y="4355133"/>
                  <a:pt x="12116365" y="4326558"/>
                  <a:pt x="12116365" y="4291379"/>
                </a:cubicBezTo>
                <a:cubicBezTo>
                  <a:pt x="12116365" y="4281601"/>
                  <a:pt x="12108428" y="4273663"/>
                  <a:pt x="12098649" y="4273663"/>
                </a:cubicBezTo>
                <a:cubicBezTo>
                  <a:pt x="12063534" y="4273663"/>
                  <a:pt x="12034895" y="4245088"/>
                  <a:pt x="12034895" y="4209909"/>
                </a:cubicBezTo>
                <a:lnTo>
                  <a:pt x="12034895" y="4186223"/>
                </a:lnTo>
                <a:cubicBezTo>
                  <a:pt x="12034895" y="4151045"/>
                  <a:pt x="12063534" y="4122470"/>
                  <a:pt x="12098649" y="4122470"/>
                </a:cubicBezTo>
                <a:cubicBezTo>
                  <a:pt x="12108364" y="4122470"/>
                  <a:pt x="12116365" y="4114532"/>
                  <a:pt x="12116365" y="4104753"/>
                </a:cubicBezTo>
                <a:cubicBezTo>
                  <a:pt x="12116365" y="4069574"/>
                  <a:pt x="12145004" y="4040999"/>
                  <a:pt x="12180119" y="4040999"/>
                </a:cubicBezTo>
                <a:close/>
                <a:moveTo>
                  <a:pt x="11799119" y="3404411"/>
                </a:moveTo>
                <a:cubicBezTo>
                  <a:pt x="11784260" y="3404411"/>
                  <a:pt x="11772259" y="3416413"/>
                  <a:pt x="11772259" y="3431208"/>
                </a:cubicBezTo>
                <a:cubicBezTo>
                  <a:pt x="11772259" y="3461370"/>
                  <a:pt x="11747748" y="3485882"/>
                  <a:pt x="11717585" y="3485882"/>
                </a:cubicBezTo>
                <a:cubicBezTo>
                  <a:pt x="11702726" y="3485882"/>
                  <a:pt x="11690725" y="3497946"/>
                  <a:pt x="11690725" y="3512742"/>
                </a:cubicBezTo>
                <a:lnTo>
                  <a:pt x="11690725" y="3536427"/>
                </a:lnTo>
                <a:cubicBezTo>
                  <a:pt x="11690725" y="3551223"/>
                  <a:pt x="11702789" y="3563288"/>
                  <a:pt x="11717585" y="3563288"/>
                </a:cubicBezTo>
                <a:cubicBezTo>
                  <a:pt x="11747748" y="3563288"/>
                  <a:pt x="11772259" y="3587799"/>
                  <a:pt x="11772259" y="3617962"/>
                </a:cubicBezTo>
                <a:cubicBezTo>
                  <a:pt x="11772259" y="3632757"/>
                  <a:pt x="11784324" y="3644758"/>
                  <a:pt x="11799119" y="3644758"/>
                </a:cubicBezTo>
                <a:lnTo>
                  <a:pt x="11822741" y="3644758"/>
                </a:lnTo>
                <a:cubicBezTo>
                  <a:pt x="11837600" y="3644758"/>
                  <a:pt x="11849601" y="3632757"/>
                  <a:pt x="11849601" y="3617962"/>
                </a:cubicBezTo>
                <a:cubicBezTo>
                  <a:pt x="11849601" y="3587799"/>
                  <a:pt x="11874112" y="3563288"/>
                  <a:pt x="11904275" y="3563288"/>
                </a:cubicBezTo>
                <a:cubicBezTo>
                  <a:pt x="11919134" y="3563288"/>
                  <a:pt x="11931136" y="3551223"/>
                  <a:pt x="11931136" y="3536427"/>
                </a:cubicBezTo>
                <a:lnTo>
                  <a:pt x="11931136" y="3512742"/>
                </a:lnTo>
                <a:cubicBezTo>
                  <a:pt x="11931136" y="3497946"/>
                  <a:pt x="11919071" y="3485882"/>
                  <a:pt x="11904275" y="3485882"/>
                </a:cubicBezTo>
                <a:cubicBezTo>
                  <a:pt x="11874112" y="3485882"/>
                  <a:pt x="11849601" y="3461370"/>
                  <a:pt x="11849601" y="3431208"/>
                </a:cubicBezTo>
                <a:cubicBezTo>
                  <a:pt x="11849601" y="3416413"/>
                  <a:pt x="11837537" y="3404411"/>
                  <a:pt x="11822741" y="3404411"/>
                </a:cubicBezTo>
                <a:close/>
                <a:moveTo>
                  <a:pt x="11037119" y="3404411"/>
                </a:moveTo>
                <a:cubicBezTo>
                  <a:pt x="11022260" y="3404411"/>
                  <a:pt x="11010259" y="3416413"/>
                  <a:pt x="11010259" y="3431208"/>
                </a:cubicBezTo>
                <a:cubicBezTo>
                  <a:pt x="11010259" y="3461370"/>
                  <a:pt x="10985748" y="3485882"/>
                  <a:pt x="10955585" y="3485882"/>
                </a:cubicBezTo>
                <a:cubicBezTo>
                  <a:pt x="10940726" y="3485882"/>
                  <a:pt x="10928725" y="3497946"/>
                  <a:pt x="10928725" y="3512742"/>
                </a:cubicBezTo>
                <a:lnTo>
                  <a:pt x="10928725" y="3536427"/>
                </a:lnTo>
                <a:cubicBezTo>
                  <a:pt x="10928725" y="3551223"/>
                  <a:pt x="10940789" y="3563288"/>
                  <a:pt x="10955585" y="3563288"/>
                </a:cubicBezTo>
                <a:cubicBezTo>
                  <a:pt x="10985748" y="3563288"/>
                  <a:pt x="11010259" y="3587799"/>
                  <a:pt x="11010259" y="3617962"/>
                </a:cubicBezTo>
                <a:cubicBezTo>
                  <a:pt x="11010259" y="3632757"/>
                  <a:pt x="11022324" y="3644758"/>
                  <a:pt x="11037119" y="3644758"/>
                </a:cubicBezTo>
                <a:lnTo>
                  <a:pt x="11060741" y="3644758"/>
                </a:lnTo>
                <a:cubicBezTo>
                  <a:pt x="11075600" y="3644758"/>
                  <a:pt x="11087601" y="3632757"/>
                  <a:pt x="11087601" y="3617962"/>
                </a:cubicBezTo>
                <a:cubicBezTo>
                  <a:pt x="11087601" y="3587799"/>
                  <a:pt x="11112112" y="3563288"/>
                  <a:pt x="11142275" y="3563288"/>
                </a:cubicBezTo>
                <a:cubicBezTo>
                  <a:pt x="11157134" y="3563288"/>
                  <a:pt x="11169136" y="3551223"/>
                  <a:pt x="11169136" y="3536427"/>
                </a:cubicBezTo>
                <a:lnTo>
                  <a:pt x="11169136" y="3512742"/>
                </a:lnTo>
                <a:cubicBezTo>
                  <a:pt x="11169136" y="3497946"/>
                  <a:pt x="11157071" y="3485882"/>
                  <a:pt x="11142275" y="3485882"/>
                </a:cubicBezTo>
                <a:cubicBezTo>
                  <a:pt x="11112112" y="3485882"/>
                  <a:pt x="11087601" y="3461370"/>
                  <a:pt x="11087601" y="3431208"/>
                </a:cubicBezTo>
                <a:cubicBezTo>
                  <a:pt x="11087601" y="3416413"/>
                  <a:pt x="11075537" y="3404411"/>
                  <a:pt x="11060741" y="3404411"/>
                </a:cubicBezTo>
                <a:close/>
                <a:moveTo>
                  <a:pt x="10275119" y="3404411"/>
                </a:moveTo>
                <a:cubicBezTo>
                  <a:pt x="10260260" y="3404411"/>
                  <a:pt x="10248259" y="3416413"/>
                  <a:pt x="10248259" y="3431208"/>
                </a:cubicBezTo>
                <a:cubicBezTo>
                  <a:pt x="10248259" y="3461370"/>
                  <a:pt x="10223748" y="3485882"/>
                  <a:pt x="10193585" y="3485882"/>
                </a:cubicBezTo>
                <a:cubicBezTo>
                  <a:pt x="10178726" y="3485882"/>
                  <a:pt x="10166725" y="3497946"/>
                  <a:pt x="10166725" y="3512742"/>
                </a:cubicBezTo>
                <a:lnTo>
                  <a:pt x="10166725" y="3536427"/>
                </a:lnTo>
                <a:cubicBezTo>
                  <a:pt x="10166725" y="3551223"/>
                  <a:pt x="10178789" y="3563288"/>
                  <a:pt x="10193585" y="3563288"/>
                </a:cubicBezTo>
                <a:cubicBezTo>
                  <a:pt x="10223748" y="3563288"/>
                  <a:pt x="10248259" y="3587799"/>
                  <a:pt x="10248259" y="3617962"/>
                </a:cubicBezTo>
                <a:cubicBezTo>
                  <a:pt x="10248259" y="3632757"/>
                  <a:pt x="10260324" y="3644758"/>
                  <a:pt x="10275119" y="3644758"/>
                </a:cubicBezTo>
                <a:lnTo>
                  <a:pt x="10298741" y="3644758"/>
                </a:lnTo>
                <a:cubicBezTo>
                  <a:pt x="10313600" y="3644758"/>
                  <a:pt x="10325601" y="3632757"/>
                  <a:pt x="10325601" y="3617962"/>
                </a:cubicBezTo>
                <a:cubicBezTo>
                  <a:pt x="10325601" y="3587799"/>
                  <a:pt x="10350112" y="3563288"/>
                  <a:pt x="10380275" y="3563288"/>
                </a:cubicBezTo>
                <a:cubicBezTo>
                  <a:pt x="10395134" y="3563288"/>
                  <a:pt x="10407136" y="3551223"/>
                  <a:pt x="10407136" y="3536427"/>
                </a:cubicBezTo>
                <a:lnTo>
                  <a:pt x="10407136" y="3512742"/>
                </a:lnTo>
                <a:cubicBezTo>
                  <a:pt x="10407136" y="3497946"/>
                  <a:pt x="10395071" y="3485882"/>
                  <a:pt x="10380275" y="3485882"/>
                </a:cubicBezTo>
                <a:cubicBezTo>
                  <a:pt x="10350112" y="3485882"/>
                  <a:pt x="10325601" y="3461370"/>
                  <a:pt x="10325601" y="3431208"/>
                </a:cubicBezTo>
                <a:cubicBezTo>
                  <a:pt x="10325601" y="3416413"/>
                  <a:pt x="10313537" y="3404411"/>
                  <a:pt x="10298741" y="3404411"/>
                </a:cubicBezTo>
                <a:close/>
                <a:moveTo>
                  <a:pt x="9513119" y="3404411"/>
                </a:moveTo>
                <a:cubicBezTo>
                  <a:pt x="9498260" y="3404411"/>
                  <a:pt x="9486259" y="3416413"/>
                  <a:pt x="9486259" y="3431208"/>
                </a:cubicBezTo>
                <a:cubicBezTo>
                  <a:pt x="9486259" y="3461370"/>
                  <a:pt x="9461748" y="3485882"/>
                  <a:pt x="9431585" y="3485882"/>
                </a:cubicBezTo>
                <a:cubicBezTo>
                  <a:pt x="9416726" y="3485882"/>
                  <a:pt x="9404725" y="3497946"/>
                  <a:pt x="9404725" y="3512742"/>
                </a:cubicBezTo>
                <a:lnTo>
                  <a:pt x="9404725" y="3536427"/>
                </a:lnTo>
                <a:cubicBezTo>
                  <a:pt x="9404725" y="3551223"/>
                  <a:pt x="9416789" y="3563288"/>
                  <a:pt x="9431585" y="3563288"/>
                </a:cubicBezTo>
                <a:cubicBezTo>
                  <a:pt x="9461748" y="3563288"/>
                  <a:pt x="9486259" y="3587799"/>
                  <a:pt x="9486259" y="3617962"/>
                </a:cubicBezTo>
                <a:cubicBezTo>
                  <a:pt x="9486259" y="3632757"/>
                  <a:pt x="9498324" y="3644758"/>
                  <a:pt x="9513119" y="3644758"/>
                </a:cubicBezTo>
                <a:lnTo>
                  <a:pt x="9536741" y="3644758"/>
                </a:lnTo>
                <a:cubicBezTo>
                  <a:pt x="9551600" y="3644758"/>
                  <a:pt x="9563601" y="3632757"/>
                  <a:pt x="9563601" y="3617962"/>
                </a:cubicBezTo>
                <a:cubicBezTo>
                  <a:pt x="9563601" y="3587799"/>
                  <a:pt x="9588112" y="3563288"/>
                  <a:pt x="9618275" y="3563288"/>
                </a:cubicBezTo>
                <a:cubicBezTo>
                  <a:pt x="9633134" y="3563288"/>
                  <a:pt x="9645136" y="3551223"/>
                  <a:pt x="9645136" y="3536427"/>
                </a:cubicBezTo>
                <a:lnTo>
                  <a:pt x="9645136" y="3512742"/>
                </a:lnTo>
                <a:cubicBezTo>
                  <a:pt x="9645136" y="3497946"/>
                  <a:pt x="9633071" y="3485882"/>
                  <a:pt x="9618275" y="3485882"/>
                </a:cubicBezTo>
                <a:cubicBezTo>
                  <a:pt x="9588112" y="3485882"/>
                  <a:pt x="9563601" y="3461370"/>
                  <a:pt x="9563601" y="3431208"/>
                </a:cubicBezTo>
                <a:cubicBezTo>
                  <a:pt x="9563601" y="3416413"/>
                  <a:pt x="9551537" y="3404411"/>
                  <a:pt x="9536741" y="3404411"/>
                </a:cubicBezTo>
                <a:close/>
                <a:moveTo>
                  <a:pt x="8751119" y="3404411"/>
                </a:moveTo>
                <a:cubicBezTo>
                  <a:pt x="8736260" y="3404411"/>
                  <a:pt x="8724259" y="3416413"/>
                  <a:pt x="8724259" y="3431208"/>
                </a:cubicBezTo>
                <a:cubicBezTo>
                  <a:pt x="8724259" y="3461370"/>
                  <a:pt x="8699748" y="3485882"/>
                  <a:pt x="8669585" y="3485882"/>
                </a:cubicBezTo>
                <a:cubicBezTo>
                  <a:pt x="8654726" y="3485882"/>
                  <a:pt x="8642725" y="3497946"/>
                  <a:pt x="8642725" y="3512742"/>
                </a:cubicBezTo>
                <a:lnTo>
                  <a:pt x="8642725" y="3536427"/>
                </a:lnTo>
                <a:cubicBezTo>
                  <a:pt x="8642725" y="3551223"/>
                  <a:pt x="8654789" y="3563288"/>
                  <a:pt x="8669585" y="3563288"/>
                </a:cubicBezTo>
                <a:cubicBezTo>
                  <a:pt x="8699748" y="3563288"/>
                  <a:pt x="8724259" y="3587799"/>
                  <a:pt x="8724259" y="3617962"/>
                </a:cubicBezTo>
                <a:cubicBezTo>
                  <a:pt x="8724259" y="3632757"/>
                  <a:pt x="8736324" y="3644758"/>
                  <a:pt x="8751119" y="3644758"/>
                </a:cubicBezTo>
                <a:lnTo>
                  <a:pt x="8774741" y="3644758"/>
                </a:lnTo>
                <a:cubicBezTo>
                  <a:pt x="8789600" y="3644758"/>
                  <a:pt x="8801601" y="3632757"/>
                  <a:pt x="8801601" y="3617962"/>
                </a:cubicBezTo>
                <a:cubicBezTo>
                  <a:pt x="8801601" y="3587799"/>
                  <a:pt x="8826112" y="3563288"/>
                  <a:pt x="8856275" y="3563288"/>
                </a:cubicBezTo>
                <a:cubicBezTo>
                  <a:pt x="8871134" y="3563288"/>
                  <a:pt x="8883136" y="3551223"/>
                  <a:pt x="8883136" y="3536427"/>
                </a:cubicBezTo>
                <a:lnTo>
                  <a:pt x="8883136" y="3512742"/>
                </a:lnTo>
                <a:cubicBezTo>
                  <a:pt x="8883136" y="3497946"/>
                  <a:pt x="8871071" y="3485882"/>
                  <a:pt x="8856275" y="3485882"/>
                </a:cubicBezTo>
                <a:cubicBezTo>
                  <a:pt x="8826112" y="3485882"/>
                  <a:pt x="8801601" y="3461370"/>
                  <a:pt x="8801601" y="3431208"/>
                </a:cubicBezTo>
                <a:cubicBezTo>
                  <a:pt x="8801601" y="3416413"/>
                  <a:pt x="8789537" y="3404411"/>
                  <a:pt x="8774741" y="3404411"/>
                </a:cubicBezTo>
                <a:close/>
                <a:moveTo>
                  <a:pt x="7989119" y="3404411"/>
                </a:moveTo>
                <a:cubicBezTo>
                  <a:pt x="7974260" y="3404411"/>
                  <a:pt x="7962259" y="3416413"/>
                  <a:pt x="7962259" y="3431208"/>
                </a:cubicBezTo>
                <a:cubicBezTo>
                  <a:pt x="7962259" y="3461370"/>
                  <a:pt x="7937748" y="3485882"/>
                  <a:pt x="7907585" y="3485882"/>
                </a:cubicBezTo>
                <a:cubicBezTo>
                  <a:pt x="7892726" y="3485882"/>
                  <a:pt x="7880725" y="3497946"/>
                  <a:pt x="7880725" y="3512742"/>
                </a:cubicBezTo>
                <a:lnTo>
                  <a:pt x="7880725" y="3536427"/>
                </a:lnTo>
                <a:cubicBezTo>
                  <a:pt x="7880725" y="3551223"/>
                  <a:pt x="7892789" y="3563288"/>
                  <a:pt x="7907585" y="3563288"/>
                </a:cubicBezTo>
                <a:cubicBezTo>
                  <a:pt x="7937748" y="3563288"/>
                  <a:pt x="7962259" y="3587799"/>
                  <a:pt x="7962259" y="3617962"/>
                </a:cubicBezTo>
                <a:cubicBezTo>
                  <a:pt x="7962259" y="3632757"/>
                  <a:pt x="7974324" y="3644758"/>
                  <a:pt x="7989119" y="3644758"/>
                </a:cubicBezTo>
                <a:lnTo>
                  <a:pt x="8012741" y="3644758"/>
                </a:lnTo>
                <a:cubicBezTo>
                  <a:pt x="8027600" y="3644758"/>
                  <a:pt x="8039601" y="3632757"/>
                  <a:pt x="8039601" y="3617962"/>
                </a:cubicBezTo>
                <a:cubicBezTo>
                  <a:pt x="8039601" y="3587799"/>
                  <a:pt x="8064112" y="3563288"/>
                  <a:pt x="8094275" y="3563288"/>
                </a:cubicBezTo>
                <a:cubicBezTo>
                  <a:pt x="8109134" y="3563288"/>
                  <a:pt x="8121136" y="3551223"/>
                  <a:pt x="8121136" y="3536427"/>
                </a:cubicBezTo>
                <a:lnTo>
                  <a:pt x="8121136" y="3512742"/>
                </a:lnTo>
                <a:cubicBezTo>
                  <a:pt x="8121136" y="3497946"/>
                  <a:pt x="8109071" y="3485882"/>
                  <a:pt x="8094275" y="3485882"/>
                </a:cubicBezTo>
                <a:cubicBezTo>
                  <a:pt x="8064112" y="3485882"/>
                  <a:pt x="8039601" y="3461370"/>
                  <a:pt x="8039601" y="3431208"/>
                </a:cubicBezTo>
                <a:cubicBezTo>
                  <a:pt x="8039601" y="3416413"/>
                  <a:pt x="8027537" y="3404411"/>
                  <a:pt x="8012741" y="3404411"/>
                </a:cubicBezTo>
                <a:close/>
                <a:moveTo>
                  <a:pt x="7227119" y="3404411"/>
                </a:moveTo>
                <a:cubicBezTo>
                  <a:pt x="7212260" y="3404411"/>
                  <a:pt x="7200259" y="3416413"/>
                  <a:pt x="7200259" y="3431208"/>
                </a:cubicBezTo>
                <a:cubicBezTo>
                  <a:pt x="7200259" y="3461370"/>
                  <a:pt x="7175748" y="3485882"/>
                  <a:pt x="7145585" y="3485882"/>
                </a:cubicBezTo>
                <a:cubicBezTo>
                  <a:pt x="7130726" y="3485882"/>
                  <a:pt x="7118725" y="3497946"/>
                  <a:pt x="7118725" y="3512742"/>
                </a:cubicBezTo>
                <a:lnTo>
                  <a:pt x="7118725" y="3536427"/>
                </a:lnTo>
                <a:cubicBezTo>
                  <a:pt x="7118725" y="3551223"/>
                  <a:pt x="7130789" y="3563288"/>
                  <a:pt x="7145585" y="3563288"/>
                </a:cubicBezTo>
                <a:cubicBezTo>
                  <a:pt x="7175748" y="3563288"/>
                  <a:pt x="7200259" y="3587799"/>
                  <a:pt x="7200259" y="3617962"/>
                </a:cubicBezTo>
                <a:cubicBezTo>
                  <a:pt x="7200259" y="3632757"/>
                  <a:pt x="7212324" y="3644758"/>
                  <a:pt x="7227119" y="3644758"/>
                </a:cubicBezTo>
                <a:lnTo>
                  <a:pt x="7250741" y="3644758"/>
                </a:lnTo>
                <a:cubicBezTo>
                  <a:pt x="7265600" y="3644758"/>
                  <a:pt x="7277601" y="3632757"/>
                  <a:pt x="7277601" y="3617962"/>
                </a:cubicBezTo>
                <a:cubicBezTo>
                  <a:pt x="7277601" y="3587799"/>
                  <a:pt x="7302112" y="3563288"/>
                  <a:pt x="7332275" y="3563288"/>
                </a:cubicBezTo>
                <a:cubicBezTo>
                  <a:pt x="7347134" y="3563288"/>
                  <a:pt x="7359136" y="3551223"/>
                  <a:pt x="7359136" y="3536427"/>
                </a:cubicBezTo>
                <a:lnTo>
                  <a:pt x="7359136" y="3512742"/>
                </a:lnTo>
                <a:cubicBezTo>
                  <a:pt x="7359136" y="3497946"/>
                  <a:pt x="7347071" y="3485882"/>
                  <a:pt x="7332275" y="3485882"/>
                </a:cubicBezTo>
                <a:cubicBezTo>
                  <a:pt x="7302112" y="3485882"/>
                  <a:pt x="7277601" y="3461370"/>
                  <a:pt x="7277601" y="3431208"/>
                </a:cubicBezTo>
                <a:cubicBezTo>
                  <a:pt x="7277601" y="3416413"/>
                  <a:pt x="7265537" y="3404411"/>
                  <a:pt x="7250741" y="3404411"/>
                </a:cubicBezTo>
                <a:close/>
                <a:moveTo>
                  <a:pt x="6465119" y="3404411"/>
                </a:moveTo>
                <a:cubicBezTo>
                  <a:pt x="6450260" y="3404411"/>
                  <a:pt x="6438259" y="3416413"/>
                  <a:pt x="6438259" y="3431208"/>
                </a:cubicBezTo>
                <a:cubicBezTo>
                  <a:pt x="6438259" y="3461370"/>
                  <a:pt x="6413747" y="3485882"/>
                  <a:pt x="6383585" y="3485882"/>
                </a:cubicBezTo>
                <a:cubicBezTo>
                  <a:pt x="6368726" y="3485882"/>
                  <a:pt x="6356724" y="3497946"/>
                  <a:pt x="6356724" y="3512742"/>
                </a:cubicBezTo>
                <a:lnTo>
                  <a:pt x="6356724" y="3536427"/>
                </a:lnTo>
                <a:cubicBezTo>
                  <a:pt x="6356724" y="3551223"/>
                  <a:pt x="6368790" y="3563288"/>
                  <a:pt x="6383585" y="3563288"/>
                </a:cubicBezTo>
                <a:cubicBezTo>
                  <a:pt x="6413747" y="3563288"/>
                  <a:pt x="6438259" y="3587799"/>
                  <a:pt x="6438259" y="3617962"/>
                </a:cubicBezTo>
                <a:cubicBezTo>
                  <a:pt x="6438259" y="3632757"/>
                  <a:pt x="6450323" y="3644758"/>
                  <a:pt x="6465119" y="3644758"/>
                </a:cubicBezTo>
                <a:lnTo>
                  <a:pt x="6488741" y="3644758"/>
                </a:lnTo>
                <a:cubicBezTo>
                  <a:pt x="6503600" y="3644758"/>
                  <a:pt x="6515601" y="3632757"/>
                  <a:pt x="6515601" y="3617962"/>
                </a:cubicBezTo>
                <a:cubicBezTo>
                  <a:pt x="6515601" y="3587799"/>
                  <a:pt x="6540112" y="3563288"/>
                  <a:pt x="6570275" y="3563288"/>
                </a:cubicBezTo>
                <a:cubicBezTo>
                  <a:pt x="6585134" y="3563288"/>
                  <a:pt x="6597136" y="3551223"/>
                  <a:pt x="6597136" y="3536427"/>
                </a:cubicBezTo>
                <a:lnTo>
                  <a:pt x="6597136" y="3512742"/>
                </a:lnTo>
                <a:cubicBezTo>
                  <a:pt x="6597136" y="3497946"/>
                  <a:pt x="6585071" y="3485882"/>
                  <a:pt x="6570275" y="3485882"/>
                </a:cubicBezTo>
                <a:cubicBezTo>
                  <a:pt x="6540112" y="3485882"/>
                  <a:pt x="6515601" y="3461370"/>
                  <a:pt x="6515601" y="3431208"/>
                </a:cubicBezTo>
                <a:cubicBezTo>
                  <a:pt x="6515601" y="3416413"/>
                  <a:pt x="6503537" y="3404411"/>
                  <a:pt x="6488741" y="3404411"/>
                </a:cubicBezTo>
                <a:close/>
                <a:moveTo>
                  <a:pt x="5703123" y="3404411"/>
                </a:moveTo>
                <a:cubicBezTo>
                  <a:pt x="5688264" y="3404411"/>
                  <a:pt x="5676263" y="3416413"/>
                  <a:pt x="5676263" y="3431208"/>
                </a:cubicBezTo>
                <a:cubicBezTo>
                  <a:pt x="5676263" y="3461370"/>
                  <a:pt x="5651751" y="3485882"/>
                  <a:pt x="5621590" y="3485882"/>
                </a:cubicBezTo>
                <a:cubicBezTo>
                  <a:pt x="5606733" y="3485882"/>
                  <a:pt x="5594729" y="3497946"/>
                  <a:pt x="5594729" y="3512742"/>
                </a:cubicBezTo>
                <a:lnTo>
                  <a:pt x="5594729" y="3536427"/>
                </a:lnTo>
                <a:cubicBezTo>
                  <a:pt x="5594729" y="3551223"/>
                  <a:pt x="5606796" y="3563288"/>
                  <a:pt x="5621590" y="3563288"/>
                </a:cubicBezTo>
                <a:cubicBezTo>
                  <a:pt x="5651751" y="3563288"/>
                  <a:pt x="5676263" y="3587799"/>
                  <a:pt x="5676263" y="3617962"/>
                </a:cubicBezTo>
                <a:cubicBezTo>
                  <a:pt x="5676263" y="3632757"/>
                  <a:pt x="5688328" y="3644758"/>
                  <a:pt x="5703123" y="3644758"/>
                </a:cubicBezTo>
                <a:lnTo>
                  <a:pt x="5726745" y="3644758"/>
                </a:lnTo>
                <a:cubicBezTo>
                  <a:pt x="5741604" y="3644758"/>
                  <a:pt x="5753605" y="3632757"/>
                  <a:pt x="5753605" y="3617962"/>
                </a:cubicBezTo>
                <a:cubicBezTo>
                  <a:pt x="5753605" y="3587799"/>
                  <a:pt x="5778116" y="3563288"/>
                  <a:pt x="5808277" y="3563288"/>
                </a:cubicBezTo>
                <a:cubicBezTo>
                  <a:pt x="5823136" y="3563288"/>
                  <a:pt x="5835137" y="3551223"/>
                  <a:pt x="5835137" y="3536427"/>
                </a:cubicBezTo>
                <a:lnTo>
                  <a:pt x="5835137" y="3512742"/>
                </a:lnTo>
                <a:cubicBezTo>
                  <a:pt x="5835137" y="3497946"/>
                  <a:pt x="5823073" y="3485882"/>
                  <a:pt x="5808277" y="3485882"/>
                </a:cubicBezTo>
                <a:cubicBezTo>
                  <a:pt x="5778116" y="3485882"/>
                  <a:pt x="5753605" y="3461370"/>
                  <a:pt x="5753605" y="3431208"/>
                </a:cubicBezTo>
                <a:cubicBezTo>
                  <a:pt x="5753605" y="3416413"/>
                  <a:pt x="5741540" y="3404411"/>
                  <a:pt x="5726745" y="3404411"/>
                </a:cubicBezTo>
                <a:close/>
                <a:moveTo>
                  <a:pt x="4941124" y="3404411"/>
                </a:moveTo>
                <a:cubicBezTo>
                  <a:pt x="4926265" y="3404411"/>
                  <a:pt x="4914265" y="3416413"/>
                  <a:pt x="4914265" y="3431208"/>
                </a:cubicBezTo>
                <a:cubicBezTo>
                  <a:pt x="4914265" y="3461370"/>
                  <a:pt x="4889747" y="3485882"/>
                  <a:pt x="4859585" y="3485882"/>
                </a:cubicBezTo>
                <a:cubicBezTo>
                  <a:pt x="4844726" y="3485882"/>
                  <a:pt x="4832728" y="3497946"/>
                  <a:pt x="4832728" y="3512742"/>
                </a:cubicBezTo>
                <a:lnTo>
                  <a:pt x="4832728" y="3536427"/>
                </a:lnTo>
                <a:cubicBezTo>
                  <a:pt x="4832728" y="3551223"/>
                  <a:pt x="4844794" y="3563288"/>
                  <a:pt x="4859585" y="3563288"/>
                </a:cubicBezTo>
                <a:cubicBezTo>
                  <a:pt x="4889747" y="3563288"/>
                  <a:pt x="4914265" y="3587799"/>
                  <a:pt x="4914265" y="3617962"/>
                </a:cubicBezTo>
                <a:cubicBezTo>
                  <a:pt x="4914265" y="3632757"/>
                  <a:pt x="4926328" y="3644758"/>
                  <a:pt x="4941124" y="3644758"/>
                </a:cubicBezTo>
                <a:lnTo>
                  <a:pt x="4964747" y="3644758"/>
                </a:lnTo>
                <a:cubicBezTo>
                  <a:pt x="4979607" y="3644758"/>
                  <a:pt x="4991610" y="3632757"/>
                  <a:pt x="4991610" y="3617962"/>
                </a:cubicBezTo>
                <a:cubicBezTo>
                  <a:pt x="4991610" y="3587799"/>
                  <a:pt x="5016121" y="3563288"/>
                  <a:pt x="5046284" y="3563288"/>
                </a:cubicBezTo>
                <a:cubicBezTo>
                  <a:pt x="5061143" y="3563288"/>
                  <a:pt x="5073145" y="3551223"/>
                  <a:pt x="5073145" y="3536427"/>
                </a:cubicBezTo>
                <a:lnTo>
                  <a:pt x="5073145" y="3512742"/>
                </a:lnTo>
                <a:cubicBezTo>
                  <a:pt x="5073145" y="3497946"/>
                  <a:pt x="5061080" y="3485882"/>
                  <a:pt x="5046284" y="3485882"/>
                </a:cubicBezTo>
                <a:cubicBezTo>
                  <a:pt x="5016121" y="3485882"/>
                  <a:pt x="4991610" y="3461370"/>
                  <a:pt x="4991610" y="3431208"/>
                </a:cubicBezTo>
                <a:cubicBezTo>
                  <a:pt x="4991610" y="3416413"/>
                  <a:pt x="4979543" y="3404411"/>
                  <a:pt x="4964747" y="3404411"/>
                </a:cubicBezTo>
                <a:close/>
                <a:moveTo>
                  <a:pt x="4179133" y="3404411"/>
                </a:moveTo>
                <a:cubicBezTo>
                  <a:pt x="4164274" y="3404411"/>
                  <a:pt x="4152273" y="3416413"/>
                  <a:pt x="4152273" y="3431208"/>
                </a:cubicBezTo>
                <a:cubicBezTo>
                  <a:pt x="4152273" y="3461370"/>
                  <a:pt x="4127761" y="3485882"/>
                  <a:pt x="4097599" y="3485882"/>
                </a:cubicBezTo>
                <a:cubicBezTo>
                  <a:pt x="4082739" y="3485882"/>
                  <a:pt x="4070737" y="3497946"/>
                  <a:pt x="4070737" y="3512742"/>
                </a:cubicBezTo>
                <a:lnTo>
                  <a:pt x="4070737" y="3536427"/>
                </a:lnTo>
                <a:cubicBezTo>
                  <a:pt x="4070737" y="3551223"/>
                  <a:pt x="4082803" y="3563288"/>
                  <a:pt x="4097599" y="3563288"/>
                </a:cubicBezTo>
                <a:cubicBezTo>
                  <a:pt x="4127761" y="3563288"/>
                  <a:pt x="4152273" y="3587799"/>
                  <a:pt x="4152273" y="3617962"/>
                </a:cubicBezTo>
                <a:cubicBezTo>
                  <a:pt x="4152273" y="3632757"/>
                  <a:pt x="4164337" y="3644758"/>
                  <a:pt x="4179133" y="3644758"/>
                </a:cubicBezTo>
                <a:lnTo>
                  <a:pt x="4202744" y="3644758"/>
                </a:lnTo>
                <a:cubicBezTo>
                  <a:pt x="4217604" y="3644758"/>
                  <a:pt x="4229605" y="3632757"/>
                  <a:pt x="4229605" y="3617962"/>
                </a:cubicBezTo>
                <a:cubicBezTo>
                  <a:pt x="4229605" y="3587799"/>
                  <a:pt x="4254116" y="3563288"/>
                  <a:pt x="4284279" y="3563288"/>
                </a:cubicBezTo>
                <a:cubicBezTo>
                  <a:pt x="4299138" y="3563288"/>
                  <a:pt x="4311138" y="3551223"/>
                  <a:pt x="4311138" y="3536427"/>
                </a:cubicBezTo>
                <a:lnTo>
                  <a:pt x="4311138" y="3512742"/>
                </a:lnTo>
                <a:cubicBezTo>
                  <a:pt x="4311138" y="3497946"/>
                  <a:pt x="4299075" y="3485882"/>
                  <a:pt x="4284279" y="3485882"/>
                </a:cubicBezTo>
                <a:cubicBezTo>
                  <a:pt x="4254116" y="3485882"/>
                  <a:pt x="4229605" y="3461370"/>
                  <a:pt x="4229605" y="3431208"/>
                </a:cubicBezTo>
                <a:cubicBezTo>
                  <a:pt x="4229605" y="3416413"/>
                  <a:pt x="4217540" y="3404411"/>
                  <a:pt x="4202744" y="3404411"/>
                </a:cubicBezTo>
                <a:close/>
                <a:moveTo>
                  <a:pt x="3417135" y="3404411"/>
                </a:moveTo>
                <a:cubicBezTo>
                  <a:pt x="3402276" y="3404411"/>
                  <a:pt x="3390274" y="3416413"/>
                  <a:pt x="3390274" y="3431208"/>
                </a:cubicBezTo>
                <a:cubicBezTo>
                  <a:pt x="3390274" y="3461370"/>
                  <a:pt x="3365762" y="3485882"/>
                  <a:pt x="3335600" y="3485882"/>
                </a:cubicBezTo>
                <a:cubicBezTo>
                  <a:pt x="3320741" y="3485882"/>
                  <a:pt x="3308740" y="3497946"/>
                  <a:pt x="3308740" y="3512742"/>
                </a:cubicBezTo>
                <a:lnTo>
                  <a:pt x="3308740" y="3536427"/>
                </a:lnTo>
                <a:cubicBezTo>
                  <a:pt x="3308740" y="3551223"/>
                  <a:pt x="3320805" y="3563288"/>
                  <a:pt x="3335600" y="3563288"/>
                </a:cubicBezTo>
                <a:cubicBezTo>
                  <a:pt x="3365762" y="3563288"/>
                  <a:pt x="3390274" y="3587799"/>
                  <a:pt x="3390274" y="3617962"/>
                </a:cubicBezTo>
                <a:cubicBezTo>
                  <a:pt x="3390274" y="3632757"/>
                  <a:pt x="3402340" y="3644758"/>
                  <a:pt x="3417135" y="3644758"/>
                </a:cubicBezTo>
                <a:lnTo>
                  <a:pt x="3440757" y="3644758"/>
                </a:lnTo>
                <a:cubicBezTo>
                  <a:pt x="3455616" y="3644758"/>
                  <a:pt x="3467617" y="3632757"/>
                  <a:pt x="3467617" y="3617962"/>
                </a:cubicBezTo>
                <a:cubicBezTo>
                  <a:pt x="3467617" y="3587799"/>
                  <a:pt x="3492129" y="3563288"/>
                  <a:pt x="3522293" y="3563288"/>
                </a:cubicBezTo>
                <a:cubicBezTo>
                  <a:pt x="3537152" y="3563288"/>
                  <a:pt x="3549154" y="3551223"/>
                  <a:pt x="3549154" y="3536427"/>
                </a:cubicBezTo>
                <a:lnTo>
                  <a:pt x="3549154" y="3512742"/>
                </a:lnTo>
                <a:cubicBezTo>
                  <a:pt x="3549154" y="3497946"/>
                  <a:pt x="3537090" y="3485882"/>
                  <a:pt x="3522293" y="3485882"/>
                </a:cubicBezTo>
                <a:cubicBezTo>
                  <a:pt x="3492129" y="3485882"/>
                  <a:pt x="3467617" y="3461370"/>
                  <a:pt x="3467617" y="3431208"/>
                </a:cubicBezTo>
                <a:cubicBezTo>
                  <a:pt x="3467617" y="3416413"/>
                  <a:pt x="3455552" y="3404411"/>
                  <a:pt x="3440757" y="3404411"/>
                </a:cubicBezTo>
                <a:close/>
                <a:moveTo>
                  <a:pt x="2655133" y="3404411"/>
                </a:moveTo>
                <a:cubicBezTo>
                  <a:pt x="2640274" y="3404411"/>
                  <a:pt x="2628274" y="3416413"/>
                  <a:pt x="2628274" y="3431208"/>
                </a:cubicBezTo>
                <a:cubicBezTo>
                  <a:pt x="2628274" y="3461370"/>
                  <a:pt x="2603763" y="3485882"/>
                  <a:pt x="2573600" y="3485882"/>
                </a:cubicBezTo>
                <a:cubicBezTo>
                  <a:pt x="2558741" y="3485882"/>
                  <a:pt x="2546740" y="3497946"/>
                  <a:pt x="2546740" y="3512742"/>
                </a:cubicBezTo>
                <a:lnTo>
                  <a:pt x="2546740" y="3536427"/>
                </a:lnTo>
                <a:cubicBezTo>
                  <a:pt x="2546740" y="3551223"/>
                  <a:pt x="2558805" y="3563288"/>
                  <a:pt x="2573600" y="3563288"/>
                </a:cubicBezTo>
                <a:cubicBezTo>
                  <a:pt x="2603763" y="3563288"/>
                  <a:pt x="2628274" y="3587799"/>
                  <a:pt x="2628274" y="3617962"/>
                </a:cubicBezTo>
                <a:cubicBezTo>
                  <a:pt x="2628274" y="3632757"/>
                  <a:pt x="2640338" y="3644758"/>
                  <a:pt x="2655133" y="3644758"/>
                </a:cubicBezTo>
                <a:lnTo>
                  <a:pt x="2678756" y="3644758"/>
                </a:lnTo>
                <a:cubicBezTo>
                  <a:pt x="2693615" y="3644758"/>
                  <a:pt x="2705615" y="3632757"/>
                  <a:pt x="2705615" y="3617962"/>
                </a:cubicBezTo>
                <a:cubicBezTo>
                  <a:pt x="2705615" y="3587799"/>
                  <a:pt x="2730128" y="3563288"/>
                  <a:pt x="2760289" y="3563288"/>
                </a:cubicBezTo>
                <a:cubicBezTo>
                  <a:pt x="2775149" y="3563288"/>
                  <a:pt x="2787151" y="3551223"/>
                  <a:pt x="2787151" y="3536427"/>
                </a:cubicBezTo>
                <a:lnTo>
                  <a:pt x="2787151" y="3512742"/>
                </a:lnTo>
                <a:cubicBezTo>
                  <a:pt x="2787151" y="3497946"/>
                  <a:pt x="2775086" y="3485882"/>
                  <a:pt x="2760289" y="3485882"/>
                </a:cubicBezTo>
                <a:cubicBezTo>
                  <a:pt x="2730128" y="3485882"/>
                  <a:pt x="2705615" y="3461370"/>
                  <a:pt x="2705615" y="3431208"/>
                </a:cubicBezTo>
                <a:cubicBezTo>
                  <a:pt x="2705615" y="3416413"/>
                  <a:pt x="2693551" y="3404411"/>
                  <a:pt x="2678756" y="3404411"/>
                </a:cubicBezTo>
                <a:close/>
                <a:moveTo>
                  <a:pt x="1893131" y="3404411"/>
                </a:moveTo>
                <a:cubicBezTo>
                  <a:pt x="1878272" y="3404411"/>
                  <a:pt x="1866271" y="3416413"/>
                  <a:pt x="1866271" y="3431208"/>
                </a:cubicBezTo>
                <a:cubicBezTo>
                  <a:pt x="1866271" y="3461370"/>
                  <a:pt x="1841760" y="3485882"/>
                  <a:pt x="1811597" y="3485882"/>
                </a:cubicBezTo>
                <a:cubicBezTo>
                  <a:pt x="1796738" y="3485882"/>
                  <a:pt x="1784737" y="3497946"/>
                  <a:pt x="1784737" y="3512742"/>
                </a:cubicBezTo>
                <a:lnTo>
                  <a:pt x="1784737" y="3536427"/>
                </a:lnTo>
                <a:cubicBezTo>
                  <a:pt x="1784737" y="3551223"/>
                  <a:pt x="1796802" y="3563288"/>
                  <a:pt x="1811597" y="3563288"/>
                </a:cubicBezTo>
                <a:cubicBezTo>
                  <a:pt x="1841760" y="3563288"/>
                  <a:pt x="1866271" y="3587799"/>
                  <a:pt x="1866271" y="3617962"/>
                </a:cubicBezTo>
                <a:cubicBezTo>
                  <a:pt x="1866271" y="3632757"/>
                  <a:pt x="1878335" y="3644758"/>
                  <a:pt x="1893131" y="3644758"/>
                </a:cubicBezTo>
                <a:lnTo>
                  <a:pt x="1916753" y="3644758"/>
                </a:lnTo>
                <a:cubicBezTo>
                  <a:pt x="1931612" y="3644758"/>
                  <a:pt x="1943613" y="3632757"/>
                  <a:pt x="1943613" y="3617962"/>
                </a:cubicBezTo>
                <a:cubicBezTo>
                  <a:pt x="1943613" y="3587799"/>
                  <a:pt x="1968125" y="3563288"/>
                  <a:pt x="1998287" y="3563288"/>
                </a:cubicBezTo>
                <a:cubicBezTo>
                  <a:pt x="2013146" y="3563288"/>
                  <a:pt x="2025148" y="3551223"/>
                  <a:pt x="2025148" y="3536427"/>
                </a:cubicBezTo>
                <a:lnTo>
                  <a:pt x="2025148" y="3512742"/>
                </a:lnTo>
                <a:cubicBezTo>
                  <a:pt x="2025148" y="3497946"/>
                  <a:pt x="2013083" y="3485882"/>
                  <a:pt x="1998287" y="3485882"/>
                </a:cubicBezTo>
                <a:cubicBezTo>
                  <a:pt x="1968125" y="3485882"/>
                  <a:pt x="1943613" y="3461370"/>
                  <a:pt x="1943613" y="3431208"/>
                </a:cubicBezTo>
                <a:cubicBezTo>
                  <a:pt x="1943613" y="3416413"/>
                  <a:pt x="1931549" y="3404411"/>
                  <a:pt x="1916753" y="3404411"/>
                </a:cubicBezTo>
                <a:close/>
                <a:moveTo>
                  <a:pt x="1131132" y="3404411"/>
                </a:moveTo>
                <a:cubicBezTo>
                  <a:pt x="1116273" y="3404411"/>
                  <a:pt x="1104271" y="3416413"/>
                  <a:pt x="1104271" y="3431208"/>
                </a:cubicBezTo>
                <a:cubicBezTo>
                  <a:pt x="1104271" y="3461370"/>
                  <a:pt x="1079760" y="3485882"/>
                  <a:pt x="1049598" y="3485882"/>
                </a:cubicBezTo>
                <a:cubicBezTo>
                  <a:pt x="1034739" y="3485882"/>
                  <a:pt x="1022737" y="3497946"/>
                  <a:pt x="1022737" y="3512742"/>
                </a:cubicBezTo>
                <a:lnTo>
                  <a:pt x="1022737" y="3536427"/>
                </a:lnTo>
                <a:cubicBezTo>
                  <a:pt x="1022737" y="3551223"/>
                  <a:pt x="1034803" y="3563288"/>
                  <a:pt x="1049598" y="3563288"/>
                </a:cubicBezTo>
                <a:cubicBezTo>
                  <a:pt x="1079760" y="3563288"/>
                  <a:pt x="1104271" y="3587799"/>
                  <a:pt x="1104271" y="3617962"/>
                </a:cubicBezTo>
                <a:cubicBezTo>
                  <a:pt x="1104271" y="3632757"/>
                  <a:pt x="1116336" y="3644758"/>
                  <a:pt x="1131132" y="3644758"/>
                </a:cubicBezTo>
                <a:lnTo>
                  <a:pt x="1154754" y="3644758"/>
                </a:lnTo>
                <a:cubicBezTo>
                  <a:pt x="1169613" y="3644758"/>
                  <a:pt x="1181614" y="3632757"/>
                  <a:pt x="1181614" y="3617962"/>
                </a:cubicBezTo>
                <a:cubicBezTo>
                  <a:pt x="1181614" y="3587799"/>
                  <a:pt x="1206125" y="3563288"/>
                  <a:pt x="1236288" y="3563288"/>
                </a:cubicBezTo>
                <a:cubicBezTo>
                  <a:pt x="1251147" y="3563288"/>
                  <a:pt x="1263148" y="3551223"/>
                  <a:pt x="1263148" y="3536427"/>
                </a:cubicBezTo>
                <a:lnTo>
                  <a:pt x="1263148" y="3512742"/>
                </a:lnTo>
                <a:cubicBezTo>
                  <a:pt x="1263148" y="3497946"/>
                  <a:pt x="1251084" y="3485882"/>
                  <a:pt x="1236288" y="3485882"/>
                </a:cubicBezTo>
                <a:cubicBezTo>
                  <a:pt x="1206125" y="3485882"/>
                  <a:pt x="1181614" y="3461370"/>
                  <a:pt x="1181614" y="3431208"/>
                </a:cubicBezTo>
                <a:cubicBezTo>
                  <a:pt x="1181614" y="3416413"/>
                  <a:pt x="1169549" y="3404411"/>
                  <a:pt x="1154754" y="3404411"/>
                </a:cubicBezTo>
                <a:close/>
                <a:moveTo>
                  <a:pt x="369133" y="3404411"/>
                </a:moveTo>
                <a:cubicBezTo>
                  <a:pt x="354274" y="3404411"/>
                  <a:pt x="342273" y="3416413"/>
                  <a:pt x="342273" y="3431208"/>
                </a:cubicBezTo>
                <a:cubicBezTo>
                  <a:pt x="342273" y="3461370"/>
                  <a:pt x="317762" y="3485882"/>
                  <a:pt x="287599" y="3485882"/>
                </a:cubicBezTo>
                <a:cubicBezTo>
                  <a:pt x="272740" y="3485882"/>
                  <a:pt x="260739" y="3497946"/>
                  <a:pt x="260739" y="3512742"/>
                </a:cubicBezTo>
                <a:lnTo>
                  <a:pt x="260739" y="3536427"/>
                </a:lnTo>
                <a:cubicBezTo>
                  <a:pt x="260739" y="3551223"/>
                  <a:pt x="272803" y="3563288"/>
                  <a:pt x="287599" y="3563288"/>
                </a:cubicBezTo>
                <a:cubicBezTo>
                  <a:pt x="317762" y="3563288"/>
                  <a:pt x="342273" y="3587799"/>
                  <a:pt x="342273" y="3617962"/>
                </a:cubicBezTo>
                <a:cubicBezTo>
                  <a:pt x="342273" y="3632757"/>
                  <a:pt x="354337" y="3644758"/>
                  <a:pt x="369133" y="3644758"/>
                </a:cubicBezTo>
                <a:lnTo>
                  <a:pt x="392755" y="3644758"/>
                </a:lnTo>
                <a:cubicBezTo>
                  <a:pt x="407614" y="3644758"/>
                  <a:pt x="419616" y="3632757"/>
                  <a:pt x="419616" y="3617962"/>
                </a:cubicBezTo>
                <a:cubicBezTo>
                  <a:pt x="419616" y="3587799"/>
                  <a:pt x="444127" y="3563288"/>
                  <a:pt x="474289" y="3563288"/>
                </a:cubicBezTo>
                <a:cubicBezTo>
                  <a:pt x="489148" y="3563288"/>
                  <a:pt x="501150" y="3551223"/>
                  <a:pt x="501150" y="3536427"/>
                </a:cubicBezTo>
                <a:lnTo>
                  <a:pt x="501150" y="3512742"/>
                </a:lnTo>
                <a:cubicBezTo>
                  <a:pt x="501150" y="3497946"/>
                  <a:pt x="489084" y="3485882"/>
                  <a:pt x="474289" y="3485882"/>
                </a:cubicBezTo>
                <a:cubicBezTo>
                  <a:pt x="444127" y="3485882"/>
                  <a:pt x="419616" y="3461370"/>
                  <a:pt x="419616" y="3431208"/>
                </a:cubicBezTo>
                <a:cubicBezTo>
                  <a:pt x="419616" y="3416413"/>
                  <a:pt x="407551" y="3404411"/>
                  <a:pt x="392755" y="3404411"/>
                </a:cubicBezTo>
                <a:close/>
                <a:moveTo>
                  <a:pt x="11799182" y="3367454"/>
                </a:moveTo>
                <a:lnTo>
                  <a:pt x="11822804" y="3367454"/>
                </a:lnTo>
                <a:cubicBezTo>
                  <a:pt x="11857920" y="3367454"/>
                  <a:pt x="11886559" y="3396029"/>
                  <a:pt x="11886559" y="3431208"/>
                </a:cubicBezTo>
                <a:cubicBezTo>
                  <a:pt x="11886559" y="3441051"/>
                  <a:pt x="11894496" y="3448988"/>
                  <a:pt x="11904275" y="3448988"/>
                </a:cubicBezTo>
                <a:cubicBezTo>
                  <a:pt x="11939454" y="3448988"/>
                  <a:pt x="11968029" y="3477563"/>
                  <a:pt x="11968029" y="3512742"/>
                </a:cubicBezTo>
                <a:lnTo>
                  <a:pt x="11968029" y="3536427"/>
                </a:lnTo>
                <a:cubicBezTo>
                  <a:pt x="11968029" y="3571607"/>
                  <a:pt x="11939454" y="3600182"/>
                  <a:pt x="11904275" y="3600182"/>
                </a:cubicBezTo>
                <a:cubicBezTo>
                  <a:pt x="11894496" y="3600182"/>
                  <a:pt x="11886559" y="3608182"/>
                  <a:pt x="11886559" y="3617962"/>
                </a:cubicBezTo>
                <a:cubicBezTo>
                  <a:pt x="11886559" y="3653140"/>
                  <a:pt x="11857984" y="3681715"/>
                  <a:pt x="11822804" y="3681715"/>
                </a:cubicBezTo>
                <a:lnTo>
                  <a:pt x="11799182" y="3681715"/>
                </a:lnTo>
                <a:cubicBezTo>
                  <a:pt x="11764067" y="3681715"/>
                  <a:pt x="11735428" y="3653140"/>
                  <a:pt x="11735428" y="3617962"/>
                </a:cubicBezTo>
                <a:cubicBezTo>
                  <a:pt x="11735428" y="3608119"/>
                  <a:pt x="11727491" y="3600182"/>
                  <a:pt x="11717712" y="3600182"/>
                </a:cubicBezTo>
                <a:cubicBezTo>
                  <a:pt x="11682533" y="3600182"/>
                  <a:pt x="11653958" y="3571607"/>
                  <a:pt x="11653958" y="3536427"/>
                </a:cubicBezTo>
                <a:lnTo>
                  <a:pt x="11653958" y="3512742"/>
                </a:lnTo>
                <a:cubicBezTo>
                  <a:pt x="11653958" y="3477563"/>
                  <a:pt x="11682533" y="3448988"/>
                  <a:pt x="11717712" y="3448988"/>
                </a:cubicBezTo>
                <a:cubicBezTo>
                  <a:pt x="11727491" y="3448988"/>
                  <a:pt x="11735428" y="3440987"/>
                  <a:pt x="11735428" y="3431208"/>
                </a:cubicBezTo>
                <a:cubicBezTo>
                  <a:pt x="11735428" y="3396029"/>
                  <a:pt x="11764003" y="3367454"/>
                  <a:pt x="11799182" y="3367454"/>
                </a:cubicBezTo>
                <a:close/>
                <a:moveTo>
                  <a:pt x="11037182" y="3367454"/>
                </a:moveTo>
                <a:lnTo>
                  <a:pt x="11060804" y="3367454"/>
                </a:lnTo>
                <a:cubicBezTo>
                  <a:pt x="11095920" y="3367454"/>
                  <a:pt x="11124559" y="3396029"/>
                  <a:pt x="11124559" y="3431208"/>
                </a:cubicBezTo>
                <a:cubicBezTo>
                  <a:pt x="11124559" y="3441051"/>
                  <a:pt x="11132496" y="3448988"/>
                  <a:pt x="11142275" y="3448988"/>
                </a:cubicBezTo>
                <a:cubicBezTo>
                  <a:pt x="11177454" y="3448988"/>
                  <a:pt x="11206029" y="3477563"/>
                  <a:pt x="11206029" y="3512742"/>
                </a:cubicBezTo>
                <a:lnTo>
                  <a:pt x="11206029" y="3536427"/>
                </a:lnTo>
                <a:cubicBezTo>
                  <a:pt x="11206029" y="3571607"/>
                  <a:pt x="11177454" y="3600182"/>
                  <a:pt x="11142275" y="3600182"/>
                </a:cubicBezTo>
                <a:cubicBezTo>
                  <a:pt x="11132496" y="3600182"/>
                  <a:pt x="11124559" y="3608182"/>
                  <a:pt x="11124559" y="3617962"/>
                </a:cubicBezTo>
                <a:cubicBezTo>
                  <a:pt x="11124559" y="3653140"/>
                  <a:pt x="11095984" y="3681715"/>
                  <a:pt x="11060804" y="3681715"/>
                </a:cubicBezTo>
                <a:lnTo>
                  <a:pt x="11037182" y="3681715"/>
                </a:lnTo>
                <a:cubicBezTo>
                  <a:pt x="11002067" y="3681715"/>
                  <a:pt x="10973428" y="3653140"/>
                  <a:pt x="10973428" y="3617962"/>
                </a:cubicBezTo>
                <a:cubicBezTo>
                  <a:pt x="10973428" y="3608119"/>
                  <a:pt x="10965491" y="3600182"/>
                  <a:pt x="10955712" y="3600182"/>
                </a:cubicBezTo>
                <a:cubicBezTo>
                  <a:pt x="10920533" y="3600182"/>
                  <a:pt x="10891958" y="3571607"/>
                  <a:pt x="10891958" y="3536427"/>
                </a:cubicBezTo>
                <a:lnTo>
                  <a:pt x="10891958" y="3512742"/>
                </a:lnTo>
                <a:cubicBezTo>
                  <a:pt x="10891958" y="3477563"/>
                  <a:pt x="10920533" y="3448988"/>
                  <a:pt x="10955712" y="3448988"/>
                </a:cubicBezTo>
                <a:cubicBezTo>
                  <a:pt x="10965491" y="3448988"/>
                  <a:pt x="10973428" y="3440987"/>
                  <a:pt x="10973428" y="3431208"/>
                </a:cubicBezTo>
                <a:cubicBezTo>
                  <a:pt x="10973428" y="3396029"/>
                  <a:pt x="11002003" y="3367454"/>
                  <a:pt x="11037182" y="3367454"/>
                </a:cubicBezTo>
                <a:close/>
                <a:moveTo>
                  <a:pt x="10275182" y="3367454"/>
                </a:moveTo>
                <a:lnTo>
                  <a:pt x="10298804" y="3367454"/>
                </a:lnTo>
                <a:cubicBezTo>
                  <a:pt x="10333920" y="3367454"/>
                  <a:pt x="10362559" y="3396029"/>
                  <a:pt x="10362559" y="3431208"/>
                </a:cubicBezTo>
                <a:cubicBezTo>
                  <a:pt x="10362559" y="3441051"/>
                  <a:pt x="10370496" y="3448988"/>
                  <a:pt x="10380275" y="3448988"/>
                </a:cubicBezTo>
                <a:cubicBezTo>
                  <a:pt x="10415454" y="3448988"/>
                  <a:pt x="10444029" y="3477563"/>
                  <a:pt x="10444029" y="3512742"/>
                </a:cubicBezTo>
                <a:lnTo>
                  <a:pt x="10444029" y="3536427"/>
                </a:lnTo>
                <a:cubicBezTo>
                  <a:pt x="10444029" y="3571607"/>
                  <a:pt x="10415454" y="3600182"/>
                  <a:pt x="10380275" y="3600182"/>
                </a:cubicBezTo>
                <a:cubicBezTo>
                  <a:pt x="10370496" y="3600182"/>
                  <a:pt x="10362559" y="3608182"/>
                  <a:pt x="10362559" y="3617962"/>
                </a:cubicBezTo>
                <a:cubicBezTo>
                  <a:pt x="10362559" y="3653140"/>
                  <a:pt x="10333984" y="3681715"/>
                  <a:pt x="10298804" y="3681715"/>
                </a:cubicBezTo>
                <a:lnTo>
                  <a:pt x="10275182" y="3681715"/>
                </a:lnTo>
                <a:cubicBezTo>
                  <a:pt x="10240067" y="3681715"/>
                  <a:pt x="10211428" y="3653140"/>
                  <a:pt x="10211428" y="3617962"/>
                </a:cubicBezTo>
                <a:cubicBezTo>
                  <a:pt x="10211428" y="3608119"/>
                  <a:pt x="10203491" y="3600182"/>
                  <a:pt x="10193712" y="3600182"/>
                </a:cubicBezTo>
                <a:cubicBezTo>
                  <a:pt x="10158533" y="3600182"/>
                  <a:pt x="10129958" y="3571607"/>
                  <a:pt x="10129958" y="3536427"/>
                </a:cubicBezTo>
                <a:lnTo>
                  <a:pt x="10129958" y="3512742"/>
                </a:lnTo>
                <a:cubicBezTo>
                  <a:pt x="10129958" y="3477563"/>
                  <a:pt x="10158533" y="3448988"/>
                  <a:pt x="10193712" y="3448988"/>
                </a:cubicBezTo>
                <a:cubicBezTo>
                  <a:pt x="10203491" y="3448988"/>
                  <a:pt x="10211428" y="3440987"/>
                  <a:pt x="10211428" y="3431208"/>
                </a:cubicBezTo>
                <a:cubicBezTo>
                  <a:pt x="10211428" y="3396029"/>
                  <a:pt x="10240003" y="3367454"/>
                  <a:pt x="10275182" y="3367454"/>
                </a:cubicBezTo>
                <a:close/>
                <a:moveTo>
                  <a:pt x="9513182" y="3367454"/>
                </a:moveTo>
                <a:lnTo>
                  <a:pt x="9536804" y="3367454"/>
                </a:lnTo>
                <a:cubicBezTo>
                  <a:pt x="9571920" y="3367454"/>
                  <a:pt x="9600559" y="3396029"/>
                  <a:pt x="9600559" y="3431208"/>
                </a:cubicBezTo>
                <a:cubicBezTo>
                  <a:pt x="9600559" y="3441051"/>
                  <a:pt x="9608496" y="3448988"/>
                  <a:pt x="9618275" y="3448988"/>
                </a:cubicBezTo>
                <a:cubicBezTo>
                  <a:pt x="9653454" y="3448988"/>
                  <a:pt x="9682029" y="3477563"/>
                  <a:pt x="9682029" y="3512742"/>
                </a:cubicBezTo>
                <a:lnTo>
                  <a:pt x="9682029" y="3536427"/>
                </a:lnTo>
                <a:cubicBezTo>
                  <a:pt x="9682029" y="3571607"/>
                  <a:pt x="9653454" y="3600182"/>
                  <a:pt x="9618275" y="3600182"/>
                </a:cubicBezTo>
                <a:cubicBezTo>
                  <a:pt x="9608496" y="3600182"/>
                  <a:pt x="9600559" y="3608182"/>
                  <a:pt x="9600559" y="3617962"/>
                </a:cubicBezTo>
                <a:cubicBezTo>
                  <a:pt x="9600559" y="3653140"/>
                  <a:pt x="9571984" y="3681715"/>
                  <a:pt x="9536804" y="3681715"/>
                </a:cubicBezTo>
                <a:lnTo>
                  <a:pt x="9513182" y="3681715"/>
                </a:lnTo>
                <a:cubicBezTo>
                  <a:pt x="9478067" y="3681715"/>
                  <a:pt x="9449428" y="3653140"/>
                  <a:pt x="9449428" y="3617962"/>
                </a:cubicBezTo>
                <a:cubicBezTo>
                  <a:pt x="9449428" y="3608119"/>
                  <a:pt x="9441491" y="3600182"/>
                  <a:pt x="9431712" y="3600182"/>
                </a:cubicBezTo>
                <a:cubicBezTo>
                  <a:pt x="9396533" y="3600182"/>
                  <a:pt x="9367958" y="3571607"/>
                  <a:pt x="9367958" y="3536427"/>
                </a:cubicBezTo>
                <a:lnTo>
                  <a:pt x="9367958" y="3512742"/>
                </a:lnTo>
                <a:cubicBezTo>
                  <a:pt x="9367958" y="3477563"/>
                  <a:pt x="9396533" y="3448988"/>
                  <a:pt x="9431712" y="3448988"/>
                </a:cubicBezTo>
                <a:cubicBezTo>
                  <a:pt x="9441491" y="3448988"/>
                  <a:pt x="9449428" y="3440987"/>
                  <a:pt x="9449428" y="3431208"/>
                </a:cubicBezTo>
                <a:cubicBezTo>
                  <a:pt x="9449428" y="3396029"/>
                  <a:pt x="9478003" y="3367454"/>
                  <a:pt x="9513182" y="3367454"/>
                </a:cubicBezTo>
                <a:close/>
                <a:moveTo>
                  <a:pt x="8751182" y="3367454"/>
                </a:moveTo>
                <a:lnTo>
                  <a:pt x="8774804" y="3367454"/>
                </a:lnTo>
                <a:cubicBezTo>
                  <a:pt x="8809920" y="3367454"/>
                  <a:pt x="8838559" y="3396029"/>
                  <a:pt x="8838559" y="3431208"/>
                </a:cubicBezTo>
                <a:cubicBezTo>
                  <a:pt x="8838559" y="3441051"/>
                  <a:pt x="8846496" y="3448988"/>
                  <a:pt x="8856275" y="3448988"/>
                </a:cubicBezTo>
                <a:cubicBezTo>
                  <a:pt x="8891454" y="3448988"/>
                  <a:pt x="8920029" y="3477563"/>
                  <a:pt x="8920029" y="3512742"/>
                </a:cubicBezTo>
                <a:lnTo>
                  <a:pt x="8920029" y="3536427"/>
                </a:lnTo>
                <a:cubicBezTo>
                  <a:pt x="8920029" y="3571607"/>
                  <a:pt x="8891454" y="3600182"/>
                  <a:pt x="8856275" y="3600182"/>
                </a:cubicBezTo>
                <a:cubicBezTo>
                  <a:pt x="8846496" y="3600182"/>
                  <a:pt x="8838559" y="3608182"/>
                  <a:pt x="8838559" y="3617962"/>
                </a:cubicBezTo>
                <a:cubicBezTo>
                  <a:pt x="8838559" y="3653140"/>
                  <a:pt x="8809984" y="3681715"/>
                  <a:pt x="8774804" y="3681715"/>
                </a:cubicBezTo>
                <a:lnTo>
                  <a:pt x="8751182" y="3681715"/>
                </a:lnTo>
                <a:cubicBezTo>
                  <a:pt x="8716067" y="3681715"/>
                  <a:pt x="8687428" y="3653140"/>
                  <a:pt x="8687428" y="3617962"/>
                </a:cubicBezTo>
                <a:cubicBezTo>
                  <a:pt x="8687428" y="3608119"/>
                  <a:pt x="8679491" y="3600182"/>
                  <a:pt x="8669712" y="3600182"/>
                </a:cubicBezTo>
                <a:cubicBezTo>
                  <a:pt x="8634533" y="3600182"/>
                  <a:pt x="8605958" y="3571607"/>
                  <a:pt x="8605958" y="3536427"/>
                </a:cubicBezTo>
                <a:lnTo>
                  <a:pt x="8605958" y="3512742"/>
                </a:lnTo>
                <a:cubicBezTo>
                  <a:pt x="8605958" y="3477563"/>
                  <a:pt x="8634533" y="3448988"/>
                  <a:pt x="8669712" y="3448988"/>
                </a:cubicBezTo>
                <a:cubicBezTo>
                  <a:pt x="8679491" y="3448988"/>
                  <a:pt x="8687428" y="3440987"/>
                  <a:pt x="8687428" y="3431208"/>
                </a:cubicBezTo>
                <a:cubicBezTo>
                  <a:pt x="8687428" y="3396029"/>
                  <a:pt x="8716003" y="3367454"/>
                  <a:pt x="8751182" y="3367454"/>
                </a:cubicBezTo>
                <a:close/>
                <a:moveTo>
                  <a:pt x="7989182" y="3367454"/>
                </a:moveTo>
                <a:lnTo>
                  <a:pt x="8012804" y="3367454"/>
                </a:lnTo>
                <a:cubicBezTo>
                  <a:pt x="8047920" y="3367454"/>
                  <a:pt x="8076559" y="3396029"/>
                  <a:pt x="8076559" y="3431208"/>
                </a:cubicBezTo>
                <a:cubicBezTo>
                  <a:pt x="8076559" y="3441051"/>
                  <a:pt x="8084496" y="3448988"/>
                  <a:pt x="8094275" y="3448988"/>
                </a:cubicBezTo>
                <a:cubicBezTo>
                  <a:pt x="8129454" y="3448988"/>
                  <a:pt x="8158029" y="3477563"/>
                  <a:pt x="8158029" y="3512742"/>
                </a:cubicBezTo>
                <a:lnTo>
                  <a:pt x="8158029" y="3536427"/>
                </a:lnTo>
                <a:cubicBezTo>
                  <a:pt x="8158029" y="3571607"/>
                  <a:pt x="8129454" y="3600182"/>
                  <a:pt x="8094275" y="3600182"/>
                </a:cubicBezTo>
                <a:cubicBezTo>
                  <a:pt x="8084496" y="3600182"/>
                  <a:pt x="8076559" y="3608182"/>
                  <a:pt x="8076559" y="3617962"/>
                </a:cubicBezTo>
                <a:cubicBezTo>
                  <a:pt x="8076559" y="3653140"/>
                  <a:pt x="8047984" y="3681715"/>
                  <a:pt x="8012804" y="3681715"/>
                </a:cubicBezTo>
                <a:lnTo>
                  <a:pt x="7989182" y="3681715"/>
                </a:lnTo>
                <a:cubicBezTo>
                  <a:pt x="7954067" y="3681715"/>
                  <a:pt x="7925428" y="3653140"/>
                  <a:pt x="7925428" y="3617962"/>
                </a:cubicBezTo>
                <a:cubicBezTo>
                  <a:pt x="7925428" y="3608119"/>
                  <a:pt x="7917491" y="3600182"/>
                  <a:pt x="7907712" y="3600182"/>
                </a:cubicBezTo>
                <a:cubicBezTo>
                  <a:pt x="7872533" y="3600182"/>
                  <a:pt x="7843958" y="3571607"/>
                  <a:pt x="7843958" y="3536427"/>
                </a:cubicBezTo>
                <a:lnTo>
                  <a:pt x="7843958" y="3512742"/>
                </a:lnTo>
                <a:cubicBezTo>
                  <a:pt x="7843958" y="3477563"/>
                  <a:pt x="7872533" y="3448988"/>
                  <a:pt x="7907712" y="3448988"/>
                </a:cubicBezTo>
                <a:cubicBezTo>
                  <a:pt x="7917491" y="3448988"/>
                  <a:pt x="7925428" y="3440987"/>
                  <a:pt x="7925428" y="3431208"/>
                </a:cubicBezTo>
                <a:cubicBezTo>
                  <a:pt x="7925428" y="3396029"/>
                  <a:pt x="7954003" y="3367454"/>
                  <a:pt x="7989182" y="3367454"/>
                </a:cubicBezTo>
                <a:close/>
                <a:moveTo>
                  <a:pt x="7227182" y="3367454"/>
                </a:moveTo>
                <a:lnTo>
                  <a:pt x="7250804" y="3367454"/>
                </a:lnTo>
                <a:cubicBezTo>
                  <a:pt x="7285920" y="3367454"/>
                  <a:pt x="7314559" y="3396029"/>
                  <a:pt x="7314559" y="3431208"/>
                </a:cubicBezTo>
                <a:cubicBezTo>
                  <a:pt x="7314559" y="3441051"/>
                  <a:pt x="7322496" y="3448988"/>
                  <a:pt x="7332275" y="3448988"/>
                </a:cubicBezTo>
                <a:cubicBezTo>
                  <a:pt x="7367454" y="3448988"/>
                  <a:pt x="7396029" y="3477563"/>
                  <a:pt x="7396029" y="3512742"/>
                </a:cubicBezTo>
                <a:lnTo>
                  <a:pt x="7396029" y="3536427"/>
                </a:lnTo>
                <a:cubicBezTo>
                  <a:pt x="7396029" y="3571607"/>
                  <a:pt x="7367454" y="3600182"/>
                  <a:pt x="7332275" y="3600182"/>
                </a:cubicBezTo>
                <a:cubicBezTo>
                  <a:pt x="7322496" y="3600182"/>
                  <a:pt x="7314559" y="3608182"/>
                  <a:pt x="7314559" y="3617962"/>
                </a:cubicBezTo>
                <a:cubicBezTo>
                  <a:pt x="7314559" y="3653140"/>
                  <a:pt x="7285984" y="3681715"/>
                  <a:pt x="7250804" y="3681715"/>
                </a:cubicBezTo>
                <a:lnTo>
                  <a:pt x="7227182" y="3681715"/>
                </a:lnTo>
                <a:cubicBezTo>
                  <a:pt x="7192067" y="3681715"/>
                  <a:pt x="7163428" y="3653140"/>
                  <a:pt x="7163428" y="3617962"/>
                </a:cubicBezTo>
                <a:cubicBezTo>
                  <a:pt x="7163428" y="3608119"/>
                  <a:pt x="7155491" y="3600182"/>
                  <a:pt x="7145712" y="3600182"/>
                </a:cubicBezTo>
                <a:cubicBezTo>
                  <a:pt x="7110533" y="3600182"/>
                  <a:pt x="7081958" y="3571607"/>
                  <a:pt x="7081958" y="3536427"/>
                </a:cubicBezTo>
                <a:lnTo>
                  <a:pt x="7081958" y="3512742"/>
                </a:lnTo>
                <a:cubicBezTo>
                  <a:pt x="7081958" y="3477563"/>
                  <a:pt x="7110533" y="3448988"/>
                  <a:pt x="7145712" y="3448988"/>
                </a:cubicBezTo>
                <a:cubicBezTo>
                  <a:pt x="7155491" y="3448988"/>
                  <a:pt x="7163428" y="3440987"/>
                  <a:pt x="7163428" y="3431208"/>
                </a:cubicBezTo>
                <a:cubicBezTo>
                  <a:pt x="7163428" y="3396029"/>
                  <a:pt x="7192003" y="3367454"/>
                  <a:pt x="7227182" y="3367454"/>
                </a:cubicBezTo>
                <a:close/>
                <a:moveTo>
                  <a:pt x="6465182" y="3367454"/>
                </a:moveTo>
                <a:lnTo>
                  <a:pt x="6488804" y="3367454"/>
                </a:lnTo>
                <a:cubicBezTo>
                  <a:pt x="6523920" y="3367454"/>
                  <a:pt x="6552559" y="3396029"/>
                  <a:pt x="6552559" y="3431208"/>
                </a:cubicBezTo>
                <a:cubicBezTo>
                  <a:pt x="6552559" y="3441051"/>
                  <a:pt x="6560496" y="3448988"/>
                  <a:pt x="6570275" y="3448988"/>
                </a:cubicBezTo>
                <a:cubicBezTo>
                  <a:pt x="6605454" y="3448988"/>
                  <a:pt x="6634029" y="3477563"/>
                  <a:pt x="6634029" y="3512742"/>
                </a:cubicBezTo>
                <a:lnTo>
                  <a:pt x="6634029" y="3536427"/>
                </a:lnTo>
                <a:cubicBezTo>
                  <a:pt x="6634029" y="3571607"/>
                  <a:pt x="6605454" y="3600182"/>
                  <a:pt x="6570275" y="3600182"/>
                </a:cubicBezTo>
                <a:cubicBezTo>
                  <a:pt x="6560496" y="3600182"/>
                  <a:pt x="6552559" y="3608182"/>
                  <a:pt x="6552559" y="3617962"/>
                </a:cubicBezTo>
                <a:cubicBezTo>
                  <a:pt x="6552559" y="3653140"/>
                  <a:pt x="6523984" y="3681715"/>
                  <a:pt x="6488804" y="3681715"/>
                </a:cubicBezTo>
                <a:lnTo>
                  <a:pt x="6465182" y="3681715"/>
                </a:lnTo>
                <a:cubicBezTo>
                  <a:pt x="6430067" y="3681715"/>
                  <a:pt x="6401428" y="3653140"/>
                  <a:pt x="6401428" y="3617962"/>
                </a:cubicBezTo>
                <a:cubicBezTo>
                  <a:pt x="6401428" y="3608119"/>
                  <a:pt x="6393491" y="3600182"/>
                  <a:pt x="6383712" y="3600182"/>
                </a:cubicBezTo>
                <a:cubicBezTo>
                  <a:pt x="6348533" y="3600182"/>
                  <a:pt x="6319958" y="3571607"/>
                  <a:pt x="6319958" y="3536427"/>
                </a:cubicBezTo>
                <a:lnTo>
                  <a:pt x="6319958" y="3512742"/>
                </a:lnTo>
                <a:cubicBezTo>
                  <a:pt x="6319958" y="3477563"/>
                  <a:pt x="6348533" y="3448988"/>
                  <a:pt x="6383712" y="3448988"/>
                </a:cubicBezTo>
                <a:cubicBezTo>
                  <a:pt x="6393491" y="3448988"/>
                  <a:pt x="6401428" y="3440987"/>
                  <a:pt x="6401428" y="3431208"/>
                </a:cubicBezTo>
                <a:cubicBezTo>
                  <a:pt x="6401428" y="3396029"/>
                  <a:pt x="6430003" y="3367454"/>
                  <a:pt x="6465182" y="3367454"/>
                </a:cubicBezTo>
                <a:close/>
                <a:moveTo>
                  <a:pt x="5703186" y="3367454"/>
                </a:moveTo>
                <a:lnTo>
                  <a:pt x="5726808" y="3367454"/>
                </a:lnTo>
                <a:cubicBezTo>
                  <a:pt x="5761924" y="3367454"/>
                  <a:pt x="5790562" y="3396029"/>
                  <a:pt x="5790562" y="3431208"/>
                </a:cubicBezTo>
                <a:cubicBezTo>
                  <a:pt x="5790562" y="3441051"/>
                  <a:pt x="5798500" y="3448988"/>
                  <a:pt x="5808277" y="3448988"/>
                </a:cubicBezTo>
                <a:cubicBezTo>
                  <a:pt x="5843458" y="3448988"/>
                  <a:pt x="5872031" y="3477563"/>
                  <a:pt x="5872031" y="3512742"/>
                </a:cubicBezTo>
                <a:lnTo>
                  <a:pt x="5872031" y="3536427"/>
                </a:lnTo>
                <a:cubicBezTo>
                  <a:pt x="5872031" y="3571607"/>
                  <a:pt x="5843458" y="3600182"/>
                  <a:pt x="5808277" y="3600182"/>
                </a:cubicBezTo>
                <a:cubicBezTo>
                  <a:pt x="5798500" y="3600182"/>
                  <a:pt x="5790562" y="3608182"/>
                  <a:pt x="5790562" y="3617962"/>
                </a:cubicBezTo>
                <a:cubicBezTo>
                  <a:pt x="5790562" y="3653140"/>
                  <a:pt x="5761988" y="3681715"/>
                  <a:pt x="5726808" y="3681715"/>
                </a:cubicBezTo>
                <a:lnTo>
                  <a:pt x="5703186" y="3681715"/>
                </a:lnTo>
                <a:cubicBezTo>
                  <a:pt x="5668071" y="3681715"/>
                  <a:pt x="5639432" y="3653140"/>
                  <a:pt x="5639432" y="3617962"/>
                </a:cubicBezTo>
                <a:cubicBezTo>
                  <a:pt x="5639432" y="3608119"/>
                  <a:pt x="5631496" y="3600182"/>
                  <a:pt x="5621717" y="3600182"/>
                </a:cubicBezTo>
                <a:cubicBezTo>
                  <a:pt x="5586538" y="3600182"/>
                  <a:pt x="5557964" y="3571607"/>
                  <a:pt x="5557964" y="3536427"/>
                </a:cubicBezTo>
                <a:lnTo>
                  <a:pt x="5557964" y="3512742"/>
                </a:lnTo>
                <a:cubicBezTo>
                  <a:pt x="5557964" y="3477563"/>
                  <a:pt x="5586538" y="3448988"/>
                  <a:pt x="5621717" y="3448988"/>
                </a:cubicBezTo>
                <a:cubicBezTo>
                  <a:pt x="5631496" y="3448988"/>
                  <a:pt x="5639432" y="3440987"/>
                  <a:pt x="5639432" y="3431208"/>
                </a:cubicBezTo>
                <a:cubicBezTo>
                  <a:pt x="5639432" y="3396029"/>
                  <a:pt x="5668007" y="3367454"/>
                  <a:pt x="5703186" y="3367454"/>
                </a:cubicBezTo>
                <a:close/>
                <a:moveTo>
                  <a:pt x="4941186" y="3367454"/>
                </a:moveTo>
                <a:lnTo>
                  <a:pt x="4964809" y="3367454"/>
                </a:lnTo>
                <a:cubicBezTo>
                  <a:pt x="4999927" y="3367454"/>
                  <a:pt x="5028567" y="3396029"/>
                  <a:pt x="5028567" y="3431208"/>
                </a:cubicBezTo>
                <a:cubicBezTo>
                  <a:pt x="5028567" y="3441051"/>
                  <a:pt x="5036506" y="3448988"/>
                  <a:pt x="5046284" y="3448988"/>
                </a:cubicBezTo>
                <a:cubicBezTo>
                  <a:pt x="5081464" y="3448988"/>
                  <a:pt x="5110037" y="3477563"/>
                  <a:pt x="5110037" y="3512742"/>
                </a:cubicBezTo>
                <a:lnTo>
                  <a:pt x="5110037" y="3536427"/>
                </a:lnTo>
                <a:cubicBezTo>
                  <a:pt x="5110037" y="3571607"/>
                  <a:pt x="5081464" y="3600182"/>
                  <a:pt x="5046284" y="3600182"/>
                </a:cubicBezTo>
                <a:cubicBezTo>
                  <a:pt x="5036506" y="3600182"/>
                  <a:pt x="5028567" y="3608182"/>
                  <a:pt x="5028567" y="3617962"/>
                </a:cubicBezTo>
                <a:cubicBezTo>
                  <a:pt x="5028567" y="3653140"/>
                  <a:pt x="4999990" y="3681715"/>
                  <a:pt x="4964809" y="3681715"/>
                </a:cubicBezTo>
                <a:lnTo>
                  <a:pt x="4941186" y="3681715"/>
                </a:lnTo>
                <a:cubicBezTo>
                  <a:pt x="4906071" y="3681715"/>
                  <a:pt x="4877429" y="3653140"/>
                  <a:pt x="4877429" y="3617962"/>
                </a:cubicBezTo>
                <a:cubicBezTo>
                  <a:pt x="4877429" y="3608119"/>
                  <a:pt x="4869492" y="3600182"/>
                  <a:pt x="4859712" y="3600182"/>
                </a:cubicBezTo>
                <a:cubicBezTo>
                  <a:pt x="4824538" y="3600182"/>
                  <a:pt x="4795962" y="3571607"/>
                  <a:pt x="4795962" y="3536427"/>
                </a:cubicBezTo>
                <a:lnTo>
                  <a:pt x="4795962" y="3512742"/>
                </a:lnTo>
                <a:cubicBezTo>
                  <a:pt x="4795962" y="3477563"/>
                  <a:pt x="4824538" y="3448988"/>
                  <a:pt x="4859712" y="3448988"/>
                </a:cubicBezTo>
                <a:cubicBezTo>
                  <a:pt x="4869492" y="3448988"/>
                  <a:pt x="4877429" y="3440987"/>
                  <a:pt x="4877429" y="3431208"/>
                </a:cubicBezTo>
                <a:cubicBezTo>
                  <a:pt x="4877429" y="3396029"/>
                  <a:pt x="4906006" y="3367454"/>
                  <a:pt x="4941186" y="3367454"/>
                </a:cubicBezTo>
                <a:close/>
                <a:moveTo>
                  <a:pt x="4179196" y="3367454"/>
                </a:moveTo>
                <a:lnTo>
                  <a:pt x="4202808" y="3367454"/>
                </a:lnTo>
                <a:cubicBezTo>
                  <a:pt x="4237925" y="3367454"/>
                  <a:pt x="4266566" y="3396029"/>
                  <a:pt x="4266566" y="3431208"/>
                </a:cubicBezTo>
                <a:cubicBezTo>
                  <a:pt x="4266566" y="3441051"/>
                  <a:pt x="4274499" y="3448988"/>
                  <a:pt x="4284279" y="3448988"/>
                </a:cubicBezTo>
                <a:cubicBezTo>
                  <a:pt x="4319459" y="3448988"/>
                  <a:pt x="4348036" y="3477563"/>
                  <a:pt x="4348036" y="3512742"/>
                </a:cubicBezTo>
                <a:lnTo>
                  <a:pt x="4348036" y="3536427"/>
                </a:lnTo>
                <a:cubicBezTo>
                  <a:pt x="4348036" y="3571607"/>
                  <a:pt x="4319459" y="3600182"/>
                  <a:pt x="4284279" y="3600182"/>
                </a:cubicBezTo>
                <a:cubicBezTo>
                  <a:pt x="4274499" y="3600182"/>
                  <a:pt x="4266566" y="3608182"/>
                  <a:pt x="4266566" y="3617962"/>
                </a:cubicBezTo>
                <a:cubicBezTo>
                  <a:pt x="4266566" y="3653140"/>
                  <a:pt x="4237988" y="3681715"/>
                  <a:pt x="4202808" y="3681715"/>
                </a:cubicBezTo>
                <a:lnTo>
                  <a:pt x="4179196" y="3681715"/>
                </a:lnTo>
                <a:cubicBezTo>
                  <a:pt x="4144081" y="3681715"/>
                  <a:pt x="4115441" y="3653140"/>
                  <a:pt x="4115441" y="3617962"/>
                </a:cubicBezTo>
                <a:cubicBezTo>
                  <a:pt x="4115441" y="3608119"/>
                  <a:pt x="4107505" y="3600182"/>
                  <a:pt x="4097726" y="3600182"/>
                </a:cubicBezTo>
                <a:cubicBezTo>
                  <a:pt x="4062546" y="3600182"/>
                  <a:pt x="4033970" y="3571607"/>
                  <a:pt x="4033970" y="3536427"/>
                </a:cubicBezTo>
                <a:lnTo>
                  <a:pt x="4033970" y="3512742"/>
                </a:lnTo>
                <a:cubicBezTo>
                  <a:pt x="4033970" y="3477563"/>
                  <a:pt x="4062546" y="3448988"/>
                  <a:pt x="4097726" y="3448988"/>
                </a:cubicBezTo>
                <a:cubicBezTo>
                  <a:pt x="4107505" y="3448988"/>
                  <a:pt x="4115441" y="3440987"/>
                  <a:pt x="4115441" y="3431208"/>
                </a:cubicBezTo>
                <a:cubicBezTo>
                  <a:pt x="4115441" y="3396029"/>
                  <a:pt x="4144017" y="3367454"/>
                  <a:pt x="4179196" y="3367454"/>
                </a:cubicBezTo>
                <a:close/>
                <a:moveTo>
                  <a:pt x="3417198" y="3367454"/>
                </a:moveTo>
                <a:lnTo>
                  <a:pt x="3440820" y="3367454"/>
                </a:lnTo>
                <a:cubicBezTo>
                  <a:pt x="3475936" y="3367454"/>
                  <a:pt x="3504576" y="3396029"/>
                  <a:pt x="3504576" y="3431208"/>
                </a:cubicBezTo>
                <a:cubicBezTo>
                  <a:pt x="3504576" y="3441051"/>
                  <a:pt x="3512513" y="3448988"/>
                  <a:pt x="3522293" y="3448988"/>
                </a:cubicBezTo>
                <a:cubicBezTo>
                  <a:pt x="3557471" y="3448988"/>
                  <a:pt x="3586047" y="3477563"/>
                  <a:pt x="3586047" y="3512742"/>
                </a:cubicBezTo>
                <a:lnTo>
                  <a:pt x="3586047" y="3536427"/>
                </a:lnTo>
                <a:cubicBezTo>
                  <a:pt x="3586047" y="3571607"/>
                  <a:pt x="3557471" y="3600182"/>
                  <a:pt x="3522293" y="3600182"/>
                </a:cubicBezTo>
                <a:cubicBezTo>
                  <a:pt x="3512513" y="3600182"/>
                  <a:pt x="3504576" y="3608182"/>
                  <a:pt x="3504576" y="3617962"/>
                </a:cubicBezTo>
                <a:cubicBezTo>
                  <a:pt x="3504576" y="3653140"/>
                  <a:pt x="3476001" y="3681715"/>
                  <a:pt x="3440820" y="3681715"/>
                </a:cubicBezTo>
                <a:lnTo>
                  <a:pt x="3417198" y="3681715"/>
                </a:lnTo>
                <a:cubicBezTo>
                  <a:pt x="3382082" y="3681715"/>
                  <a:pt x="3353443" y="3653140"/>
                  <a:pt x="3353443" y="3617962"/>
                </a:cubicBezTo>
                <a:cubicBezTo>
                  <a:pt x="3353443" y="3608119"/>
                  <a:pt x="3345505" y="3600182"/>
                  <a:pt x="3335727" y="3600182"/>
                </a:cubicBezTo>
                <a:cubicBezTo>
                  <a:pt x="3300548" y="3600182"/>
                  <a:pt x="3271974" y="3571607"/>
                  <a:pt x="3271974" y="3536427"/>
                </a:cubicBezTo>
                <a:lnTo>
                  <a:pt x="3271974" y="3512742"/>
                </a:lnTo>
                <a:cubicBezTo>
                  <a:pt x="3271974" y="3477563"/>
                  <a:pt x="3300548" y="3448988"/>
                  <a:pt x="3335727" y="3448988"/>
                </a:cubicBezTo>
                <a:cubicBezTo>
                  <a:pt x="3345505" y="3448988"/>
                  <a:pt x="3353443" y="3440987"/>
                  <a:pt x="3353443" y="3431208"/>
                </a:cubicBezTo>
                <a:cubicBezTo>
                  <a:pt x="3353443" y="3396029"/>
                  <a:pt x="3382018" y="3367454"/>
                  <a:pt x="3417198" y="3367454"/>
                </a:cubicBezTo>
                <a:close/>
                <a:moveTo>
                  <a:pt x="2655198" y="3367454"/>
                </a:moveTo>
                <a:lnTo>
                  <a:pt x="2678819" y="3367454"/>
                </a:lnTo>
                <a:cubicBezTo>
                  <a:pt x="2713935" y="3367454"/>
                  <a:pt x="2742574" y="3396029"/>
                  <a:pt x="2742574" y="3431208"/>
                </a:cubicBezTo>
                <a:cubicBezTo>
                  <a:pt x="2742574" y="3441051"/>
                  <a:pt x="2750511" y="3448988"/>
                  <a:pt x="2760289" y="3448988"/>
                </a:cubicBezTo>
                <a:cubicBezTo>
                  <a:pt x="2795469" y="3448988"/>
                  <a:pt x="2824108" y="3477563"/>
                  <a:pt x="2824045" y="3512742"/>
                </a:cubicBezTo>
                <a:lnTo>
                  <a:pt x="2824045" y="3536427"/>
                </a:lnTo>
                <a:cubicBezTo>
                  <a:pt x="2824045" y="3571607"/>
                  <a:pt x="2795469" y="3600182"/>
                  <a:pt x="2760289" y="3600182"/>
                </a:cubicBezTo>
                <a:cubicBezTo>
                  <a:pt x="2750511" y="3600182"/>
                  <a:pt x="2742574" y="3608182"/>
                  <a:pt x="2742574" y="3617962"/>
                </a:cubicBezTo>
                <a:cubicBezTo>
                  <a:pt x="2742574" y="3653140"/>
                  <a:pt x="2713999" y="3681715"/>
                  <a:pt x="2678819" y="3681715"/>
                </a:cubicBezTo>
                <a:lnTo>
                  <a:pt x="2655198" y="3681715"/>
                </a:lnTo>
                <a:cubicBezTo>
                  <a:pt x="2620082" y="3681715"/>
                  <a:pt x="2591444" y="3653140"/>
                  <a:pt x="2591444" y="3617962"/>
                </a:cubicBezTo>
                <a:cubicBezTo>
                  <a:pt x="2591444" y="3608119"/>
                  <a:pt x="2583506" y="3600182"/>
                  <a:pt x="2573727" y="3600182"/>
                </a:cubicBezTo>
                <a:cubicBezTo>
                  <a:pt x="2538548" y="3600182"/>
                  <a:pt x="2509973" y="3571607"/>
                  <a:pt x="2509973" y="3536427"/>
                </a:cubicBezTo>
                <a:lnTo>
                  <a:pt x="2509973" y="3512742"/>
                </a:lnTo>
                <a:cubicBezTo>
                  <a:pt x="2509973" y="3477563"/>
                  <a:pt x="2538548" y="3448988"/>
                  <a:pt x="2573727" y="3448988"/>
                </a:cubicBezTo>
                <a:cubicBezTo>
                  <a:pt x="2583506" y="3448988"/>
                  <a:pt x="2591444" y="3440987"/>
                  <a:pt x="2591444" y="3431208"/>
                </a:cubicBezTo>
                <a:cubicBezTo>
                  <a:pt x="2591444" y="3396029"/>
                  <a:pt x="2620019" y="3367454"/>
                  <a:pt x="2655198" y="3367454"/>
                </a:cubicBezTo>
                <a:close/>
                <a:moveTo>
                  <a:pt x="1893195" y="3367454"/>
                </a:moveTo>
                <a:lnTo>
                  <a:pt x="1916816" y="3367454"/>
                </a:lnTo>
                <a:cubicBezTo>
                  <a:pt x="1951932" y="3367454"/>
                  <a:pt x="1980571" y="3396029"/>
                  <a:pt x="1980571" y="3431208"/>
                </a:cubicBezTo>
                <a:cubicBezTo>
                  <a:pt x="1980571" y="3441051"/>
                  <a:pt x="1988508" y="3448988"/>
                  <a:pt x="1998287" y="3448988"/>
                </a:cubicBezTo>
                <a:cubicBezTo>
                  <a:pt x="2033466" y="3448988"/>
                  <a:pt x="2062105" y="3477563"/>
                  <a:pt x="2062041" y="3512742"/>
                </a:cubicBezTo>
                <a:lnTo>
                  <a:pt x="2062041" y="3536427"/>
                </a:lnTo>
                <a:cubicBezTo>
                  <a:pt x="2062041" y="3571607"/>
                  <a:pt x="2033466" y="3600182"/>
                  <a:pt x="1998287" y="3600182"/>
                </a:cubicBezTo>
                <a:cubicBezTo>
                  <a:pt x="1988508" y="3600182"/>
                  <a:pt x="1980571" y="3608182"/>
                  <a:pt x="1980571" y="3617962"/>
                </a:cubicBezTo>
                <a:cubicBezTo>
                  <a:pt x="1980571" y="3653140"/>
                  <a:pt x="1951997" y="3681715"/>
                  <a:pt x="1916816" y="3681715"/>
                </a:cubicBezTo>
                <a:lnTo>
                  <a:pt x="1893195" y="3681715"/>
                </a:lnTo>
                <a:cubicBezTo>
                  <a:pt x="1858079" y="3681715"/>
                  <a:pt x="1829441" y="3653140"/>
                  <a:pt x="1829441" y="3617962"/>
                </a:cubicBezTo>
                <a:cubicBezTo>
                  <a:pt x="1829441" y="3608119"/>
                  <a:pt x="1821503" y="3600182"/>
                  <a:pt x="1811724" y="3600182"/>
                </a:cubicBezTo>
                <a:cubicBezTo>
                  <a:pt x="1776545" y="3600182"/>
                  <a:pt x="1747970" y="3571607"/>
                  <a:pt x="1747970" y="3536427"/>
                </a:cubicBezTo>
                <a:lnTo>
                  <a:pt x="1747970" y="3512742"/>
                </a:lnTo>
                <a:cubicBezTo>
                  <a:pt x="1747970" y="3477563"/>
                  <a:pt x="1776545" y="3448988"/>
                  <a:pt x="1811724" y="3448988"/>
                </a:cubicBezTo>
                <a:cubicBezTo>
                  <a:pt x="1821503" y="3448988"/>
                  <a:pt x="1829441" y="3440987"/>
                  <a:pt x="1829441" y="3431208"/>
                </a:cubicBezTo>
                <a:cubicBezTo>
                  <a:pt x="1829441" y="3396029"/>
                  <a:pt x="1858016" y="3367454"/>
                  <a:pt x="1893195" y="3367454"/>
                </a:cubicBezTo>
                <a:close/>
                <a:moveTo>
                  <a:pt x="1131195" y="3367454"/>
                </a:moveTo>
                <a:lnTo>
                  <a:pt x="1154817" y="3367454"/>
                </a:lnTo>
                <a:cubicBezTo>
                  <a:pt x="1189933" y="3367454"/>
                  <a:pt x="1218571" y="3396029"/>
                  <a:pt x="1218571" y="3431208"/>
                </a:cubicBezTo>
                <a:cubicBezTo>
                  <a:pt x="1218571" y="3441051"/>
                  <a:pt x="1226509" y="3448988"/>
                  <a:pt x="1236288" y="3448988"/>
                </a:cubicBezTo>
                <a:cubicBezTo>
                  <a:pt x="1271467" y="3448988"/>
                  <a:pt x="1300106" y="3477563"/>
                  <a:pt x="1300042" y="3512742"/>
                </a:cubicBezTo>
                <a:lnTo>
                  <a:pt x="1300042" y="3536427"/>
                </a:lnTo>
                <a:cubicBezTo>
                  <a:pt x="1300042" y="3571607"/>
                  <a:pt x="1271467" y="3600182"/>
                  <a:pt x="1236288" y="3600182"/>
                </a:cubicBezTo>
                <a:cubicBezTo>
                  <a:pt x="1226509" y="3600182"/>
                  <a:pt x="1218571" y="3608182"/>
                  <a:pt x="1218571" y="3617962"/>
                </a:cubicBezTo>
                <a:cubicBezTo>
                  <a:pt x="1218571" y="3653140"/>
                  <a:pt x="1189996" y="3681715"/>
                  <a:pt x="1154817" y="3681715"/>
                </a:cubicBezTo>
                <a:lnTo>
                  <a:pt x="1131195" y="3681715"/>
                </a:lnTo>
                <a:cubicBezTo>
                  <a:pt x="1096080" y="3681715"/>
                  <a:pt x="1067442" y="3653140"/>
                  <a:pt x="1067442" y="3617962"/>
                </a:cubicBezTo>
                <a:cubicBezTo>
                  <a:pt x="1067442" y="3608119"/>
                  <a:pt x="1059504" y="3600182"/>
                  <a:pt x="1049725" y="3600182"/>
                </a:cubicBezTo>
                <a:cubicBezTo>
                  <a:pt x="1014546" y="3600182"/>
                  <a:pt x="985972" y="3571607"/>
                  <a:pt x="985972" y="3536427"/>
                </a:cubicBezTo>
                <a:lnTo>
                  <a:pt x="985972" y="3512742"/>
                </a:lnTo>
                <a:cubicBezTo>
                  <a:pt x="985972" y="3477563"/>
                  <a:pt x="1014546" y="3448988"/>
                  <a:pt x="1049725" y="3448988"/>
                </a:cubicBezTo>
                <a:cubicBezTo>
                  <a:pt x="1059504" y="3448988"/>
                  <a:pt x="1067442" y="3440987"/>
                  <a:pt x="1067442" y="3431208"/>
                </a:cubicBezTo>
                <a:cubicBezTo>
                  <a:pt x="1067442" y="3396029"/>
                  <a:pt x="1096017" y="3367454"/>
                  <a:pt x="1131195" y="3367454"/>
                </a:cubicBezTo>
                <a:close/>
                <a:moveTo>
                  <a:pt x="369197" y="3367454"/>
                </a:moveTo>
                <a:lnTo>
                  <a:pt x="392819" y="3367454"/>
                </a:lnTo>
                <a:cubicBezTo>
                  <a:pt x="427934" y="3367454"/>
                  <a:pt x="456573" y="3396029"/>
                  <a:pt x="456573" y="3431208"/>
                </a:cubicBezTo>
                <a:cubicBezTo>
                  <a:pt x="456573" y="3441051"/>
                  <a:pt x="464510" y="3448988"/>
                  <a:pt x="474289" y="3448988"/>
                </a:cubicBezTo>
                <a:cubicBezTo>
                  <a:pt x="509468" y="3448988"/>
                  <a:pt x="538106" y="3477563"/>
                  <a:pt x="538043" y="3512742"/>
                </a:cubicBezTo>
                <a:lnTo>
                  <a:pt x="538043" y="3536427"/>
                </a:lnTo>
                <a:cubicBezTo>
                  <a:pt x="538043" y="3571607"/>
                  <a:pt x="509468" y="3600182"/>
                  <a:pt x="474289" y="3600182"/>
                </a:cubicBezTo>
                <a:cubicBezTo>
                  <a:pt x="464510" y="3600182"/>
                  <a:pt x="456573" y="3608182"/>
                  <a:pt x="456573" y="3617962"/>
                </a:cubicBezTo>
                <a:cubicBezTo>
                  <a:pt x="456573" y="3653140"/>
                  <a:pt x="427998" y="3681715"/>
                  <a:pt x="392819" y="3681715"/>
                </a:cubicBezTo>
                <a:lnTo>
                  <a:pt x="369197" y="3681715"/>
                </a:lnTo>
                <a:cubicBezTo>
                  <a:pt x="334081" y="3681715"/>
                  <a:pt x="305442" y="3653140"/>
                  <a:pt x="305442" y="3617962"/>
                </a:cubicBezTo>
                <a:cubicBezTo>
                  <a:pt x="305442" y="3608119"/>
                  <a:pt x="297505" y="3600182"/>
                  <a:pt x="287726" y="3600182"/>
                </a:cubicBezTo>
                <a:cubicBezTo>
                  <a:pt x="252547" y="3600182"/>
                  <a:pt x="223972" y="3571607"/>
                  <a:pt x="223972" y="3536427"/>
                </a:cubicBezTo>
                <a:lnTo>
                  <a:pt x="223972" y="3512742"/>
                </a:lnTo>
                <a:cubicBezTo>
                  <a:pt x="223972" y="3477563"/>
                  <a:pt x="252547" y="3448988"/>
                  <a:pt x="287726" y="3448988"/>
                </a:cubicBezTo>
                <a:cubicBezTo>
                  <a:pt x="297505" y="3448988"/>
                  <a:pt x="305442" y="3440987"/>
                  <a:pt x="305442" y="3431208"/>
                </a:cubicBezTo>
                <a:cubicBezTo>
                  <a:pt x="305442" y="3396029"/>
                  <a:pt x="334017" y="3367454"/>
                  <a:pt x="369197" y="3367454"/>
                </a:cubicBezTo>
                <a:close/>
                <a:moveTo>
                  <a:pt x="1512197" y="2730939"/>
                </a:moveTo>
                <a:cubicBezTo>
                  <a:pt x="1497402" y="2730939"/>
                  <a:pt x="1485400" y="2742940"/>
                  <a:pt x="1485400" y="2757736"/>
                </a:cubicBezTo>
                <a:cubicBezTo>
                  <a:pt x="1485400" y="2787834"/>
                  <a:pt x="1460826" y="2812345"/>
                  <a:pt x="1430727" y="2812345"/>
                </a:cubicBezTo>
                <a:cubicBezTo>
                  <a:pt x="1415932" y="2812345"/>
                  <a:pt x="1403866" y="2824473"/>
                  <a:pt x="1403866" y="2839204"/>
                </a:cubicBezTo>
                <a:lnTo>
                  <a:pt x="1403866" y="2862889"/>
                </a:lnTo>
                <a:cubicBezTo>
                  <a:pt x="1403866" y="2877621"/>
                  <a:pt x="1415932" y="2889749"/>
                  <a:pt x="1430727" y="2889749"/>
                </a:cubicBezTo>
                <a:cubicBezTo>
                  <a:pt x="1460826" y="2889749"/>
                  <a:pt x="1485400" y="2914259"/>
                  <a:pt x="1485400" y="2944357"/>
                </a:cubicBezTo>
                <a:cubicBezTo>
                  <a:pt x="1485400" y="2959153"/>
                  <a:pt x="1497402" y="2971153"/>
                  <a:pt x="1512197" y="2971153"/>
                </a:cubicBezTo>
                <a:lnTo>
                  <a:pt x="1535883" y="2971153"/>
                </a:lnTo>
                <a:cubicBezTo>
                  <a:pt x="1550678" y="2971153"/>
                  <a:pt x="1562680" y="2959153"/>
                  <a:pt x="1562680" y="2944357"/>
                </a:cubicBezTo>
                <a:cubicBezTo>
                  <a:pt x="1562680" y="2914259"/>
                  <a:pt x="1587191" y="2889749"/>
                  <a:pt x="1617353" y="2889749"/>
                </a:cubicBezTo>
                <a:cubicBezTo>
                  <a:pt x="1632149" y="2889749"/>
                  <a:pt x="1644151" y="2877621"/>
                  <a:pt x="1644151" y="2862889"/>
                </a:cubicBezTo>
                <a:lnTo>
                  <a:pt x="1644151" y="2839204"/>
                </a:lnTo>
                <a:cubicBezTo>
                  <a:pt x="1644151" y="2824473"/>
                  <a:pt x="1632149" y="2812345"/>
                  <a:pt x="1617353" y="2812345"/>
                </a:cubicBezTo>
                <a:cubicBezTo>
                  <a:pt x="1587191" y="2812345"/>
                  <a:pt x="1562680" y="2787834"/>
                  <a:pt x="1562680" y="2757736"/>
                </a:cubicBezTo>
                <a:cubicBezTo>
                  <a:pt x="1562680" y="2742940"/>
                  <a:pt x="1550678" y="2730939"/>
                  <a:pt x="1535883" y="2730939"/>
                </a:cubicBezTo>
                <a:close/>
                <a:moveTo>
                  <a:pt x="750199" y="2730939"/>
                </a:moveTo>
                <a:cubicBezTo>
                  <a:pt x="735404" y="2730939"/>
                  <a:pt x="723338" y="2742940"/>
                  <a:pt x="723338" y="2757736"/>
                </a:cubicBezTo>
                <a:cubicBezTo>
                  <a:pt x="723338" y="2787834"/>
                  <a:pt x="698828" y="2812345"/>
                  <a:pt x="668729" y="2812345"/>
                </a:cubicBezTo>
                <a:cubicBezTo>
                  <a:pt x="653934" y="2812345"/>
                  <a:pt x="641869" y="2824473"/>
                  <a:pt x="641869" y="2839204"/>
                </a:cubicBezTo>
                <a:lnTo>
                  <a:pt x="641869" y="2862889"/>
                </a:lnTo>
                <a:cubicBezTo>
                  <a:pt x="641869" y="2877621"/>
                  <a:pt x="653934" y="2889749"/>
                  <a:pt x="668729" y="2889749"/>
                </a:cubicBezTo>
                <a:cubicBezTo>
                  <a:pt x="698828" y="2889749"/>
                  <a:pt x="723338" y="2914259"/>
                  <a:pt x="723338" y="2944357"/>
                </a:cubicBezTo>
                <a:cubicBezTo>
                  <a:pt x="723338" y="2959153"/>
                  <a:pt x="735404" y="2971153"/>
                  <a:pt x="750199" y="2971153"/>
                </a:cubicBezTo>
                <a:lnTo>
                  <a:pt x="773822" y="2971153"/>
                </a:lnTo>
                <a:cubicBezTo>
                  <a:pt x="788616" y="2971153"/>
                  <a:pt x="800681" y="2959153"/>
                  <a:pt x="800681" y="2944357"/>
                </a:cubicBezTo>
                <a:cubicBezTo>
                  <a:pt x="800681" y="2914259"/>
                  <a:pt x="825192" y="2889749"/>
                  <a:pt x="855355" y="2889749"/>
                </a:cubicBezTo>
                <a:cubicBezTo>
                  <a:pt x="870150" y="2889749"/>
                  <a:pt x="882152" y="2877621"/>
                  <a:pt x="882152" y="2862889"/>
                </a:cubicBezTo>
                <a:lnTo>
                  <a:pt x="882152" y="2839204"/>
                </a:lnTo>
                <a:cubicBezTo>
                  <a:pt x="882152" y="2824473"/>
                  <a:pt x="870150" y="2812345"/>
                  <a:pt x="855355" y="2812345"/>
                </a:cubicBezTo>
                <a:cubicBezTo>
                  <a:pt x="825192" y="2812345"/>
                  <a:pt x="800681" y="2787834"/>
                  <a:pt x="800681" y="2757736"/>
                </a:cubicBezTo>
                <a:cubicBezTo>
                  <a:pt x="800681" y="2742940"/>
                  <a:pt x="788616" y="2730939"/>
                  <a:pt x="773822" y="2730939"/>
                </a:cubicBezTo>
                <a:close/>
                <a:moveTo>
                  <a:pt x="9894183" y="2730938"/>
                </a:moveTo>
                <a:cubicBezTo>
                  <a:pt x="9879388" y="2730938"/>
                  <a:pt x="9867323" y="2742940"/>
                  <a:pt x="9867323" y="2757735"/>
                </a:cubicBezTo>
                <a:cubicBezTo>
                  <a:pt x="9867323" y="2787833"/>
                  <a:pt x="9842812" y="2812344"/>
                  <a:pt x="9812649" y="2812344"/>
                </a:cubicBezTo>
                <a:cubicBezTo>
                  <a:pt x="9797853" y="2812344"/>
                  <a:pt x="9785852" y="2824472"/>
                  <a:pt x="9785852" y="2839203"/>
                </a:cubicBezTo>
                <a:lnTo>
                  <a:pt x="9785852" y="2862888"/>
                </a:lnTo>
                <a:cubicBezTo>
                  <a:pt x="9785852" y="2877621"/>
                  <a:pt x="9797853" y="2889749"/>
                  <a:pt x="9812649" y="2889749"/>
                </a:cubicBezTo>
                <a:cubicBezTo>
                  <a:pt x="9842812" y="2889749"/>
                  <a:pt x="9867323" y="2914259"/>
                  <a:pt x="9867323" y="2944357"/>
                </a:cubicBezTo>
                <a:cubicBezTo>
                  <a:pt x="9867323" y="2959153"/>
                  <a:pt x="9879388" y="2971153"/>
                  <a:pt x="9894183" y="2971153"/>
                </a:cubicBezTo>
                <a:lnTo>
                  <a:pt x="9917805" y="2971153"/>
                </a:lnTo>
                <a:cubicBezTo>
                  <a:pt x="9932600" y="2971153"/>
                  <a:pt x="9944665" y="2959153"/>
                  <a:pt x="9944665" y="2944357"/>
                </a:cubicBezTo>
                <a:cubicBezTo>
                  <a:pt x="9944665" y="2914259"/>
                  <a:pt x="9969176" y="2889749"/>
                  <a:pt x="9999275" y="2889749"/>
                </a:cubicBezTo>
                <a:cubicBezTo>
                  <a:pt x="10014071" y="2889749"/>
                  <a:pt x="10026136" y="2877621"/>
                  <a:pt x="10026136" y="2862888"/>
                </a:cubicBezTo>
                <a:lnTo>
                  <a:pt x="10026136" y="2839203"/>
                </a:lnTo>
                <a:cubicBezTo>
                  <a:pt x="10026136" y="2824472"/>
                  <a:pt x="10014071" y="2812344"/>
                  <a:pt x="9999275" y="2812344"/>
                </a:cubicBezTo>
                <a:cubicBezTo>
                  <a:pt x="9969176" y="2812344"/>
                  <a:pt x="9944665" y="2787833"/>
                  <a:pt x="9944665" y="2757735"/>
                </a:cubicBezTo>
                <a:cubicBezTo>
                  <a:pt x="9944665" y="2742940"/>
                  <a:pt x="9932600" y="2730938"/>
                  <a:pt x="9917805" y="2730938"/>
                </a:cubicBezTo>
                <a:close/>
                <a:moveTo>
                  <a:pt x="9132119" y="2730938"/>
                </a:moveTo>
                <a:cubicBezTo>
                  <a:pt x="9117324" y="2730938"/>
                  <a:pt x="9105323" y="2742940"/>
                  <a:pt x="9105323" y="2757735"/>
                </a:cubicBezTo>
                <a:cubicBezTo>
                  <a:pt x="9105323" y="2787833"/>
                  <a:pt x="9080812" y="2812344"/>
                  <a:pt x="9050649" y="2812344"/>
                </a:cubicBezTo>
                <a:cubicBezTo>
                  <a:pt x="9035853" y="2812344"/>
                  <a:pt x="9023852" y="2824472"/>
                  <a:pt x="9023852" y="2839203"/>
                </a:cubicBezTo>
                <a:lnTo>
                  <a:pt x="9023852" y="2862888"/>
                </a:lnTo>
                <a:cubicBezTo>
                  <a:pt x="9023852" y="2877621"/>
                  <a:pt x="9035853" y="2889749"/>
                  <a:pt x="9050649" y="2889749"/>
                </a:cubicBezTo>
                <a:cubicBezTo>
                  <a:pt x="9080812" y="2889749"/>
                  <a:pt x="9105323" y="2914259"/>
                  <a:pt x="9105323" y="2944357"/>
                </a:cubicBezTo>
                <a:cubicBezTo>
                  <a:pt x="9105323" y="2959153"/>
                  <a:pt x="9117324" y="2971153"/>
                  <a:pt x="9132119" y="2971153"/>
                </a:cubicBezTo>
                <a:lnTo>
                  <a:pt x="9155805" y="2971153"/>
                </a:lnTo>
                <a:cubicBezTo>
                  <a:pt x="9170600" y="2971153"/>
                  <a:pt x="9182602" y="2959153"/>
                  <a:pt x="9182602" y="2944357"/>
                </a:cubicBezTo>
                <a:cubicBezTo>
                  <a:pt x="9182602" y="2914259"/>
                  <a:pt x="9207176" y="2889749"/>
                  <a:pt x="9237275" y="2889749"/>
                </a:cubicBezTo>
                <a:cubicBezTo>
                  <a:pt x="9252071" y="2889749"/>
                  <a:pt x="9264136" y="2877621"/>
                  <a:pt x="9264136" y="2862888"/>
                </a:cubicBezTo>
                <a:lnTo>
                  <a:pt x="9264136" y="2839203"/>
                </a:lnTo>
                <a:cubicBezTo>
                  <a:pt x="9264136" y="2824472"/>
                  <a:pt x="9252071" y="2812344"/>
                  <a:pt x="9237275" y="2812344"/>
                </a:cubicBezTo>
                <a:cubicBezTo>
                  <a:pt x="9207176" y="2812344"/>
                  <a:pt x="9182602" y="2787833"/>
                  <a:pt x="9182602" y="2757735"/>
                </a:cubicBezTo>
                <a:cubicBezTo>
                  <a:pt x="9182602" y="2742940"/>
                  <a:pt x="9170600" y="2730938"/>
                  <a:pt x="9155805" y="2730938"/>
                </a:cubicBezTo>
                <a:close/>
                <a:moveTo>
                  <a:pt x="8370119" y="2730938"/>
                </a:moveTo>
                <a:cubicBezTo>
                  <a:pt x="8355324" y="2730938"/>
                  <a:pt x="8343323" y="2742940"/>
                  <a:pt x="8343323" y="2757735"/>
                </a:cubicBezTo>
                <a:cubicBezTo>
                  <a:pt x="8343323" y="2787833"/>
                  <a:pt x="8318748" y="2812344"/>
                  <a:pt x="8288649" y="2812344"/>
                </a:cubicBezTo>
                <a:cubicBezTo>
                  <a:pt x="8273853" y="2812344"/>
                  <a:pt x="8261788" y="2824472"/>
                  <a:pt x="8261788" y="2839204"/>
                </a:cubicBezTo>
                <a:lnTo>
                  <a:pt x="8261788" y="2862888"/>
                </a:lnTo>
                <a:cubicBezTo>
                  <a:pt x="8261788" y="2877621"/>
                  <a:pt x="8273853" y="2889749"/>
                  <a:pt x="8288649" y="2889749"/>
                </a:cubicBezTo>
                <a:cubicBezTo>
                  <a:pt x="8318748" y="2889749"/>
                  <a:pt x="8343323" y="2914259"/>
                  <a:pt x="8343323" y="2944357"/>
                </a:cubicBezTo>
                <a:cubicBezTo>
                  <a:pt x="8343323" y="2959153"/>
                  <a:pt x="8355324" y="2971153"/>
                  <a:pt x="8370119" y="2971153"/>
                </a:cubicBezTo>
                <a:lnTo>
                  <a:pt x="8393805" y="2971153"/>
                </a:lnTo>
                <a:cubicBezTo>
                  <a:pt x="8408600" y="2971153"/>
                  <a:pt x="8420602" y="2959153"/>
                  <a:pt x="8420602" y="2944357"/>
                </a:cubicBezTo>
                <a:cubicBezTo>
                  <a:pt x="8420602" y="2914259"/>
                  <a:pt x="8445113" y="2889749"/>
                  <a:pt x="8475275" y="2889749"/>
                </a:cubicBezTo>
                <a:cubicBezTo>
                  <a:pt x="8490071" y="2889749"/>
                  <a:pt x="8502073" y="2877621"/>
                  <a:pt x="8502073" y="2862888"/>
                </a:cubicBezTo>
                <a:lnTo>
                  <a:pt x="8502073" y="2839204"/>
                </a:lnTo>
                <a:cubicBezTo>
                  <a:pt x="8502073" y="2824472"/>
                  <a:pt x="8490071" y="2812344"/>
                  <a:pt x="8475275" y="2812344"/>
                </a:cubicBezTo>
                <a:cubicBezTo>
                  <a:pt x="8445113" y="2812344"/>
                  <a:pt x="8420602" y="2787833"/>
                  <a:pt x="8420602" y="2757735"/>
                </a:cubicBezTo>
                <a:cubicBezTo>
                  <a:pt x="8420602" y="2742940"/>
                  <a:pt x="8408600" y="2730938"/>
                  <a:pt x="8393805" y="2730938"/>
                </a:cubicBezTo>
                <a:close/>
                <a:moveTo>
                  <a:pt x="7608182" y="2730938"/>
                </a:moveTo>
                <a:cubicBezTo>
                  <a:pt x="7593387" y="2730938"/>
                  <a:pt x="7581322" y="2742940"/>
                  <a:pt x="7581322" y="2757735"/>
                </a:cubicBezTo>
                <a:cubicBezTo>
                  <a:pt x="7581322" y="2787833"/>
                  <a:pt x="7556811" y="2812344"/>
                  <a:pt x="7526712" y="2812344"/>
                </a:cubicBezTo>
                <a:cubicBezTo>
                  <a:pt x="7511916" y="2812344"/>
                  <a:pt x="7499851" y="2824472"/>
                  <a:pt x="7499851" y="2839204"/>
                </a:cubicBezTo>
                <a:lnTo>
                  <a:pt x="7499851" y="2862888"/>
                </a:lnTo>
                <a:cubicBezTo>
                  <a:pt x="7499851" y="2877621"/>
                  <a:pt x="7511916" y="2889749"/>
                  <a:pt x="7526712" y="2889749"/>
                </a:cubicBezTo>
                <a:cubicBezTo>
                  <a:pt x="7556811" y="2889749"/>
                  <a:pt x="7581322" y="2914259"/>
                  <a:pt x="7581322" y="2944357"/>
                </a:cubicBezTo>
                <a:cubicBezTo>
                  <a:pt x="7581322" y="2959153"/>
                  <a:pt x="7593387" y="2971153"/>
                  <a:pt x="7608182" y="2971153"/>
                </a:cubicBezTo>
                <a:lnTo>
                  <a:pt x="7631804" y="2971153"/>
                </a:lnTo>
                <a:cubicBezTo>
                  <a:pt x="7646600" y="2971153"/>
                  <a:pt x="7658665" y="2959153"/>
                  <a:pt x="7658665" y="2944357"/>
                </a:cubicBezTo>
                <a:cubicBezTo>
                  <a:pt x="7658665" y="2914259"/>
                  <a:pt x="7683176" y="2889749"/>
                  <a:pt x="7713338" y="2889749"/>
                </a:cubicBezTo>
                <a:cubicBezTo>
                  <a:pt x="7728134" y="2889749"/>
                  <a:pt x="7740136" y="2877621"/>
                  <a:pt x="7740136" y="2862888"/>
                </a:cubicBezTo>
                <a:lnTo>
                  <a:pt x="7740136" y="2839204"/>
                </a:lnTo>
                <a:cubicBezTo>
                  <a:pt x="7740136" y="2824472"/>
                  <a:pt x="7728134" y="2812344"/>
                  <a:pt x="7713338" y="2812344"/>
                </a:cubicBezTo>
                <a:cubicBezTo>
                  <a:pt x="7683176" y="2812344"/>
                  <a:pt x="7658665" y="2787833"/>
                  <a:pt x="7658665" y="2757735"/>
                </a:cubicBezTo>
                <a:cubicBezTo>
                  <a:pt x="7658665" y="2742940"/>
                  <a:pt x="7646600" y="2730938"/>
                  <a:pt x="7631804" y="2730938"/>
                </a:cubicBezTo>
                <a:close/>
                <a:moveTo>
                  <a:pt x="6846182" y="2730938"/>
                </a:moveTo>
                <a:cubicBezTo>
                  <a:pt x="6831387" y="2730938"/>
                  <a:pt x="6819322" y="2742940"/>
                  <a:pt x="6819322" y="2757735"/>
                </a:cubicBezTo>
                <a:cubicBezTo>
                  <a:pt x="6819322" y="2787833"/>
                  <a:pt x="6794811" y="2812344"/>
                  <a:pt x="6764649" y="2812344"/>
                </a:cubicBezTo>
                <a:cubicBezTo>
                  <a:pt x="6749853" y="2812344"/>
                  <a:pt x="6737851" y="2824472"/>
                  <a:pt x="6737851" y="2839204"/>
                </a:cubicBezTo>
                <a:lnTo>
                  <a:pt x="6737851" y="2862889"/>
                </a:lnTo>
                <a:cubicBezTo>
                  <a:pt x="6737851" y="2877621"/>
                  <a:pt x="6749853" y="2889749"/>
                  <a:pt x="6764649" y="2889749"/>
                </a:cubicBezTo>
                <a:cubicBezTo>
                  <a:pt x="6794811" y="2889749"/>
                  <a:pt x="6819322" y="2914259"/>
                  <a:pt x="6819322" y="2944357"/>
                </a:cubicBezTo>
                <a:cubicBezTo>
                  <a:pt x="6819322" y="2959153"/>
                  <a:pt x="6831387" y="2971153"/>
                  <a:pt x="6846182" y="2971153"/>
                </a:cubicBezTo>
                <a:lnTo>
                  <a:pt x="6869804" y="2971153"/>
                </a:lnTo>
                <a:cubicBezTo>
                  <a:pt x="6884600" y="2971153"/>
                  <a:pt x="6896665" y="2959153"/>
                  <a:pt x="6896665" y="2944357"/>
                </a:cubicBezTo>
                <a:cubicBezTo>
                  <a:pt x="6896665" y="2914259"/>
                  <a:pt x="6921176" y="2889749"/>
                  <a:pt x="6951275" y="2889749"/>
                </a:cubicBezTo>
                <a:cubicBezTo>
                  <a:pt x="6966071" y="2889749"/>
                  <a:pt x="6978136" y="2877621"/>
                  <a:pt x="6978136" y="2862889"/>
                </a:cubicBezTo>
                <a:lnTo>
                  <a:pt x="6978136" y="2839204"/>
                </a:lnTo>
                <a:cubicBezTo>
                  <a:pt x="6978136" y="2824472"/>
                  <a:pt x="6966071" y="2812344"/>
                  <a:pt x="6951275" y="2812344"/>
                </a:cubicBezTo>
                <a:cubicBezTo>
                  <a:pt x="6921176" y="2812344"/>
                  <a:pt x="6896665" y="2787833"/>
                  <a:pt x="6896665" y="2757735"/>
                </a:cubicBezTo>
                <a:cubicBezTo>
                  <a:pt x="6896665" y="2742940"/>
                  <a:pt x="6884600" y="2730938"/>
                  <a:pt x="6869804" y="2730938"/>
                </a:cubicBezTo>
                <a:close/>
                <a:moveTo>
                  <a:pt x="6084183" y="2730938"/>
                </a:moveTo>
                <a:cubicBezTo>
                  <a:pt x="6069324" y="2730938"/>
                  <a:pt x="6057322" y="2742940"/>
                  <a:pt x="6057322" y="2757735"/>
                </a:cubicBezTo>
                <a:cubicBezTo>
                  <a:pt x="6057322" y="2787833"/>
                  <a:pt x="6032811" y="2812344"/>
                  <a:pt x="6002651" y="2812344"/>
                </a:cubicBezTo>
                <a:cubicBezTo>
                  <a:pt x="5987856" y="2812344"/>
                  <a:pt x="5975854" y="2824472"/>
                  <a:pt x="5975854" y="2839204"/>
                </a:cubicBezTo>
                <a:lnTo>
                  <a:pt x="5975854" y="2862889"/>
                </a:lnTo>
                <a:cubicBezTo>
                  <a:pt x="5975854" y="2877621"/>
                  <a:pt x="5987856" y="2889749"/>
                  <a:pt x="6002651" y="2889749"/>
                </a:cubicBezTo>
                <a:cubicBezTo>
                  <a:pt x="6032811" y="2889749"/>
                  <a:pt x="6057322" y="2914259"/>
                  <a:pt x="6057322" y="2944357"/>
                </a:cubicBezTo>
                <a:cubicBezTo>
                  <a:pt x="6057322" y="2959153"/>
                  <a:pt x="6069324" y="2971153"/>
                  <a:pt x="6084183" y="2971153"/>
                </a:cubicBezTo>
                <a:lnTo>
                  <a:pt x="6107805" y="2971153"/>
                </a:lnTo>
                <a:cubicBezTo>
                  <a:pt x="6122600" y="2971153"/>
                  <a:pt x="6134602" y="2959153"/>
                  <a:pt x="6134602" y="2944357"/>
                </a:cubicBezTo>
                <a:cubicBezTo>
                  <a:pt x="6134602" y="2914259"/>
                  <a:pt x="6159177" y="2889749"/>
                  <a:pt x="6189275" y="2889749"/>
                </a:cubicBezTo>
                <a:cubicBezTo>
                  <a:pt x="6204071" y="2889749"/>
                  <a:pt x="6216136" y="2877621"/>
                  <a:pt x="6216136" y="2862889"/>
                </a:cubicBezTo>
                <a:lnTo>
                  <a:pt x="6216136" y="2839204"/>
                </a:lnTo>
                <a:cubicBezTo>
                  <a:pt x="6216136" y="2824472"/>
                  <a:pt x="6204071" y="2812344"/>
                  <a:pt x="6189275" y="2812344"/>
                </a:cubicBezTo>
                <a:cubicBezTo>
                  <a:pt x="6159177" y="2812344"/>
                  <a:pt x="6134602" y="2787833"/>
                  <a:pt x="6134602" y="2757735"/>
                </a:cubicBezTo>
                <a:cubicBezTo>
                  <a:pt x="6134602" y="2742940"/>
                  <a:pt x="6122600" y="2730938"/>
                  <a:pt x="6107805" y="2730938"/>
                </a:cubicBezTo>
                <a:close/>
                <a:moveTo>
                  <a:pt x="5322129" y="2730938"/>
                </a:moveTo>
                <a:cubicBezTo>
                  <a:pt x="5307333" y="2730938"/>
                  <a:pt x="5295331" y="2742940"/>
                  <a:pt x="5295331" y="2757735"/>
                </a:cubicBezTo>
                <a:cubicBezTo>
                  <a:pt x="5295331" y="2787833"/>
                  <a:pt x="5270757" y="2812344"/>
                  <a:pt x="5240654" y="2812344"/>
                </a:cubicBezTo>
                <a:cubicBezTo>
                  <a:pt x="5225859" y="2812344"/>
                  <a:pt x="5213795" y="2824473"/>
                  <a:pt x="5213795" y="2839204"/>
                </a:cubicBezTo>
                <a:lnTo>
                  <a:pt x="5213795" y="2862889"/>
                </a:lnTo>
                <a:cubicBezTo>
                  <a:pt x="5213795" y="2877621"/>
                  <a:pt x="5225859" y="2889749"/>
                  <a:pt x="5240654" y="2889749"/>
                </a:cubicBezTo>
                <a:cubicBezTo>
                  <a:pt x="5270757" y="2889749"/>
                  <a:pt x="5295331" y="2914259"/>
                  <a:pt x="5295331" y="2944357"/>
                </a:cubicBezTo>
                <a:cubicBezTo>
                  <a:pt x="5295331" y="2959153"/>
                  <a:pt x="5307333" y="2971153"/>
                  <a:pt x="5322129" y="2971153"/>
                </a:cubicBezTo>
                <a:lnTo>
                  <a:pt x="5345815" y="2971153"/>
                </a:lnTo>
                <a:cubicBezTo>
                  <a:pt x="5360610" y="2971153"/>
                  <a:pt x="5372612" y="2959153"/>
                  <a:pt x="5372612" y="2944357"/>
                </a:cubicBezTo>
                <a:cubicBezTo>
                  <a:pt x="5372612" y="2914259"/>
                  <a:pt x="5397186" y="2889749"/>
                  <a:pt x="5427284" y="2889749"/>
                </a:cubicBezTo>
                <a:cubicBezTo>
                  <a:pt x="5442079" y="2889749"/>
                  <a:pt x="5454145" y="2877621"/>
                  <a:pt x="5454145" y="2862889"/>
                </a:cubicBezTo>
                <a:lnTo>
                  <a:pt x="5454145" y="2839204"/>
                </a:lnTo>
                <a:cubicBezTo>
                  <a:pt x="5454145" y="2824473"/>
                  <a:pt x="5442079" y="2812344"/>
                  <a:pt x="5427284" y="2812344"/>
                </a:cubicBezTo>
                <a:cubicBezTo>
                  <a:pt x="5397186" y="2812344"/>
                  <a:pt x="5372612" y="2787833"/>
                  <a:pt x="5372612" y="2757735"/>
                </a:cubicBezTo>
                <a:cubicBezTo>
                  <a:pt x="5372612" y="2742940"/>
                  <a:pt x="5360610" y="2730938"/>
                  <a:pt x="5345815" y="2730938"/>
                </a:cubicBezTo>
                <a:close/>
                <a:moveTo>
                  <a:pt x="4560189" y="2730938"/>
                </a:moveTo>
                <a:cubicBezTo>
                  <a:pt x="4545393" y="2730938"/>
                  <a:pt x="4533392" y="2742940"/>
                  <a:pt x="4533392" y="2757735"/>
                </a:cubicBezTo>
                <a:cubicBezTo>
                  <a:pt x="4533392" y="2787833"/>
                  <a:pt x="4508818" y="2812345"/>
                  <a:pt x="4478718" y="2812345"/>
                </a:cubicBezTo>
                <a:cubicBezTo>
                  <a:pt x="4463922" y="2812345"/>
                  <a:pt x="4451857" y="2824473"/>
                  <a:pt x="4451857" y="2839204"/>
                </a:cubicBezTo>
                <a:lnTo>
                  <a:pt x="4451857" y="2862889"/>
                </a:lnTo>
                <a:cubicBezTo>
                  <a:pt x="4451857" y="2877621"/>
                  <a:pt x="4463922" y="2889749"/>
                  <a:pt x="4478718" y="2889749"/>
                </a:cubicBezTo>
                <a:cubicBezTo>
                  <a:pt x="4508818" y="2889749"/>
                  <a:pt x="4533392" y="2914259"/>
                  <a:pt x="4533392" y="2944357"/>
                </a:cubicBezTo>
                <a:cubicBezTo>
                  <a:pt x="4533392" y="2959153"/>
                  <a:pt x="4545393" y="2971153"/>
                  <a:pt x="4560189" y="2971153"/>
                </a:cubicBezTo>
                <a:lnTo>
                  <a:pt x="4583810" y="2971153"/>
                </a:lnTo>
                <a:cubicBezTo>
                  <a:pt x="4598607" y="2971153"/>
                  <a:pt x="4610672" y="2959153"/>
                  <a:pt x="4610672" y="2944357"/>
                </a:cubicBezTo>
                <a:cubicBezTo>
                  <a:pt x="4610672" y="2914259"/>
                  <a:pt x="4635184" y="2889749"/>
                  <a:pt x="4665345" y="2889749"/>
                </a:cubicBezTo>
                <a:cubicBezTo>
                  <a:pt x="4680139" y="2889749"/>
                  <a:pt x="4692141" y="2877621"/>
                  <a:pt x="4692141" y="2862889"/>
                </a:cubicBezTo>
                <a:lnTo>
                  <a:pt x="4692141" y="2839204"/>
                </a:lnTo>
                <a:cubicBezTo>
                  <a:pt x="4692141" y="2824473"/>
                  <a:pt x="4680139" y="2812345"/>
                  <a:pt x="4665345" y="2812345"/>
                </a:cubicBezTo>
                <a:cubicBezTo>
                  <a:pt x="4635184" y="2812345"/>
                  <a:pt x="4610672" y="2787833"/>
                  <a:pt x="4610672" y="2757735"/>
                </a:cubicBezTo>
                <a:cubicBezTo>
                  <a:pt x="4610672" y="2742940"/>
                  <a:pt x="4598607" y="2730938"/>
                  <a:pt x="4583810" y="2730938"/>
                </a:cubicBezTo>
                <a:close/>
                <a:moveTo>
                  <a:pt x="3798194" y="2730938"/>
                </a:moveTo>
                <a:cubicBezTo>
                  <a:pt x="3783398" y="2730938"/>
                  <a:pt x="3771335" y="2742940"/>
                  <a:pt x="3771335" y="2757735"/>
                </a:cubicBezTo>
                <a:cubicBezTo>
                  <a:pt x="3771335" y="2787834"/>
                  <a:pt x="3746826" y="2812345"/>
                  <a:pt x="3716728" y="2812345"/>
                </a:cubicBezTo>
                <a:cubicBezTo>
                  <a:pt x="3701933" y="2812345"/>
                  <a:pt x="3689867" y="2824473"/>
                  <a:pt x="3689867" y="2839204"/>
                </a:cubicBezTo>
                <a:lnTo>
                  <a:pt x="3689867" y="2862889"/>
                </a:lnTo>
                <a:cubicBezTo>
                  <a:pt x="3689867" y="2877621"/>
                  <a:pt x="3701933" y="2889749"/>
                  <a:pt x="3716728" y="2889749"/>
                </a:cubicBezTo>
                <a:cubicBezTo>
                  <a:pt x="3746826" y="2889749"/>
                  <a:pt x="3771335" y="2914259"/>
                  <a:pt x="3771335" y="2944357"/>
                </a:cubicBezTo>
                <a:cubicBezTo>
                  <a:pt x="3771335" y="2959153"/>
                  <a:pt x="3783398" y="2971153"/>
                  <a:pt x="3798194" y="2971153"/>
                </a:cubicBezTo>
                <a:lnTo>
                  <a:pt x="3821817" y="2971153"/>
                </a:lnTo>
                <a:cubicBezTo>
                  <a:pt x="3836612" y="2971153"/>
                  <a:pt x="3848678" y="2959153"/>
                  <a:pt x="3848678" y="2944357"/>
                </a:cubicBezTo>
                <a:cubicBezTo>
                  <a:pt x="3848678" y="2914259"/>
                  <a:pt x="3873190" y="2889749"/>
                  <a:pt x="3903290" y="2889749"/>
                </a:cubicBezTo>
                <a:cubicBezTo>
                  <a:pt x="3918151" y="2889749"/>
                  <a:pt x="3930151" y="2877621"/>
                  <a:pt x="3930151" y="2862889"/>
                </a:cubicBezTo>
                <a:lnTo>
                  <a:pt x="3930151" y="2839204"/>
                </a:lnTo>
                <a:cubicBezTo>
                  <a:pt x="3930151" y="2824473"/>
                  <a:pt x="3918151" y="2812345"/>
                  <a:pt x="3903290" y="2812345"/>
                </a:cubicBezTo>
                <a:cubicBezTo>
                  <a:pt x="3873190" y="2812345"/>
                  <a:pt x="3848678" y="2787834"/>
                  <a:pt x="3848678" y="2757735"/>
                </a:cubicBezTo>
                <a:cubicBezTo>
                  <a:pt x="3848678" y="2742940"/>
                  <a:pt x="3836612" y="2730938"/>
                  <a:pt x="3821817" y="2730938"/>
                </a:cubicBezTo>
                <a:close/>
                <a:moveTo>
                  <a:pt x="3036201" y="2730938"/>
                </a:moveTo>
                <a:cubicBezTo>
                  <a:pt x="3021406" y="2730938"/>
                  <a:pt x="3009340" y="2742940"/>
                  <a:pt x="3009340" y="2757735"/>
                </a:cubicBezTo>
                <a:cubicBezTo>
                  <a:pt x="3009340" y="2787834"/>
                  <a:pt x="2984829" y="2812345"/>
                  <a:pt x="2954667" y="2812345"/>
                </a:cubicBezTo>
                <a:cubicBezTo>
                  <a:pt x="2939871" y="2812345"/>
                  <a:pt x="2927869" y="2824473"/>
                  <a:pt x="2927869" y="2839204"/>
                </a:cubicBezTo>
                <a:lnTo>
                  <a:pt x="2927869" y="2862889"/>
                </a:lnTo>
                <a:cubicBezTo>
                  <a:pt x="2927869" y="2877621"/>
                  <a:pt x="2939871" y="2889749"/>
                  <a:pt x="2954667" y="2889749"/>
                </a:cubicBezTo>
                <a:cubicBezTo>
                  <a:pt x="2984829" y="2889749"/>
                  <a:pt x="3009340" y="2914259"/>
                  <a:pt x="3009340" y="2944357"/>
                </a:cubicBezTo>
                <a:cubicBezTo>
                  <a:pt x="3009340" y="2959153"/>
                  <a:pt x="3021406" y="2971153"/>
                  <a:pt x="3036201" y="2971153"/>
                </a:cubicBezTo>
                <a:lnTo>
                  <a:pt x="3059823" y="2971153"/>
                </a:lnTo>
                <a:cubicBezTo>
                  <a:pt x="3074618" y="2971153"/>
                  <a:pt x="3086682" y="2959153"/>
                  <a:pt x="3086682" y="2944357"/>
                </a:cubicBezTo>
                <a:cubicBezTo>
                  <a:pt x="3086682" y="2914259"/>
                  <a:pt x="3111195" y="2889749"/>
                  <a:pt x="3141294" y="2889749"/>
                </a:cubicBezTo>
                <a:cubicBezTo>
                  <a:pt x="3156089" y="2889749"/>
                  <a:pt x="3168154" y="2877621"/>
                  <a:pt x="3168154" y="2862889"/>
                </a:cubicBezTo>
                <a:lnTo>
                  <a:pt x="3168154" y="2839204"/>
                </a:lnTo>
                <a:cubicBezTo>
                  <a:pt x="3168154" y="2824473"/>
                  <a:pt x="3156089" y="2812345"/>
                  <a:pt x="3141294" y="2812345"/>
                </a:cubicBezTo>
                <a:cubicBezTo>
                  <a:pt x="3111195" y="2812345"/>
                  <a:pt x="3086682" y="2787834"/>
                  <a:pt x="3086682" y="2757735"/>
                </a:cubicBezTo>
                <a:cubicBezTo>
                  <a:pt x="3086682" y="2742940"/>
                  <a:pt x="3074618" y="2730938"/>
                  <a:pt x="3059823" y="2730938"/>
                </a:cubicBezTo>
                <a:close/>
                <a:moveTo>
                  <a:pt x="2274139" y="2730938"/>
                </a:moveTo>
                <a:cubicBezTo>
                  <a:pt x="2259343" y="2730938"/>
                  <a:pt x="2247342" y="2742940"/>
                  <a:pt x="2247342" y="2757736"/>
                </a:cubicBezTo>
                <a:cubicBezTo>
                  <a:pt x="2247342" y="2787834"/>
                  <a:pt x="2222831" y="2812345"/>
                  <a:pt x="2192669" y="2812345"/>
                </a:cubicBezTo>
                <a:cubicBezTo>
                  <a:pt x="2177873" y="2812345"/>
                  <a:pt x="2165872" y="2824473"/>
                  <a:pt x="2165872" y="2839204"/>
                </a:cubicBezTo>
                <a:lnTo>
                  <a:pt x="2165872" y="2862889"/>
                </a:lnTo>
                <a:cubicBezTo>
                  <a:pt x="2165872" y="2877621"/>
                  <a:pt x="2177873" y="2889749"/>
                  <a:pt x="2192669" y="2889749"/>
                </a:cubicBezTo>
                <a:cubicBezTo>
                  <a:pt x="2222831" y="2889749"/>
                  <a:pt x="2247342" y="2914259"/>
                  <a:pt x="2247342" y="2944357"/>
                </a:cubicBezTo>
                <a:cubicBezTo>
                  <a:pt x="2247342" y="2959153"/>
                  <a:pt x="2259343" y="2971153"/>
                  <a:pt x="2274139" y="2971153"/>
                </a:cubicBezTo>
                <a:lnTo>
                  <a:pt x="2297825" y="2971153"/>
                </a:lnTo>
                <a:cubicBezTo>
                  <a:pt x="2312619" y="2971153"/>
                  <a:pt x="2324622" y="2959153"/>
                  <a:pt x="2324622" y="2944357"/>
                </a:cubicBezTo>
                <a:cubicBezTo>
                  <a:pt x="2324622" y="2914259"/>
                  <a:pt x="2349197" y="2889749"/>
                  <a:pt x="2379294" y="2889749"/>
                </a:cubicBezTo>
                <a:cubicBezTo>
                  <a:pt x="2394090" y="2889749"/>
                  <a:pt x="2406155" y="2877621"/>
                  <a:pt x="2406155" y="2862889"/>
                </a:cubicBezTo>
                <a:lnTo>
                  <a:pt x="2406155" y="2839204"/>
                </a:lnTo>
                <a:cubicBezTo>
                  <a:pt x="2406155" y="2824473"/>
                  <a:pt x="2394090" y="2812345"/>
                  <a:pt x="2379294" y="2812345"/>
                </a:cubicBezTo>
                <a:cubicBezTo>
                  <a:pt x="2349197" y="2812345"/>
                  <a:pt x="2324622" y="2787834"/>
                  <a:pt x="2324622" y="2757736"/>
                </a:cubicBezTo>
                <a:cubicBezTo>
                  <a:pt x="2324622" y="2742940"/>
                  <a:pt x="2312619" y="2730938"/>
                  <a:pt x="2297825" y="2730938"/>
                </a:cubicBezTo>
                <a:close/>
                <a:moveTo>
                  <a:pt x="11418119" y="2730937"/>
                </a:moveTo>
                <a:cubicBezTo>
                  <a:pt x="11403324" y="2730937"/>
                  <a:pt x="11391323" y="2742940"/>
                  <a:pt x="11391323" y="2757734"/>
                </a:cubicBezTo>
                <a:cubicBezTo>
                  <a:pt x="11391323" y="2787833"/>
                  <a:pt x="11366748" y="2812344"/>
                  <a:pt x="11336649" y="2812344"/>
                </a:cubicBezTo>
                <a:cubicBezTo>
                  <a:pt x="11321853" y="2812344"/>
                  <a:pt x="11309788" y="2824472"/>
                  <a:pt x="11309788" y="2839203"/>
                </a:cubicBezTo>
                <a:lnTo>
                  <a:pt x="11309788" y="2862888"/>
                </a:lnTo>
                <a:cubicBezTo>
                  <a:pt x="11309788" y="2877620"/>
                  <a:pt x="11321853" y="2889749"/>
                  <a:pt x="11336649" y="2889749"/>
                </a:cubicBezTo>
                <a:cubicBezTo>
                  <a:pt x="11366748" y="2889749"/>
                  <a:pt x="11391323" y="2914259"/>
                  <a:pt x="11391323" y="2944357"/>
                </a:cubicBezTo>
                <a:cubicBezTo>
                  <a:pt x="11391323" y="2959153"/>
                  <a:pt x="11403324" y="2971153"/>
                  <a:pt x="11418119" y="2971153"/>
                </a:cubicBezTo>
                <a:lnTo>
                  <a:pt x="11441805" y="2971153"/>
                </a:lnTo>
                <a:cubicBezTo>
                  <a:pt x="11456600" y="2971153"/>
                  <a:pt x="11468602" y="2959153"/>
                  <a:pt x="11468602" y="2944357"/>
                </a:cubicBezTo>
                <a:cubicBezTo>
                  <a:pt x="11468602" y="2914259"/>
                  <a:pt x="11493113" y="2889749"/>
                  <a:pt x="11523275" y="2889749"/>
                </a:cubicBezTo>
                <a:cubicBezTo>
                  <a:pt x="11538071" y="2889749"/>
                  <a:pt x="11550073" y="2877620"/>
                  <a:pt x="11550073" y="2862888"/>
                </a:cubicBezTo>
                <a:lnTo>
                  <a:pt x="11550073" y="2839203"/>
                </a:lnTo>
                <a:cubicBezTo>
                  <a:pt x="11550073" y="2824472"/>
                  <a:pt x="11538071" y="2812344"/>
                  <a:pt x="11523275" y="2812344"/>
                </a:cubicBezTo>
                <a:cubicBezTo>
                  <a:pt x="11493113" y="2812344"/>
                  <a:pt x="11468602" y="2787833"/>
                  <a:pt x="11468602" y="2757734"/>
                </a:cubicBezTo>
                <a:cubicBezTo>
                  <a:pt x="11468602" y="2742940"/>
                  <a:pt x="11456600" y="2730937"/>
                  <a:pt x="11441805" y="2730937"/>
                </a:cubicBezTo>
                <a:close/>
                <a:moveTo>
                  <a:pt x="10656182" y="2730937"/>
                </a:moveTo>
                <a:cubicBezTo>
                  <a:pt x="10641387" y="2730937"/>
                  <a:pt x="10629322" y="2742940"/>
                  <a:pt x="10629322" y="2757735"/>
                </a:cubicBezTo>
                <a:cubicBezTo>
                  <a:pt x="10629322" y="2787833"/>
                  <a:pt x="10604811" y="2812344"/>
                  <a:pt x="10574712" y="2812344"/>
                </a:cubicBezTo>
                <a:cubicBezTo>
                  <a:pt x="10559916" y="2812344"/>
                  <a:pt x="10547851" y="2824472"/>
                  <a:pt x="10547851" y="2839203"/>
                </a:cubicBezTo>
                <a:lnTo>
                  <a:pt x="10547851" y="2862888"/>
                </a:lnTo>
                <a:cubicBezTo>
                  <a:pt x="10547851" y="2877621"/>
                  <a:pt x="10559916" y="2889749"/>
                  <a:pt x="10574712" y="2889749"/>
                </a:cubicBezTo>
                <a:cubicBezTo>
                  <a:pt x="10604811" y="2889749"/>
                  <a:pt x="10629322" y="2914259"/>
                  <a:pt x="10629322" y="2944357"/>
                </a:cubicBezTo>
                <a:cubicBezTo>
                  <a:pt x="10629322" y="2959153"/>
                  <a:pt x="10641387" y="2971153"/>
                  <a:pt x="10656182" y="2971153"/>
                </a:cubicBezTo>
                <a:lnTo>
                  <a:pt x="10679804" y="2971153"/>
                </a:lnTo>
                <a:cubicBezTo>
                  <a:pt x="10694600" y="2971153"/>
                  <a:pt x="10706665" y="2959153"/>
                  <a:pt x="10706665" y="2944357"/>
                </a:cubicBezTo>
                <a:cubicBezTo>
                  <a:pt x="10706665" y="2914259"/>
                  <a:pt x="10731176" y="2889749"/>
                  <a:pt x="10761338" y="2889749"/>
                </a:cubicBezTo>
                <a:cubicBezTo>
                  <a:pt x="10776134" y="2889749"/>
                  <a:pt x="10788136" y="2877621"/>
                  <a:pt x="10788136" y="2862888"/>
                </a:cubicBezTo>
                <a:lnTo>
                  <a:pt x="10788136" y="2839203"/>
                </a:lnTo>
                <a:cubicBezTo>
                  <a:pt x="10788136" y="2824472"/>
                  <a:pt x="10776134" y="2812344"/>
                  <a:pt x="10761338" y="2812344"/>
                </a:cubicBezTo>
                <a:cubicBezTo>
                  <a:pt x="10731176" y="2812344"/>
                  <a:pt x="10706665" y="2787833"/>
                  <a:pt x="10706665" y="2757735"/>
                </a:cubicBezTo>
                <a:cubicBezTo>
                  <a:pt x="10706665" y="2742940"/>
                  <a:pt x="10694600" y="2730937"/>
                  <a:pt x="10679804" y="2730937"/>
                </a:cubicBezTo>
                <a:close/>
                <a:moveTo>
                  <a:pt x="1512197" y="2694047"/>
                </a:moveTo>
                <a:lnTo>
                  <a:pt x="1535883" y="2694047"/>
                </a:lnTo>
                <a:cubicBezTo>
                  <a:pt x="1570998" y="2694047"/>
                  <a:pt x="1599637" y="2722621"/>
                  <a:pt x="1599637" y="2757799"/>
                </a:cubicBezTo>
                <a:cubicBezTo>
                  <a:pt x="1599637" y="2767578"/>
                  <a:pt x="1607575" y="2775515"/>
                  <a:pt x="1617353" y="2775515"/>
                </a:cubicBezTo>
                <a:cubicBezTo>
                  <a:pt x="1652469" y="2775515"/>
                  <a:pt x="1681044" y="2804026"/>
                  <a:pt x="1681107" y="2839267"/>
                </a:cubicBezTo>
                <a:lnTo>
                  <a:pt x="1681107" y="2862952"/>
                </a:lnTo>
                <a:cubicBezTo>
                  <a:pt x="1681107" y="2898130"/>
                  <a:pt x="1652469" y="2926704"/>
                  <a:pt x="1617353" y="2926704"/>
                </a:cubicBezTo>
                <a:cubicBezTo>
                  <a:pt x="1607575" y="2926704"/>
                  <a:pt x="1599637" y="2934642"/>
                  <a:pt x="1599637" y="2944421"/>
                </a:cubicBezTo>
                <a:cubicBezTo>
                  <a:pt x="1599637" y="2979599"/>
                  <a:pt x="1570998" y="3008174"/>
                  <a:pt x="1535883" y="3008174"/>
                </a:cubicBezTo>
                <a:lnTo>
                  <a:pt x="1512197" y="3008174"/>
                </a:lnTo>
                <a:cubicBezTo>
                  <a:pt x="1477082" y="3008174"/>
                  <a:pt x="1448444" y="2979599"/>
                  <a:pt x="1448444" y="2944421"/>
                </a:cubicBezTo>
                <a:cubicBezTo>
                  <a:pt x="1448444" y="2934642"/>
                  <a:pt x="1440507" y="2926704"/>
                  <a:pt x="1430727" y="2926704"/>
                </a:cubicBezTo>
                <a:cubicBezTo>
                  <a:pt x="1395549" y="2926704"/>
                  <a:pt x="1366973" y="2898130"/>
                  <a:pt x="1366973" y="2862952"/>
                </a:cubicBezTo>
                <a:lnTo>
                  <a:pt x="1366973" y="2839267"/>
                </a:lnTo>
                <a:cubicBezTo>
                  <a:pt x="1366973" y="2804089"/>
                  <a:pt x="1395549" y="2775515"/>
                  <a:pt x="1430727" y="2775515"/>
                </a:cubicBezTo>
                <a:cubicBezTo>
                  <a:pt x="1440442" y="2775515"/>
                  <a:pt x="1448444" y="2767578"/>
                  <a:pt x="1448444" y="2757799"/>
                </a:cubicBezTo>
                <a:cubicBezTo>
                  <a:pt x="1448444" y="2722621"/>
                  <a:pt x="1477082" y="2694047"/>
                  <a:pt x="1512197" y="2694047"/>
                </a:cubicBezTo>
                <a:close/>
                <a:moveTo>
                  <a:pt x="750199" y="2694047"/>
                </a:moveTo>
                <a:lnTo>
                  <a:pt x="773822" y="2694047"/>
                </a:lnTo>
                <a:cubicBezTo>
                  <a:pt x="809001" y="2694047"/>
                  <a:pt x="837638" y="2722621"/>
                  <a:pt x="837638" y="2757799"/>
                </a:cubicBezTo>
                <a:cubicBezTo>
                  <a:pt x="837638" y="2767578"/>
                  <a:pt x="845576" y="2775515"/>
                  <a:pt x="855355" y="2775515"/>
                </a:cubicBezTo>
                <a:cubicBezTo>
                  <a:pt x="890470" y="2775515"/>
                  <a:pt x="919109" y="2804026"/>
                  <a:pt x="919109" y="2839267"/>
                </a:cubicBezTo>
                <a:lnTo>
                  <a:pt x="919109" y="2862952"/>
                </a:lnTo>
                <a:cubicBezTo>
                  <a:pt x="919109" y="2898130"/>
                  <a:pt x="890470" y="2926705"/>
                  <a:pt x="855355" y="2926705"/>
                </a:cubicBezTo>
                <a:cubicBezTo>
                  <a:pt x="845576" y="2926705"/>
                  <a:pt x="837638" y="2934642"/>
                  <a:pt x="837638" y="2944421"/>
                </a:cubicBezTo>
                <a:cubicBezTo>
                  <a:pt x="837638" y="2979599"/>
                  <a:pt x="809001" y="3008174"/>
                  <a:pt x="773822" y="3008174"/>
                </a:cubicBezTo>
                <a:lnTo>
                  <a:pt x="750199" y="3008174"/>
                </a:lnTo>
                <a:cubicBezTo>
                  <a:pt x="715020" y="3008174"/>
                  <a:pt x="686382" y="2979599"/>
                  <a:pt x="686382" y="2944421"/>
                </a:cubicBezTo>
                <a:cubicBezTo>
                  <a:pt x="686382" y="2934642"/>
                  <a:pt x="678507" y="2926705"/>
                  <a:pt x="668729" y="2926705"/>
                </a:cubicBezTo>
                <a:cubicBezTo>
                  <a:pt x="633550" y="2926705"/>
                  <a:pt x="604975" y="2898130"/>
                  <a:pt x="604975" y="2862952"/>
                </a:cubicBezTo>
                <a:lnTo>
                  <a:pt x="604975" y="2839267"/>
                </a:lnTo>
                <a:cubicBezTo>
                  <a:pt x="604975" y="2804089"/>
                  <a:pt x="633550" y="2775515"/>
                  <a:pt x="668729" y="2775515"/>
                </a:cubicBezTo>
                <a:cubicBezTo>
                  <a:pt x="678445" y="2775515"/>
                  <a:pt x="686382" y="2767578"/>
                  <a:pt x="686382" y="2757799"/>
                </a:cubicBezTo>
                <a:cubicBezTo>
                  <a:pt x="686382" y="2722621"/>
                  <a:pt x="715020" y="2694047"/>
                  <a:pt x="750199" y="2694047"/>
                </a:cubicBezTo>
                <a:close/>
                <a:moveTo>
                  <a:pt x="12" y="2694047"/>
                </a:moveTo>
                <a:lnTo>
                  <a:pt x="11823" y="2694047"/>
                </a:lnTo>
                <a:cubicBezTo>
                  <a:pt x="47002" y="2694047"/>
                  <a:pt x="75641" y="2722621"/>
                  <a:pt x="75641" y="2757799"/>
                </a:cubicBezTo>
                <a:cubicBezTo>
                  <a:pt x="75641" y="2767578"/>
                  <a:pt x="83515" y="2775515"/>
                  <a:pt x="93294" y="2775515"/>
                </a:cubicBezTo>
                <a:cubicBezTo>
                  <a:pt x="128473" y="2775515"/>
                  <a:pt x="157111" y="2804026"/>
                  <a:pt x="157111" y="2839268"/>
                </a:cubicBezTo>
                <a:lnTo>
                  <a:pt x="157111" y="2862952"/>
                </a:lnTo>
                <a:cubicBezTo>
                  <a:pt x="157111" y="2898130"/>
                  <a:pt x="128473" y="2926705"/>
                  <a:pt x="93294" y="2926705"/>
                </a:cubicBezTo>
                <a:cubicBezTo>
                  <a:pt x="83578" y="2926705"/>
                  <a:pt x="75641" y="2934642"/>
                  <a:pt x="75641" y="2944421"/>
                </a:cubicBezTo>
                <a:cubicBezTo>
                  <a:pt x="75641" y="2979599"/>
                  <a:pt x="47002" y="3008174"/>
                  <a:pt x="11823" y="3008174"/>
                </a:cubicBezTo>
                <a:lnTo>
                  <a:pt x="12" y="3008174"/>
                </a:lnTo>
                <a:lnTo>
                  <a:pt x="12" y="2971217"/>
                </a:lnTo>
                <a:lnTo>
                  <a:pt x="11823" y="2971217"/>
                </a:lnTo>
                <a:cubicBezTo>
                  <a:pt x="26619" y="2971217"/>
                  <a:pt x="38684" y="2959216"/>
                  <a:pt x="38684" y="2944421"/>
                </a:cubicBezTo>
                <a:cubicBezTo>
                  <a:pt x="38684" y="2914324"/>
                  <a:pt x="63195" y="2889812"/>
                  <a:pt x="93294" y="2889812"/>
                </a:cubicBezTo>
                <a:cubicBezTo>
                  <a:pt x="108089" y="2889812"/>
                  <a:pt x="120154" y="2877685"/>
                  <a:pt x="120154" y="2862952"/>
                </a:cubicBezTo>
                <a:lnTo>
                  <a:pt x="120154" y="2839268"/>
                </a:lnTo>
                <a:cubicBezTo>
                  <a:pt x="120154" y="2824535"/>
                  <a:pt x="108089" y="2812408"/>
                  <a:pt x="93294" y="2812408"/>
                </a:cubicBezTo>
                <a:cubicBezTo>
                  <a:pt x="63195" y="2812408"/>
                  <a:pt x="38684" y="2787897"/>
                  <a:pt x="38684" y="2757799"/>
                </a:cubicBezTo>
                <a:cubicBezTo>
                  <a:pt x="38684" y="2743004"/>
                  <a:pt x="26619" y="2731003"/>
                  <a:pt x="11823" y="2731003"/>
                </a:cubicBezTo>
                <a:lnTo>
                  <a:pt x="12" y="2731003"/>
                </a:lnTo>
                <a:close/>
                <a:moveTo>
                  <a:pt x="8370119" y="2694046"/>
                </a:moveTo>
                <a:lnTo>
                  <a:pt x="8393805" y="2694046"/>
                </a:lnTo>
                <a:cubicBezTo>
                  <a:pt x="8428921" y="2694046"/>
                  <a:pt x="8457559" y="2722621"/>
                  <a:pt x="8457559" y="2757798"/>
                </a:cubicBezTo>
                <a:cubicBezTo>
                  <a:pt x="8457559" y="2767577"/>
                  <a:pt x="8465497" y="2775514"/>
                  <a:pt x="8475275" y="2775514"/>
                </a:cubicBezTo>
                <a:cubicBezTo>
                  <a:pt x="8510391" y="2775514"/>
                  <a:pt x="8539029" y="2804025"/>
                  <a:pt x="8539029" y="2839267"/>
                </a:cubicBezTo>
                <a:lnTo>
                  <a:pt x="8539029" y="2862952"/>
                </a:lnTo>
                <a:cubicBezTo>
                  <a:pt x="8539029" y="2898130"/>
                  <a:pt x="8510391" y="2926704"/>
                  <a:pt x="8475275" y="2926704"/>
                </a:cubicBezTo>
                <a:cubicBezTo>
                  <a:pt x="8465560" y="2926704"/>
                  <a:pt x="8457559" y="2934641"/>
                  <a:pt x="8457559" y="2944420"/>
                </a:cubicBezTo>
                <a:cubicBezTo>
                  <a:pt x="8457559" y="2979599"/>
                  <a:pt x="8428921" y="3008174"/>
                  <a:pt x="8393805" y="3008174"/>
                </a:cubicBezTo>
                <a:lnTo>
                  <a:pt x="8370119" y="3008174"/>
                </a:lnTo>
                <a:cubicBezTo>
                  <a:pt x="8335004" y="3008174"/>
                  <a:pt x="8306365" y="2979599"/>
                  <a:pt x="8306365" y="2944420"/>
                </a:cubicBezTo>
                <a:cubicBezTo>
                  <a:pt x="8306365" y="2934641"/>
                  <a:pt x="8298428" y="2926704"/>
                  <a:pt x="8288649" y="2926704"/>
                </a:cubicBezTo>
                <a:cubicBezTo>
                  <a:pt x="8253470" y="2926704"/>
                  <a:pt x="8224895" y="2898130"/>
                  <a:pt x="8224895" y="2862952"/>
                </a:cubicBezTo>
                <a:lnTo>
                  <a:pt x="8224895" y="2839267"/>
                </a:lnTo>
                <a:cubicBezTo>
                  <a:pt x="8224895" y="2804088"/>
                  <a:pt x="8253470" y="2775514"/>
                  <a:pt x="8288649" y="2775514"/>
                </a:cubicBezTo>
                <a:cubicBezTo>
                  <a:pt x="8298364" y="2775514"/>
                  <a:pt x="8306365" y="2767577"/>
                  <a:pt x="8306365" y="2757798"/>
                </a:cubicBezTo>
                <a:cubicBezTo>
                  <a:pt x="8306365" y="2722621"/>
                  <a:pt x="8335004" y="2694046"/>
                  <a:pt x="8370119" y="2694046"/>
                </a:cubicBezTo>
                <a:close/>
                <a:moveTo>
                  <a:pt x="7608182" y="2694046"/>
                </a:moveTo>
                <a:lnTo>
                  <a:pt x="7631804" y="2694046"/>
                </a:lnTo>
                <a:cubicBezTo>
                  <a:pt x="7666984" y="2694046"/>
                  <a:pt x="7695622" y="2722621"/>
                  <a:pt x="7695622" y="2757798"/>
                </a:cubicBezTo>
                <a:cubicBezTo>
                  <a:pt x="7695622" y="2767577"/>
                  <a:pt x="7703560" y="2775514"/>
                  <a:pt x="7713338" y="2775514"/>
                </a:cubicBezTo>
                <a:cubicBezTo>
                  <a:pt x="7748454" y="2775514"/>
                  <a:pt x="7777029" y="2804025"/>
                  <a:pt x="7777092" y="2839267"/>
                </a:cubicBezTo>
                <a:lnTo>
                  <a:pt x="7777092" y="2862952"/>
                </a:lnTo>
                <a:cubicBezTo>
                  <a:pt x="7777092" y="2898130"/>
                  <a:pt x="7748454" y="2926704"/>
                  <a:pt x="7713338" y="2926704"/>
                </a:cubicBezTo>
                <a:cubicBezTo>
                  <a:pt x="7703560" y="2926704"/>
                  <a:pt x="7695622" y="2934641"/>
                  <a:pt x="7695622" y="2944420"/>
                </a:cubicBezTo>
                <a:cubicBezTo>
                  <a:pt x="7695622" y="2979599"/>
                  <a:pt x="7666984" y="3008174"/>
                  <a:pt x="7631804" y="3008174"/>
                </a:cubicBezTo>
                <a:lnTo>
                  <a:pt x="7608182" y="3008174"/>
                </a:lnTo>
                <a:cubicBezTo>
                  <a:pt x="7573003" y="3008174"/>
                  <a:pt x="7544428" y="2979599"/>
                  <a:pt x="7544428" y="2944420"/>
                </a:cubicBezTo>
                <a:cubicBezTo>
                  <a:pt x="7544428" y="2934641"/>
                  <a:pt x="7536491" y="2926704"/>
                  <a:pt x="7526712" y="2926704"/>
                </a:cubicBezTo>
                <a:cubicBezTo>
                  <a:pt x="7491533" y="2926704"/>
                  <a:pt x="7462958" y="2898130"/>
                  <a:pt x="7462958" y="2862952"/>
                </a:cubicBezTo>
                <a:lnTo>
                  <a:pt x="7462958" y="2839267"/>
                </a:lnTo>
                <a:cubicBezTo>
                  <a:pt x="7462958" y="2804088"/>
                  <a:pt x="7491533" y="2775514"/>
                  <a:pt x="7526712" y="2775514"/>
                </a:cubicBezTo>
                <a:cubicBezTo>
                  <a:pt x="7536427" y="2775514"/>
                  <a:pt x="7544428" y="2767577"/>
                  <a:pt x="7544428" y="2757798"/>
                </a:cubicBezTo>
                <a:cubicBezTo>
                  <a:pt x="7544428" y="2722621"/>
                  <a:pt x="7573003" y="2694046"/>
                  <a:pt x="7608182" y="2694046"/>
                </a:cubicBezTo>
                <a:close/>
                <a:moveTo>
                  <a:pt x="6846182" y="2694046"/>
                </a:moveTo>
                <a:lnTo>
                  <a:pt x="6869804" y="2694046"/>
                </a:lnTo>
                <a:cubicBezTo>
                  <a:pt x="6904984" y="2694046"/>
                  <a:pt x="6933622" y="2722621"/>
                  <a:pt x="6933622" y="2757798"/>
                </a:cubicBezTo>
                <a:cubicBezTo>
                  <a:pt x="6933622" y="2767577"/>
                  <a:pt x="6941560" y="2775515"/>
                  <a:pt x="6951275" y="2775515"/>
                </a:cubicBezTo>
                <a:cubicBezTo>
                  <a:pt x="6986454" y="2775515"/>
                  <a:pt x="7015092" y="2804025"/>
                  <a:pt x="7015092" y="2839267"/>
                </a:cubicBezTo>
                <a:lnTo>
                  <a:pt x="7015092" y="2862952"/>
                </a:lnTo>
                <a:cubicBezTo>
                  <a:pt x="7015092" y="2898130"/>
                  <a:pt x="6986454" y="2926704"/>
                  <a:pt x="6951275" y="2926704"/>
                </a:cubicBezTo>
                <a:cubicBezTo>
                  <a:pt x="6941560" y="2926704"/>
                  <a:pt x="6933622" y="2934641"/>
                  <a:pt x="6933622" y="2944420"/>
                </a:cubicBezTo>
                <a:cubicBezTo>
                  <a:pt x="6933622" y="2979599"/>
                  <a:pt x="6904984" y="3008174"/>
                  <a:pt x="6869804" y="3008174"/>
                </a:cubicBezTo>
                <a:lnTo>
                  <a:pt x="6846182" y="3008174"/>
                </a:lnTo>
                <a:cubicBezTo>
                  <a:pt x="6811003" y="3008174"/>
                  <a:pt x="6782365" y="2979599"/>
                  <a:pt x="6782365" y="2944420"/>
                </a:cubicBezTo>
                <a:cubicBezTo>
                  <a:pt x="6782365" y="2934641"/>
                  <a:pt x="6774427" y="2926704"/>
                  <a:pt x="6764649" y="2926704"/>
                </a:cubicBezTo>
                <a:cubicBezTo>
                  <a:pt x="6729533" y="2926704"/>
                  <a:pt x="6700958" y="2898130"/>
                  <a:pt x="6700958" y="2862952"/>
                </a:cubicBezTo>
                <a:lnTo>
                  <a:pt x="6700958" y="2839267"/>
                </a:lnTo>
                <a:cubicBezTo>
                  <a:pt x="6700958" y="2804089"/>
                  <a:pt x="6729533" y="2775515"/>
                  <a:pt x="6764649" y="2775515"/>
                </a:cubicBezTo>
                <a:cubicBezTo>
                  <a:pt x="6774427" y="2775515"/>
                  <a:pt x="6782365" y="2767577"/>
                  <a:pt x="6782365" y="2757798"/>
                </a:cubicBezTo>
                <a:cubicBezTo>
                  <a:pt x="6782365" y="2722621"/>
                  <a:pt x="6811003" y="2694046"/>
                  <a:pt x="6846182" y="2694046"/>
                </a:cubicBezTo>
                <a:close/>
                <a:moveTo>
                  <a:pt x="6084183" y="2694046"/>
                </a:moveTo>
                <a:lnTo>
                  <a:pt x="6107805" y="2694046"/>
                </a:lnTo>
                <a:cubicBezTo>
                  <a:pt x="6142921" y="2694046"/>
                  <a:pt x="6171559" y="2722621"/>
                  <a:pt x="6171559" y="2757799"/>
                </a:cubicBezTo>
                <a:cubicBezTo>
                  <a:pt x="6171559" y="2767577"/>
                  <a:pt x="6179497" y="2775515"/>
                  <a:pt x="6189275" y="2775515"/>
                </a:cubicBezTo>
                <a:cubicBezTo>
                  <a:pt x="6224454" y="2775515"/>
                  <a:pt x="6253093" y="2804025"/>
                  <a:pt x="6253093" y="2839267"/>
                </a:cubicBezTo>
                <a:lnTo>
                  <a:pt x="6253093" y="2862952"/>
                </a:lnTo>
                <a:cubicBezTo>
                  <a:pt x="6253093" y="2898130"/>
                  <a:pt x="6224454" y="2926704"/>
                  <a:pt x="6189275" y="2926704"/>
                </a:cubicBezTo>
                <a:cubicBezTo>
                  <a:pt x="6179560" y="2926704"/>
                  <a:pt x="6171559" y="2934642"/>
                  <a:pt x="6171559" y="2944420"/>
                </a:cubicBezTo>
                <a:cubicBezTo>
                  <a:pt x="6171559" y="2979599"/>
                  <a:pt x="6142921" y="3008174"/>
                  <a:pt x="6107805" y="3008174"/>
                </a:cubicBezTo>
                <a:lnTo>
                  <a:pt x="6084183" y="3008174"/>
                </a:lnTo>
                <a:cubicBezTo>
                  <a:pt x="6049004" y="3008174"/>
                  <a:pt x="6020366" y="2979599"/>
                  <a:pt x="6020366" y="2944420"/>
                </a:cubicBezTo>
                <a:cubicBezTo>
                  <a:pt x="6020366" y="2934642"/>
                  <a:pt x="6012428" y="2926704"/>
                  <a:pt x="6002651" y="2926704"/>
                </a:cubicBezTo>
                <a:cubicBezTo>
                  <a:pt x="5967534" y="2926704"/>
                  <a:pt x="5938897" y="2898130"/>
                  <a:pt x="5938897" y="2862952"/>
                </a:cubicBezTo>
                <a:lnTo>
                  <a:pt x="5938897" y="2839267"/>
                </a:lnTo>
                <a:cubicBezTo>
                  <a:pt x="5938897" y="2804089"/>
                  <a:pt x="5967534" y="2775515"/>
                  <a:pt x="6002651" y="2775515"/>
                </a:cubicBezTo>
                <a:cubicBezTo>
                  <a:pt x="6012428" y="2775515"/>
                  <a:pt x="6020366" y="2767577"/>
                  <a:pt x="6020366" y="2757799"/>
                </a:cubicBezTo>
                <a:cubicBezTo>
                  <a:pt x="6020366" y="2722621"/>
                  <a:pt x="6049004" y="2694046"/>
                  <a:pt x="6084183" y="2694046"/>
                </a:cubicBezTo>
                <a:close/>
                <a:moveTo>
                  <a:pt x="5322129" y="2694046"/>
                </a:moveTo>
                <a:lnTo>
                  <a:pt x="5345815" y="2694046"/>
                </a:lnTo>
                <a:cubicBezTo>
                  <a:pt x="5380932" y="2694046"/>
                  <a:pt x="5409568" y="2722621"/>
                  <a:pt x="5409568" y="2757799"/>
                </a:cubicBezTo>
                <a:cubicBezTo>
                  <a:pt x="5409568" y="2767577"/>
                  <a:pt x="5417507" y="2775515"/>
                  <a:pt x="5427284" y="2775515"/>
                </a:cubicBezTo>
                <a:cubicBezTo>
                  <a:pt x="5462399" y="2775515"/>
                  <a:pt x="5491037" y="2804026"/>
                  <a:pt x="5491037" y="2839267"/>
                </a:cubicBezTo>
                <a:lnTo>
                  <a:pt x="5491037" y="2862952"/>
                </a:lnTo>
                <a:cubicBezTo>
                  <a:pt x="5491037" y="2898130"/>
                  <a:pt x="5462399" y="2926704"/>
                  <a:pt x="5427284" y="2926704"/>
                </a:cubicBezTo>
                <a:cubicBezTo>
                  <a:pt x="5417570" y="2926704"/>
                  <a:pt x="5409568" y="2934642"/>
                  <a:pt x="5409568" y="2944420"/>
                </a:cubicBezTo>
                <a:cubicBezTo>
                  <a:pt x="5409568" y="2979599"/>
                  <a:pt x="5380932" y="3008174"/>
                  <a:pt x="5345815" y="3008174"/>
                </a:cubicBezTo>
                <a:lnTo>
                  <a:pt x="5322129" y="3008174"/>
                </a:lnTo>
                <a:cubicBezTo>
                  <a:pt x="5287014" y="3008174"/>
                  <a:pt x="5258377" y="2979599"/>
                  <a:pt x="5258377" y="2944420"/>
                </a:cubicBezTo>
                <a:cubicBezTo>
                  <a:pt x="5258377" y="2934642"/>
                  <a:pt x="5250437" y="2926704"/>
                  <a:pt x="5240654" y="2926704"/>
                </a:cubicBezTo>
                <a:cubicBezTo>
                  <a:pt x="5205478" y="2926704"/>
                  <a:pt x="5176900" y="2898130"/>
                  <a:pt x="5176900" y="2862952"/>
                </a:cubicBezTo>
                <a:lnTo>
                  <a:pt x="5176900" y="2839267"/>
                </a:lnTo>
                <a:cubicBezTo>
                  <a:pt x="5176900" y="2804089"/>
                  <a:pt x="5205478" y="2775515"/>
                  <a:pt x="5240654" y="2775515"/>
                </a:cubicBezTo>
                <a:cubicBezTo>
                  <a:pt x="5250374" y="2775515"/>
                  <a:pt x="5258377" y="2767577"/>
                  <a:pt x="5258377" y="2757799"/>
                </a:cubicBezTo>
                <a:cubicBezTo>
                  <a:pt x="5258377" y="2722621"/>
                  <a:pt x="5287014" y="2694046"/>
                  <a:pt x="5322129" y="2694046"/>
                </a:cubicBezTo>
                <a:close/>
                <a:moveTo>
                  <a:pt x="4560189" y="2694046"/>
                </a:moveTo>
                <a:lnTo>
                  <a:pt x="4583810" y="2694046"/>
                </a:lnTo>
                <a:cubicBezTo>
                  <a:pt x="4618991" y="2694046"/>
                  <a:pt x="4647629" y="2722621"/>
                  <a:pt x="4647629" y="2757799"/>
                </a:cubicBezTo>
                <a:cubicBezTo>
                  <a:pt x="4647629" y="2767577"/>
                  <a:pt x="4655566" y="2775515"/>
                  <a:pt x="4665345" y="2775515"/>
                </a:cubicBezTo>
                <a:cubicBezTo>
                  <a:pt x="4700461" y="2775515"/>
                  <a:pt x="4729035" y="2804026"/>
                  <a:pt x="4729099" y="2839267"/>
                </a:cubicBezTo>
                <a:lnTo>
                  <a:pt x="4729099" y="2862952"/>
                </a:lnTo>
                <a:cubicBezTo>
                  <a:pt x="4729099" y="2898130"/>
                  <a:pt x="4700461" y="2926704"/>
                  <a:pt x="4665345" y="2926704"/>
                </a:cubicBezTo>
                <a:cubicBezTo>
                  <a:pt x="4655566" y="2926704"/>
                  <a:pt x="4647629" y="2934642"/>
                  <a:pt x="4647629" y="2944420"/>
                </a:cubicBezTo>
                <a:cubicBezTo>
                  <a:pt x="4647629" y="2979599"/>
                  <a:pt x="4618991" y="3008174"/>
                  <a:pt x="4583810" y="3008174"/>
                </a:cubicBezTo>
                <a:lnTo>
                  <a:pt x="4560189" y="3008174"/>
                </a:lnTo>
                <a:cubicBezTo>
                  <a:pt x="4525072" y="3008174"/>
                  <a:pt x="4496435" y="2979599"/>
                  <a:pt x="4496435" y="2944420"/>
                </a:cubicBezTo>
                <a:cubicBezTo>
                  <a:pt x="4496435" y="2934642"/>
                  <a:pt x="4488497" y="2926704"/>
                  <a:pt x="4478718" y="2926704"/>
                </a:cubicBezTo>
                <a:cubicBezTo>
                  <a:pt x="4443538" y="2926704"/>
                  <a:pt x="4414963" y="2898130"/>
                  <a:pt x="4414963" y="2862952"/>
                </a:cubicBezTo>
                <a:lnTo>
                  <a:pt x="4414963" y="2839267"/>
                </a:lnTo>
                <a:cubicBezTo>
                  <a:pt x="4414963" y="2804089"/>
                  <a:pt x="4443538" y="2775515"/>
                  <a:pt x="4478718" y="2775515"/>
                </a:cubicBezTo>
                <a:cubicBezTo>
                  <a:pt x="4488434" y="2775515"/>
                  <a:pt x="4496435" y="2767577"/>
                  <a:pt x="4496435" y="2757799"/>
                </a:cubicBezTo>
                <a:cubicBezTo>
                  <a:pt x="4496435" y="2722621"/>
                  <a:pt x="4525072" y="2694046"/>
                  <a:pt x="4560189" y="2694046"/>
                </a:cubicBezTo>
                <a:close/>
                <a:moveTo>
                  <a:pt x="3798194" y="2694046"/>
                </a:moveTo>
                <a:lnTo>
                  <a:pt x="3821817" y="2694046"/>
                </a:lnTo>
                <a:cubicBezTo>
                  <a:pt x="3856997" y="2694046"/>
                  <a:pt x="3885637" y="2722621"/>
                  <a:pt x="3885637" y="2757799"/>
                </a:cubicBezTo>
                <a:cubicBezTo>
                  <a:pt x="3885637" y="2767577"/>
                  <a:pt x="3893511" y="2775515"/>
                  <a:pt x="3903290" y="2775515"/>
                </a:cubicBezTo>
                <a:cubicBezTo>
                  <a:pt x="3938470" y="2775515"/>
                  <a:pt x="3967108" y="2804026"/>
                  <a:pt x="3967108" y="2839267"/>
                </a:cubicBezTo>
                <a:lnTo>
                  <a:pt x="3967108" y="2862952"/>
                </a:lnTo>
                <a:cubicBezTo>
                  <a:pt x="3967108" y="2898130"/>
                  <a:pt x="3938470" y="2926704"/>
                  <a:pt x="3903290" y="2926704"/>
                </a:cubicBezTo>
                <a:cubicBezTo>
                  <a:pt x="3893573" y="2926704"/>
                  <a:pt x="3885637" y="2934642"/>
                  <a:pt x="3885637" y="2944420"/>
                </a:cubicBezTo>
                <a:cubicBezTo>
                  <a:pt x="3885637" y="2979599"/>
                  <a:pt x="3856997" y="3008174"/>
                  <a:pt x="3821817" y="3008174"/>
                </a:cubicBezTo>
                <a:lnTo>
                  <a:pt x="3798194" y="3008174"/>
                </a:lnTo>
                <a:cubicBezTo>
                  <a:pt x="3763019" y="3008174"/>
                  <a:pt x="3734380" y="2979599"/>
                  <a:pt x="3734380" y="2944420"/>
                </a:cubicBezTo>
                <a:cubicBezTo>
                  <a:pt x="3734380" y="2934642"/>
                  <a:pt x="3726507" y="2926704"/>
                  <a:pt x="3716728" y="2926704"/>
                </a:cubicBezTo>
                <a:cubicBezTo>
                  <a:pt x="3681549" y="2926704"/>
                  <a:pt x="3652975" y="2898130"/>
                  <a:pt x="3652975" y="2862952"/>
                </a:cubicBezTo>
                <a:lnTo>
                  <a:pt x="3652975" y="2839267"/>
                </a:lnTo>
                <a:cubicBezTo>
                  <a:pt x="3652975" y="2804089"/>
                  <a:pt x="3681549" y="2775515"/>
                  <a:pt x="3716728" y="2775515"/>
                </a:cubicBezTo>
                <a:cubicBezTo>
                  <a:pt x="3726445" y="2775515"/>
                  <a:pt x="3734380" y="2767577"/>
                  <a:pt x="3734380" y="2757799"/>
                </a:cubicBezTo>
                <a:cubicBezTo>
                  <a:pt x="3734380" y="2722621"/>
                  <a:pt x="3763019" y="2694046"/>
                  <a:pt x="3798194" y="2694046"/>
                </a:cubicBezTo>
                <a:close/>
                <a:moveTo>
                  <a:pt x="3036201" y="2694046"/>
                </a:moveTo>
                <a:lnTo>
                  <a:pt x="3059823" y="2694046"/>
                </a:lnTo>
                <a:cubicBezTo>
                  <a:pt x="3095002" y="2694046"/>
                  <a:pt x="3123577" y="2722621"/>
                  <a:pt x="3123577" y="2757799"/>
                </a:cubicBezTo>
                <a:cubicBezTo>
                  <a:pt x="3123577" y="2767577"/>
                  <a:pt x="3131515" y="2775515"/>
                  <a:pt x="3141294" y="2775515"/>
                </a:cubicBezTo>
                <a:cubicBezTo>
                  <a:pt x="3176473" y="2775515"/>
                  <a:pt x="3205111" y="2804026"/>
                  <a:pt x="3205111" y="2839267"/>
                </a:cubicBezTo>
                <a:lnTo>
                  <a:pt x="3205111" y="2862952"/>
                </a:lnTo>
                <a:cubicBezTo>
                  <a:pt x="3205111" y="2898130"/>
                  <a:pt x="3176473" y="2926704"/>
                  <a:pt x="3141294" y="2926704"/>
                </a:cubicBezTo>
                <a:cubicBezTo>
                  <a:pt x="3131579" y="2926704"/>
                  <a:pt x="3123577" y="2934642"/>
                  <a:pt x="3123577" y="2944420"/>
                </a:cubicBezTo>
                <a:cubicBezTo>
                  <a:pt x="3123577" y="2979599"/>
                  <a:pt x="3095002" y="3008174"/>
                  <a:pt x="3059823" y="3008174"/>
                </a:cubicBezTo>
                <a:lnTo>
                  <a:pt x="3036201" y="3008174"/>
                </a:lnTo>
                <a:cubicBezTo>
                  <a:pt x="3001021" y="3008174"/>
                  <a:pt x="2972382" y="2979599"/>
                  <a:pt x="2972382" y="2944420"/>
                </a:cubicBezTo>
                <a:cubicBezTo>
                  <a:pt x="2972382" y="2934642"/>
                  <a:pt x="2964446" y="2926704"/>
                  <a:pt x="2954667" y="2926704"/>
                </a:cubicBezTo>
                <a:cubicBezTo>
                  <a:pt x="2919551" y="2926704"/>
                  <a:pt x="2890914" y="2898130"/>
                  <a:pt x="2890914" y="2862952"/>
                </a:cubicBezTo>
                <a:lnTo>
                  <a:pt x="2890914" y="2839267"/>
                </a:lnTo>
                <a:cubicBezTo>
                  <a:pt x="2890914" y="2804089"/>
                  <a:pt x="2919551" y="2775515"/>
                  <a:pt x="2954667" y="2775515"/>
                </a:cubicBezTo>
                <a:cubicBezTo>
                  <a:pt x="2964446" y="2775515"/>
                  <a:pt x="2972382" y="2767577"/>
                  <a:pt x="2972382" y="2757799"/>
                </a:cubicBezTo>
                <a:cubicBezTo>
                  <a:pt x="2972382" y="2722621"/>
                  <a:pt x="3001021" y="2694046"/>
                  <a:pt x="3036201" y="2694046"/>
                </a:cubicBezTo>
                <a:close/>
                <a:moveTo>
                  <a:pt x="2274139" y="2694046"/>
                </a:moveTo>
                <a:lnTo>
                  <a:pt x="2297825" y="2694046"/>
                </a:lnTo>
                <a:cubicBezTo>
                  <a:pt x="2332941" y="2694046"/>
                  <a:pt x="2361578" y="2722621"/>
                  <a:pt x="2361578" y="2757799"/>
                </a:cubicBezTo>
                <a:cubicBezTo>
                  <a:pt x="2361578" y="2767577"/>
                  <a:pt x="2369515" y="2775515"/>
                  <a:pt x="2379294" y="2775515"/>
                </a:cubicBezTo>
                <a:cubicBezTo>
                  <a:pt x="2414474" y="2775515"/>
                  <a:pt x="2443112" y="2804026"/>
                  <a:pt x="2443112" y="2839267"/>
                </a:cubicBezTo>
                <a:lnTo>
                  <a:pt x="2443112" y="2862952"/>
                </a:lnTo>
                <a:cubicBezTo>
                  <a:pt x="2443112" y="2898130"/>
                  <a:pt x="2414474" y="2926704"/>
                  <a:pt x="2379294" y="2926704"/>
                </a:cubicBezTo>
                <a:cubicBezTo>
                  <a:pt x="2369579" y="2926704"/>
                  <a:pt x="2361578" y="2934642"/>
                  <a:pt x="2361578" y="2944420"/>
                </a:cubicBezTo>
                <a:cubicBezTo>
                  <a:pt x="2361578" y="2979599"/>
                  <a:pt x="2332941" y="3008174"/>
                  <a:pt x="2297825" y="3008174"/>
                </a:cubicBezTo>
                <a:lnTo>
                  <a:pt x="2274139" y="3008174"/>
                </a:lnTo>
                <a:cubicBezTo>
                  <a:pt x="2239024" y="3008174"/>
                  <a:pt x="2210385" y="2979599"/>
                  <a:pt x="2210385" y="2944420"/>
                </a:cubicBezTo>
                <a:cubicBezTo>
                  <a:pt x="2210385" y="2934642"/>
                  <a:pt x="2202446" y="2926704"/>
                  <a:pt x="2192669" y="2926704"/>
                </a:cubicBezTo>
                <a:cubicBezTo>
                  <a:pt x="2157552" y="2926704"/>
                  <a:pt x="2128914" y="2898130"/>
                  <a:pt x="2128914" y="2862952"/>
                </a:cubicBezTo>
                <a:lnTo>
                  <a:pt x="2128914" y="2839267"/>
                </a:lnTo>
                <a:cubicBezTo>
                  <a:pt x="2128914" y="2804089"/>
                  <a:pt x="2157552" y="2775515"/>
                  <a:pt x="2192669" y="2775515"/>
                </a:cubicBezTo>
                <a:cubicBezTo>
                  <a:pt x="2202383" y="2775515"/>
                  <a:pt x="2210385" y="2767577"/>
                  <a:pt x="2210385" y="2757799"/>
                </a:cubicBezTo>
                <a:cubicBezTo>
                  <a:pt x="2210385" y="2722621"/>
                  <a:pt x="2239024" y="2694046"/>
                  <a:pt x="2274139" y="2694046"/>
                </a:cubicBezTo>
                <a:close/>
                <a:moveTo>
                  <a:pt x="11418119" y="2694045"/>
                </a:moveTo>
                <a:lnTo>
                  <a:pt x="11441805" y="2694045"/>
                </a:lnTo>
                <a:cubicBezTo>
                  <a:pt x="11476921" y="2694045"/>
                  <a:pt x="11505559" y="2722620"/>
                  <a:pt x="11505559" y="2757798"/>
                </a:cubicBezTo>
                <a:cubicBezTo>
                  <a:pt x="11505559" y="2767577"/>
                  <a:pt x="11513497" y="2775514"/>
                  <a:pt x="11523275" y="2775514"/>
                </a:cubicBezTo>
                <a:cubicBezTo>
                  <a:pt x="11558391" y="2775514"/>
                  <a:pt x="11587029" y="2804025"/>
                  <a:pt x="11587029" y="2839267"/>
                </a:cubicBezTo>
                <a:lnTo>
                  <a:pt x="11587029" y="2862951"/>
                </a:lnTo>
                <a:cubicBezTo>
                  <a:pt x="11587029" y="2898130"/>
                  <a:pt x="11558391" y="2926704"/>
                  <a:pt x="11523275" y="2926704"/>
                </a:cubicBezTo>
                <a:cubicBezTo>
                  <a:pt x="11513497" y="2926704"/>
                  <a:pt x="11505559" y="2934641"/>
                  <a:pt x="11505559" y="2944420"/>
                </a:cubicBezTo>
                <a:cubicBezTo>
                  <a:pt x="11505559" y="2979599"/>
                  <a:pt x="11476921" y="3008174"/>
                  <a:pt x="11441805" y="3008174"/>
                </a:cubicBezTo>
                <a:lnTo>
                  <a:pt x="11418119" y="3008174"/>
                </a:lnTo>
                <a:cubicBezTo>
                  <a:pt x="11383004" y="3008174"/>
                  <a:pt x="11354365" y="2979599"/>
                  <a:pt x="11354365" y="2944420"/>
                </a:cubicBezTo>
                <a:cubicBezTo>
                  <a:pt x="11354365" y="2934641"/>
                  <a:pt x="11346428" y="2926704"/>
                  <a:pt x="11336649" y="2926704"/>
                </a:cubicBezTo>
                <a:cubicBezTo>
                  <a:pt x="11301470" y="2926704"/>
                  <a:pt x="11272895" y="2898130"/>
                  <a:pt x="11272895" y="2862951"/>
                </a:cubicBezTo>
                <a:lnTo>
                  <a:pt x="11272895" y="2839267"/>
                </a:lnTo>
                <a:cubicBezTo>
                  <a:pt x="11272895" y="2804088"/>
                  <a:pt x="11301470" y="2775514"/>
                  <a:pt x="11336649" y="2775514"/>
                </a:cubicBezTo>
                <a:cubicBezTo>
                  <a:pt x="11346364" y="2775514"/>
                  <a:pt x="11354365" y="2767577"/>
                  <a:pt x="11354365" y="2757798"/>
                </a:cubicBezTo>
                <a:cubicBezTo>
                  <a:pt x="11354365" y="2722620"/>
                  <a:pt x="11383004" y="2694045"/>
                  <a:pt x="11418119" y="2694045"/>
                </a:cubicBezTo>
                <a:close/>
                <a:moveTo>
                  <a:pt x="10656182" y="2694045"/>
                </a:moveTo>
                <a:lnTo>
                  <a:pt x="10679804" y="2694045"/>
                </a:lnTo>
                <a:cubicBezTo>
                  <a:pt x="10714984" y="2694045"/>
                  <a:pt x="10743622" y="2722620"/>
                  <a:pt x="10743622" y="2757798"/>
                </a:cubicBezTo>
                <a:cubicBezTo>
                  <a:pt x="10743622" y="2767577"/>
                  <a:pt x="10751560" y="2775514"/>
                  <a:pt x="10761338" y="2775514"/>
                </a:cubicBezTo>
                <a:cubicBezTo>
                  <a:pt x="10796454" y="2775514"/>
                  <a:pt x="10825029" y="2804025"/>
                  <a:pt x="10825092" y="2839267"/>
                </a:cubicBezTo>
                <a:lnTo>
                  <a:pt x="10825092" y="2862951"/>
                </a:lnTo>
                <a:cubicBezTo>
                  <a:pt x="10825092" y="2898130"/>
                  <a:pt x="10796454" y="2926704"/>
                  <a:pt x="10761338" y="2926704"/>
                </a:cubicBezTo>
                <a:cubicBezTo>
                  <a:pt x="10751560" y="2926704"/>
                  <a:pt x="10743622" y="2934641"/>
                  <a:pt x="10743622" y="2944420"/>
                </a:cubicBezTo>
                <a:cubicBezTo>
                  <a:pt x="10743622" y="2979599"/>
                  <a:pt x="10714984" y="3008174"/>
                  <a:pt x="10679804" y="3008174"/>
                </a:cubicBezTo>
                <a:lnTo>
                  <a:pt x="10656182" y="3008174"/>
                </a:lnTo>
                <a:cubicBezTo>
                  <a:pt x="10621003" y="3008174"/>
                  <a:pt x="10592365" y="2979599"/>
                  <a:pt x="10592365" y="2944420"/>
                </a:cubicBezTo>
                <a:cubicBezTo>
                  <a:pt x="10592365" y="2934641"/>
                  <a:pt x="10584491" y="2926704"/>
                  <a:pt x="10574712" y="2926704"/>
                </a:cubicBezTo>
                <a:cubicBezTo>
                  <a:pt x="10539533" y="2926704"/>
                  <a:pt x="10510958" y="2898130"/>
                  <a:pt x="10510958" y="2862951"/>
                </a:cubicBezTo>
                <a:lnTo>
                  <a:pt x="10510958" y="2839267"/>
                </a:lnTo>
                <a:cubicBezTo>
                  <a:pt x="10510958" y="2804088"/>
                  <a:pt x="10539533" y="2775514"/>
                  <a:pt x="10574712" y="2775514"/>
                </a:cubicBezTo>
                <a:cubicBezTo>
                  <a:pt x="10584427" y="2775514"/>
                  <a:pt x="10592365" y="2767577"/>
                  <a:pt x="10592365" y="2757798"/>
                </a:cubicBezTo>
                <a:cubicBezTo>
                  <a:pt x="10592365" y="2722620"/>
                  <a:pt x="10621003" y="2694045"/>
                  <a:pt x="10656182" y="2694045"/>
                </a:cubicBezTo>
                <a:close/>
                <a:moveTo>
                  <a:pt x="9894183" y="2694045"/>
                </a:moveTo>
                <a:lnTo>
                  <a:pt x="9917805" y="2694045"/>
                </a:lnTo>
                <a:cubicBezTo>
                  <a:pt x="9952984" y="2694045"/>
                  <a:pt x="9981623" y="2722621"/>
                  <a:pt x="9981623" y="2757798"/>
                </a:cubicBezTo>
                <a:cubicBezTo>
                  <a:pt x="9981623" y="2767577"/>
                  <a:pt x="9989497" y="2775514"/>
                  <a:pt x="9999275" y="2775514"/>
                </a:cubicBezTo>
                <a:cubicBezTo>
                  <a:pt x="10034454" y="2775514"/>
                  <a:pt x="10063093" y="2804025"/>
                  <a:pt x="10063093" y="2839267"/>
                </a:cubicBezTo>
                <a:lnTo>
                  <a:pt x="10063093" y="2862951"/>
                </a:lnTo>
                <a:cubicBezTo>
                  <a:pt x="10063093" y="2898130"/>
                  <a:pt x="10034454" y="2926704"/>
                  <a:pt x="9999275" y="2926704"/>
                </a:cubicBezTo>
                <a:cubicBezTo>
                  <a:pt x="9989560" y="2926704"/>
                  <a:pt x="9981623" y="2934641"/>
                  <a:pt x="9981623" y="2944420"/>
                </a:cubicBezTo>
                <a:cubicBezTo>
                  <a:pt x="9981623" y="2979599"/>
                  <a:pt x="9952984" y="3008174"/>
                  <a:pt x="9917805" y="3008174"/>
                </a:cubicBezTo>
                <a:lnTo>
                  <a:pt x="9894183" y="3008174"/>
                </a:lnTo>
                <a:cubicBezTo>
                  <a:pt x="9859004" y="3008174"/>
                  <a:pt x="9830365" y="2979599"/>
                  <a:pt x="9830365" y="2944420"/>
                </a:cubicBezTo>
                <a:cubicBezTo>
                  <a:pt x="9830365" y="2934641"/>
                  <a:pt x="9822428" y="2926704"/>
                  <a:pt x="9812649" y="2926704"/>
                </a:cubicBezTo>
                <a:cubicBezTo>
                  <a:pt x="9777534" y="2926704"/>
                  <a:pt x="9748895" y="2898130"/>
                  <a:pt x="9748895" y="2862951"/>
                </a:cubicBezTo>
                <a:lnTo>
                  <a:pt x="9748895" y="2839267"/>
                </a:lnTo>
                <a:cubicBezTo>
                  <a:pt x="9748895" y="2804088"/>
                  <a:pt x="9777534" y="2775514"/>
                  <a:pt x="9812649" y="2775514"/>
                </a:cubicBezTo>
                <a:cubicBezTo>
                  <a:pt x="9822428" y="2775514"/>
                  <a:pt x="9830365" y="2767577"/>
                  <a:pt x="9830365" y="2757798"/>
                </a:cubicBezTo>
                <a:cubicBezTo>
                  <a:pt x="9830365" y="2722621"/>
                  <a:pt x="9859004" y="2694045"/>
                  <a:pt x="9894183" y="2694045"/>
                </a:cubicBezTo>
                <a:close/>
                <a:moveTo>
                  <a:pt x="9132119" y="2694045"/>
                </a:moveTo>
                <a:lnTo>
                  <a:pt x="9155805" y="2694045"/>
                </a:lnTo>
                <a:cubicBezTo>
                  <a:pt x="9190921" y="2694045"/>
                  <a:pt x="9219559" y="2722621"/>
                  <a:pt x="9219559" y="2757798"/>
                </a:cubicBezTo>
                <a:cubicBezTo>
                  <a:pt x="9219559" y="2767577"/>
                  <a:pt x="9227497" y="2775514"/>
                  <a:pt x="9237275" y="2775514"/>
                </a:cubicBezTo>
                <a:cubicBezTo>
                  <a:pt x="9272454" y="2775514"/>
                  <a:pt x="9301093" y="2804025"/>
                  <a:pt x="9301093" y="2839267"/>
                </a:cubicBezTo>
                <a:lnTo>
                  <a:pt x="9301093" y="2862952"/>
                </a:lnTo>
                <a:cubicBezTo>
                  <a:pt x="9301093" y="2898130"/>
                  <a:pt x="9272454" y="2926704"/>
                  <a:pt x="9237275" y="2926704"/>
                </a:cubicBezTo>
                <a:cubicBezTo>
                  <a:pt x="9227560" y="2926704"/>
                  <a:pt x="9219559" y="2934641"/>
                  <a:pt x="9219559" y="2944420"/>
                </a:cubicBezTo>
                <a:cubicBezTo>
                  <a:pt x="9219559" y="2979599"/>
                  <a:pt x="9190921" y="3008174"/>
                  <a:pt x="9155805" y="3008174"/>
                </a:cubicBezTo>
                <a:lnTo>
                  <a:pt x="9132119" y="3008174"/>
                </a:lnTo>
                <a:cubicBezTo>
                  <a:pt x="9097004" y="3008174"/>
                  <a:pt x="9068365" y="2979599"/>
                  <a:pt x="9068365" y="2944420"/>
                </a:cubicBezTo>
                <a:cubicBezTo>
                  <a:pt x="9068365" y="2934641"/>
                  <a:pt x="9060428" y="2926704"/>
                  <a:pt x="9050649" y="2926704"/>
                </a:cubicBezTo>
                <a:cubicBezTo>
                  <a:pt x="9015534" y="2926704"/>
                  <a:pt x="8986895" y="2898130"/>
                  <a:pt x="8986895" y="2862952"/>
                </a:cubicBezTo>
                <a:lnTo>
                  <a:pt x="8986895" y="2839267"/>
                </a:lnTo>
                <a:cubicBezTo>
                  <a:pt x="8986895" y="2804088"/>
                  <a:pt x="9015534" y="2775514"/>
                  <a:pt x="9050649" y="2775514"/>
                </a:cubicBezTo>
                <a:cubicBezTo>
                  <a:pt x="9060428" y="2775514"/>
                  <a:pt x="9068365" y="2767577"/>
                  <a:pt x="9068365" y="2757798"/>
                </a:cubicBezTo>
                <a:cubicBezTo>
                  <a:pt x="9068365" y="2722621"/>
                  <a:pt x="9097004" y="2694045"/>
                  <a:pt x="9132119" y="2694045"/>
                </a:cubicBezTo>
                <a:close/>
                <a:moveTo>
                  <a:pt x="12180119" y="2693982"/>
                </a:moveTo>
                <a:lnTo>
                  <a:pt x="12191994" y="2693982"/>
                </a:lnTo>
                <a:lnTo>
                  <a:pt x="12191994" y="2730937"/>
                </a:lnTo>
                <a:lnTo>
                  <a:pt x="12180119" y="2730937"/>
                </a:lnTo>
                <a:cubicBezTo>
                  <a:pt x="12165324" y="2730937"/>
                  <a:pt x="12153323" y="2742939"/>
                  <a:pt x="12153323" y="2757734"/>
                </a:cubicBezTo>
                <a:cubicBezTo>
                  <a:pt x="12153323" y="2787833"/>
                  <a:pt x="12128812" y="2812343"/>
                  <a:pt x="12098649" y="2812343"/>
                </a:cubicBezTo>
                <a:cubicBezTo>
                  <a:pt x="12083853" y="2812343"/>
                  <a:pt x="12071852" y="2824471"/>
                  <a:pt x="12071852" y="2839202"/>
                </a:cubicBezTo>
                <a:lnTo>
                  <a:pt x="12071852" y="2862888"/>
                </a:lnTo>
                <a:cubicBezTo>
                  <a:pt x="12071852" y="2877619"/>
                  <a:pt x="12083853" y="2889747"/>
                  <a:pt x="12098649" y="2889747"/>
                </a:cubicBezTo>
                <a:cubicBezTo>
                  <a:pt x="12128812" y="2889747"/>
                  <a:pt x="12153323" y="2914258"/>
                  <a:pt x="12153323" y="2944356"/>
                </a:cubicBezTo>
                <a:cubicBezTo>
                  <a:pt x="12153323" y="2959151"/>
                  <a:pt x="12165324" y="2971152"/>
                  <a:pt x="12180119" y="2971152"/>
                </a:cubicBezTo>
                <a:lnTo>
                  <a:pt x="12191994" y="2971152"/>
                </a:lnTo>
                <a:lnTo>
                  <a:pt x="12191994" y="3008109"/>
                </a:lnTo>
                <a:lnTo>
                  <a:pt x="12180119" y="3008109"/>
                </a:lnTo>
                <a:cubicBezTo>
                  <a:pt x="12145004" y="3008109"/>
                  <a:pt x="12116365" y="2979535"/>
                  <a:pt x="12116365" y="2944356"/>
                </a:cubicBezTo>
                <a:cubicBezTo>
                  <a:pt x="12116365" y="2934578"/>
                  <a:pt x="12108428" y="2926640"/>
                  <a:pt x="12098649" y="2926640"/>
                </a:cubicBezTo>
                <a:cubicBezTo>
                  <a:pt x="12063534" y="2926640"/>
                  <a:pt x="12034895" y="2898065"/>
                  <a:pt x="12034895" y="2862888"/>
                </a:cubicBezTo>
                <a:lnTo>
                  <a:pt x="12034895" y="2839202"/>
                </a:lnTo>
                <a:cubicBezTo>
                  <a:pt x="12034895" y="2804024"/>
                  <a:pt x="12063534" y="2775449"/>
                  <a:pt x="12098649" y="2775449"/>
                </a:cubicBezTo>
                <a:cubicBezTo>
                  <a:pt x="12108364" y="2775449"/>
                  <a:pt x="12116365" y="2767513"/>
                  <a:pt x="12116365" y="2757734"/>
                </a:cubicBezTo>
                <a:cubicBezTo>
                  <a:pt x="12116365" y="2722556"/>
                  <a:pt x="12145004" y="2693982"/>
                  <a:pt x="12180119" y="2693982"/>
                </a:cubicBezTo>
                <a:close/>
                <a:moveTo>
                  <a:pt x="4941126" y="2057397"/>
                </a:moveTo>
                <a:cubicBezTo>
                  <a:pt x="4926267" y="2057397"/>
                  <a:pt x="4914267" y="2069399"/>
                  <a:pt x="4914267" y="2084195"/>
                </a:cubicBezTo>
                <a:cubicBezTo>
                  <a:pt x="4914267" y="2114362"/>
                  <a:pt x="4889747" y="2138875"/>
                  <a:pt x="4859585" y="2138875"/>
                </a:cubicBezTo>
                <a:cubicBezTo>
                  <a:pt x="4844726" y="2138875"/>
                  <a:pt x="4832729" y="2150942"/>
                  <a:pt x="4832729" y="2165738"/>
                </a:cubicBezTo>
                <a:lnTo>
                  <a:pt x="4832729" y="2189426"/>
                </a:lnTo>
                <a:cubicBezTo>
                  <a:pt x="4832729" y="2204219"/>
                  <a:pt x="4844795" y="2216286"/>
                  <a:pt x="4859585" y="2216286"/>
                </a:cubicBezTo>
                <a:cubicBezTo>
                  <a:pt x="4889747" y="2216286"/>
                  <a:pt x="4914267" y="2240795"/>
                  <a:pt x="4914267" y="2270954"/>
                </a:cubicBezTo>
                <a:cubicBezTo>
                  <a:pt x="4914267" y="2285746"/>
                  <a:pt x="4926330" y="2297746"/>
                  <a:pt x="4941126" y="2297746"/>
                </a:cubicBezTo>
                <a:lnTo>
                  <a:pt x="4964749" y="2297746"/>
                </a:lnTo>
                <a:cubicBezTo>
                  <a:pt x="4979609" y="2297746"/>
                  <a:pt x="4991614" y="2285746"/>
                  <a:pt x="4991614" y="2270954"/>
                </a:cubicBezTo>
                <a:cubicBezTo>
                  <a:pt x="4991614" y="2240795"/>
                  <a:pt x="5016126" y="2216286"/>
                  <a:pt x="5046288" y="2216286"/>
                </a:cubicBezTo>
                <a:cubicBezTo>
                  <a:pt x="5061147" y="2216286"/>
                  <a:pt x="5073149" y="2204219"/>
                  <a:pt x="5073149" y="2189426"/>
                </a:cubicBezTo>
                <a:lnTo>
                  <a:pt x="5073149" y="2165738"/>
                </a:lnTo>
                <a:cubicBezTo>
                  <a:pt x="5073149" y="2150942"/>
                  <a:pt x="5061084" y="2138875"/>
                  <a:pt x="5046288" y="2138875"/>
                </a:cubicBezTo>
                <a:cubicBezTo>
                  <a:pt x="5016126" y="2138875"/>
                  <a:pt x="4991614" y="2114362"/>
                  <a:pt x="4991614" y="2084195"/>
                </a:cubicBezTo>
                <a:cubicBezTo>
                  <a:pt x="4991614" y="2069399"/>
                  <a:pt x="4979547" y="2057397"/>
                  <a:pt x="4964749" y="2057397"/>
                </a:cubicBezTo>
                <a:close/>
                <a:moveTo>
                  <a:pt x="4179139" y="2057397"/>
                </a:moveTo>
                <a:cubicBezTo>
                  <a:pt x="4164280" y="2057397"/>
                  <a:pt x="4152279" y="2069399"/>
                  <a:pt x="4152279" y="2084195"/>
                </a:cubicBezTo>
                <a:cubicBezTo>
                  <a:pt x="4152279" y="2114362"/>
                  <a:pt x="4127766" y="2138875"/>
                  <a:pt x="4097605" y="2138875"/>
                </a:cubicBezTo>
                <a:cubicBezTo>
                  <a:pt x="4082744" y="2138875"/>
                  <a:pt x="4070743" y="2150942"/>
                  <a:pt x="4070743" y="2165738"/>
                </a:cubicBezTo>
                <a:lnTo>
                  <a:pt x="4070743" y="2189426"/>
                </a:lnTo>
                <a:cubicBezTo>
                  <a:pt x="4070743" y="2204224"/>
                  <a:pt x="4082808" y="2216286"/>
                  <a:pt x="4097605" y="2216286"/>
                </a:cubicBezTo>
                <a:cubicBezTo>
                  <a:pt x="4127766" y="2216286"/>
                  <a:pt x="4152279" y="2240795"/>
                  <a:pt x="4152279" y="2270954"/>
                </a:cubicBezTo>
                <a:cubicBezTo>
                  <a:pt x="4152279" y="2285746"/>
                  <a:pt x="4164343" y="2297746"/>
                  <a:pt x="4179139" y="2297746"/>
                </a:cubicBezTo>
                <a:lnTo>
                  <a:pt x="4202746" y="2297746"/>
                </a:lnTo>
                <a:cubicBezTo>
                  <a:pt x="4217605" y="2297746"/>
                  <a:pt x="4229607" y="2285746"/>
                  <a:pt x="4229607" y="2270954"/>
                </a:cubicBezTo>
                <a:cubicBezTo>
                  <a:pt x="4229607" y="2240795"/>
                  <a:pt x="4254118" y="2216286"/>
                  <a:pt x="4284281" y="2216286"/>
                </a:cubicBezTo>
                <a:cubicBezTo>
                  <a:pt x="4299139" y="2216286"/>
                  <a:pt x="4311140" y="2204224"/>
                  <a:pt x="4311140" y="2189426"/>
                </a:cubicBezTo>
                <a:lnTo>
                  <a:pt x="4311140" y="2165738"/>
                </a:lnTo>
                <a:cubicBezTo>
                  <a:pt x="4311140" y="2150942"/>
                  <a:pt x="4299077" y="2138875"/>
                  <a:pt x="4284281" y="2138875"/>
                </a:cubicBezTo>
                <a:cubicBezTo>
                  <a:pt x="4254118" y="2138875"/>
                  <a:pt x="4229607" y="2114362"/>
                  <a:pt x="4229607" y="2084195"/>
                </a:cubicBezTo>
                <a:cubicBezTo>
                  <a:pt x="4229607" y="2069399"/>
                  <a:pt x="4217542" y="2057397"/>
                  <a:pt x="4202746" y="2057397"/>
                </a:cubicBezTo>
                <a:close/>
                <a:moveTo>
                  <a:pt x="3417142" y="2057397"/>
                </a:moveTo>
                <a:cubicBezTo>
                  <a:pt x="3402283" y="2057397"/>
                  <a:pt x="3390281" y="2069399"/>
                  <a:pt x="3390281" y="2084195"/>
                </a:cubicBezTo>
                <a:cubicBezTo>
                  <a:pt x="3390281" y="2114362"/>
                  <a:pt x="3365769" y="2138875"/>
                  <a:pt x="3335606" y="2138875"/>
                </a:cubicBezTo>
                <a:cubicBezTo>
                  <a:pt x="3320747" y="2138875"/>
                  <a:pt x="3308746" y="2150942"/>
                  <a:pt x="3308746" y="2165740"/>
                </a:cubicBezTo>
                <a:lnTo>
                  <a:pt x="3308746" y="2189426"/>
                </a:lnTo>
                <a:cubicBezTo>
                  <a:pt x="3308746" y="2204224"/>
                  <a:pt x="3320811" y="2216286"/>
                  <a:pt x="3335606" y="2216286"/>
                </a:cubicBezTo>
                <a:cubicBezTo>
                  <a:pt x="3365769" y="2216286"/>
                  <a:pt x="3390281" y="2240795"/>
                  <a:pt x="3390281" y="2270954"/>
                </a:cubicBezTo>
                <a:cubicBezTo>
                  <a:pt x="3390281" y="2285746"/>
                  <a:pt x="3402347" y="2297748"/>
                  <a:pt x="3417142" y="2297748"/>
                </a:cubicBezTo>
                <a:lnTo>
                  <a:pt x="3440764" y="2297748"/>
                </a:lnTo>
                <a:cubicBezTo>
                  <a:pt x="3455624" y="2297748"/>
                  <a:pt x="3467625" y="2285746"/>
                  <a:pt x="3467625" y="2270954"/>
                </a:cubicBezTo>
                <a:cubicBezTo>
                  <a:pt x="3467625" y="2240795"/>
                  <a:pt x="3492137" y="2216286"/>
                  <a:pt x="3522300" y="2216286"/>
                </a:cubicBezTo>
                <a:cubicBezTo>
                  <a:pt x="3537160" y="2216286"/>
                  <a:pt x="3549161" y="2204224"/>
                  <a:pt x="3549161" y="2189426"/>
                </a:cubicBezTo>
                <a:lnTo>
                  <a:pt x="3549161" y="2165740"/>
                </a:lnTo>
                <a:cubicBezTo>
                  <a:pt x="3549161" y="2150942"/>
                  <a:pt x="3537097" y="2138875"/>
                  <a:pt x="3522300" y="2138875"/>
                </a:cubicBezTo>
                <a:cubicBezTo>
                  <a:pt x="3492137" y="2138875"/>
                  <a:pt x="3467625" y="2114362"/>
                  <a:pt x="3467625" y="2084195"/>
                </a:cubicBezTo>
                <a:cubicBezTo>
                  <a:pt x="3467625" y="2069399"/>
                  <a:pt x="3455560" y="2057397"/>
                  <a:pt x="3440764" y="2057397"/>
                </a:cubicBezTo>
                <a:close/>
                <a:moveTo>
                  <a:pt x="2655139" y="2057397"/>
                </a:moveTo>
                <a:cubicBezTo>
                  <a:pt x="2640280" y="2057397"/>
                  <a:pt x="2628280" y="2069399"/>
                  <a:pt x="2628280" y="2084195"/>
                </a:cubicBezTo>
                <a:cubicBezTo>
                  <a:pt x="2628280" y="2114362"/>
                  <a:pt x="2603769" y="2138875"/>
                  <a:pt x="2573606" y="2138875"/>
                </a:cubicBezTo>
                <a:cubicBezTo>
                  <a:pt x="2558747" y="2138875"/>
                  <a:pt x="2546747" y="2150942"/>
                  <a:pt x="2546747" y="2165740"/>
                </a:cubicBezTo>
                <a:lnTo>
                  <a:pt x="2546747" y="2189429"/>
                </a:lnTo>
                <a:cubicBezTo>
                  <a:pt x="2546747" y="2204224"/>
                  <a:pt x="2558812" y="2216286"/>
                  <a:pt x="2573606" y="2216286"/>
                </a:cubicBezTo>
                <a:cubicBezTo>
                  <a:pt x="2603769" y="2216286"/>
                  <a:pt x="2628280" y="2240795"/>
                  <a:pt x="2628280" y="2270954"/>
                </a:cubicBezTo>
                <a:cubicBezTo>
                  <a:pt x="2628280" y="2285746"/>
                  <a:pt x="2640344" y="2297748"/>
                  <a:pt x="2655139" y="2297748"/>
                </a:cubicBezTo>
                <a:lnTo>
                  <a:pt x="2678762" y="2297748"/>
                </a:lnTo>
                <a:cubicBezTo>
                  <a:pt x="2693621" y="2297748"/>
                  <a:pt x="2705622" y="2285746"/>
                  <a:pt x="2705622" y="2270954"/>
                </a:cubicBezTo>
                <a:cubicBezTo>
                  <a:pt x="2705622" y="2240795"/>
                  <a:pt x="2730134" y="2216286"/>
                  <a:pt x="2760296" y="2216286"/>
                </a:cubicBezTo>
                <a:cubicBezTo>
                  <a:pt x="2775155" y="2216286"/>
                  <a:pt x="2787157" y="2204224"/>
                  <a:pt x="2787157" y="2189429"/>
                </a:cubicBezTo>
                <a:lnTo>
                  <a:pt x="2787157" y="2165740"/>
                </a:lnTo>
                <a:cubicBezTo>
                  <a:pt x="2787157" y="2150942"/>
                  <a:pt x="2775092" y="2138875"/>
                  <a:pt x="2760296" y="2138875"/>
                </a:cubicBezTo>
                <a:cubicBezTo>
                  <a:pt x="2730134" y="2138875"/>
                  <a:pt x="2705622" y="2114362"/>
                  <a:pt x="2705622" y="2084195"/>
                </a:cubicBezTo>
                <a:cubicBezTo>
                  <a:pt x="2705622" y="2069399"/>
                  <a:pt x="2693557" y="2057397"/>
                  <a:pt x="2678762" y="2057397"/>
                </a:cubicBezTo>
                <a:close/>
                <a:moveTo>
                  <a:pt x="1893136" y="2057397"/>
                </a:moveTo>
                <a:cubicBezTo>
                  <a:pt x="1878277" y="2057397"/>
                  <a:pt x="1866276" y="2069399"/>
                  <a:pt x="1866276" y="2084195"/>
                </a:cubicBezTo>
                <a:cubicBezTo>
                  <a:pt x="1866276" y="2114362"/>
                  <a:pt x="1841765" y="2138875"/>
                  <a:pt x="1811602" y="2138875"/>
                </a:cubicBezTo>
                <a:cubicBezTo>
                  <a:pt x="1796743" y="2138875"/>
                  <a:pt x="1784743" y="2150944"/>
                  <a:pt x="1784743" y="2165740"/>
                </a:cubicBezTo>
                <a:lnTo>
                  <a:pt x="1784743" y="2189429"/>
                </a:lnTo>
                <a:cubicBezTo>
                  <a:pt x="1784743" y="2204224"/>
                  <a:pt x="1796807" y="2216286"/>
                  <a:pt x="1811602" y="2216286"/>
                </a:cubicBezTo>
                <a:cubicBezTo>
                  <a:pt x="1841765" y="2216286"/>
                  <a:pt x="1866276" y="2240795"/>
                  <a:pt x="1866276" y="2270954"/>
                </a:cubicBezTo>
                <a:cubicBezTo>
                  <a:pt x="1866276" y="2285748"/>
                  <a:pt x="1878340" y="2297748"/>
                  <a:pt x="1893136" y="2297748"/>
                </a:cubicBezTo>
                <a:lnTo>
                  <a:pt x="1916758" y="2297748"/>
                </a:lnTo>
                <a:cubicBezTo>
                  <a:pt x="1931617" y="2297748"/>
                  <a:pt x="1943618" y="2285748"/>
                  <a:pt x="1943618" y="2270954"/>
                </a:cubicBezTo>
                <a:cubicBezTo>
                  <a:pt x="1943618" y="2240795"/>
                  <a:pt x="1968131" y="2216286"/>
                  <a:pt x="1998292" y="2216286"/>
                </a:cubicBezTo>
                <a:cubicBezTo>
                  <a:pt x="2013151" y="2216286"/>
                  <a:pt x="2025154" y="2204224"/>
                  <a:pt x="2025154" y="2189429"/>
                </a:cubicBezTo>
                <a:lnTo>
                  <a:pt x="2025154" y="2165740"/>
                </a:lnTo>
                <a:cubicBezTo>
                  <a:pt x="2025154" y="2150944"/>
                  <a:pt x="2013089" y="2138875"/>
                  <a:pt x="1998292" y="2138875"/>
                </a:cubicBezTo>
                <a:cubicBezTo>
                  <a:pt x="1968131" y="2138875"/>
                  <a:pt x="1943618" y="2114362"/>
                  <a:pt x="1943618" y="2084195"/>
                </a:cubicBezTo>
                <a:cubicBezTo>
                  <a:pt x="1943618" y="2069399"/>
                  <a:pt x="1931554" y="2057397"/>
                  <a:pt x="1916758" y="2057397"/>
                </a:cubicBezTo>
                <a:close/>
                <a:moveTo>
                  <a:pt x="1131138" y="2057397"/>
                </a:moveTo>
                <a:cubicBezTo>
                  <a:pt x="1116279" y="2057397"/>
                  <a:pt x="1104277" y="2069399"/>
                  <a:pt x="1104277" y="2084195"/>
                </a:cubicBezTo>
                <a:cubicBezTo>
                  <a:pt x="1104277" y="2114362"/>
                  <a:pt x="1079766" y="2138875"/>
                  <a:pt x="1049604" y="2138875"/>
                </a:cubicBezTo>
                <a:cubicBezTo>
                  <a:pt x="1034745" y="2138875"/>
                  <a:pt x="1022743" y="2150944"/>
                  <a:pt x="1022743" y="2165740"/>
                </a:cubicBezTo>
                <a:lnTo>
                  <a:pt x="1022743" y="2189429"/>
                </a:lnTo>
                <a:cubicBezTo>
                  <a:pt x="1022743" y="2204224"/>
                  <a:pt x="1034809" y="2216286"/>
                  <a:pt x="1049604" y="2216286"/>
                </a:cubicBezTo>
                <a:cubicBezTo>
                  <a:pt x="1079766" y="2216286"/>
                  <a:pt x="1104277" y="2240795"/>
                  <a:pt x="1104277" y="2270954"/>
                </a:cubicBezTo>
                <a:cubicBezTo>
                  <a:pt x="1104277" y="2285748"/>
                  <a:pt x="1116342" y="2297748"/>
                  <a:pt x="1131138" y="2297748"/>
                </a:cubicBezTo>
                <a:lnTo>
                  <a:pt x="1154760" y="2297748"/>
                </a:lnTo>
                <a:cubicBezTo>
                  <a:pt x="1169619" y="2297748"/>
                  <a:pt x="1181620" y="2285748"/>
                  <a:pt x="1181620" y="2270954"/>
                </a:cubicBezTo>
                <a:cubicBezTo>
                  <a:pt x="1181620" y="2240795"/>
                  <a:pt x="1206131" y="2216286"/>
                  <a:pt x="1236294" y="2216286"/>
                </a:cubicBezTo>
                <a:cubicBezTo>
                  <a:pt x="1251153" y="2216286"/>
                  <a:pt x="1263153" y="2204224"/>
                  <a:pt x="1263153" y="2189429"/>
                </a:cubicBezTo>
                <a:lnTo>
                  <a:pt x="1263153" y="2165740"/>
                </a:lnTo>
                <a:cubicBezTo>
                  <a:pt x="1263153" y="2150944"/>
                  <a:pt x="1251089" y="2138875"/>
                  <a:pt x="1236294" y="2138875"/>
                </a:cubicBezTo>
                <a:cubicBezTo>
                  <a:pt x="1206131" y="2138875"/>
                  <a:pt x="1181620" y="2114362"/>
                  <a:pt x="1181620" y="2084195"/>
                </a:cubicBezTo>
                <a:cubicBezTo>
                  <a:pt x="1181620" y="2069399"/>
                  <a:pt x="1169555" y="2057397"/>
                  <a:pt x="1154760" y="2057397"/>
                </a:cubicBezTo>
                <a:close/>
                <a:moveTo>
                  <a:pt x="369139" y="2057397"/>
                </a:moveTo>
                <a:cubicBezTo>
                  <a:pt x="354280" y="2057397"/>
                  <a:pt x="342279" y="2069399"/>
                  <a:pt x="342279" y="2084195"/>
                </a:cubicBezTo>
                <a:cubicBezTo>
                  <a:pt x="342279" y="2114364"/>
                  <a:pt x="317768" y="2138875"/>
                  <a:pt x="287605" y="2138875"/>
                </a:cubicBezTo>
                <a:cubicBezTo>
                  <a:pt x="272746" y="2138875"/>
                  <a:pt x="260745" y="2150944"/>
                  <a:pt x="260745" y="2165740"/>
                </a:cubicBezTo>
                <a:lnTo>
                  <a:pt x="260745" y="2189429"/>
                </a:lnTo>
                <a:cubicBezTo>
                  <a:pt x="260745" y="2204224"/>
                  <a:pt x="272809" y="2216286"/>
                  <a:pt x="287605" y="2216286"/>
                </a:cubicBezTo>
                <a:cubicBezTo>
                  <a:pt x="317768" y="2216286"/>
                  <a:pt x="342279" y="2240795"/>
                  <a:pt x="342279" y="2270954"/>
                </a:cubicBezTo>
                <a:cubicBezTo>
                  <a:pt x="342279" y="2285748"/>
                  <a:pt x="354343" y="2297748"/>
                  <a:pt x="369139" y="2297748"/>
                </a:cubicBezTo>
                <a:lnTo>
                  <a:pt x="392761" y="2297748"/>
                </a:lnTo>
                <a:cubicBezTo>
                  <a:pt x="407620" y="2297748"/>
                  <a:pt x="419622" y="2285748"/>
                  <a:pt x="419622" y="2270954"/>
                </a:cubicBezTo>
                <a:cubicBezTo>
                  <a:pt x="419622" y="2240795"/>
                  <a:pt x="444133" y="2216286"/>
                  <a:pt x="474295" y="2216286"/>
                </a:cubicBezTo>
                <a:cubicBezTo>
                  <a:pt x="489154" y="2216286"/>
                  <a:pt x="501156" y="2204224"/>
                  <a:pt x="501156" y="2189429"/>
                </a:cubicBezTo>
                <a:lnTo>
                  <a:pt x="501156" y="2165740"/>
                </a:lnTo>
                <a:cubicBezTo>
                  <a:pt x="501156" y="2150944"/>
                  <a:pt x="489090" y="2138875"/>
                  <a:pt x="474295" y="2138875"/>
                </a:cubicBezTo>
                <a:cubicBezTo>
                  <a:pt x="444133" y="2138875"/>
                  <a:pt x="419622" y="2114364"/>
                  <a:pt x="419622" y="2084195"/>
                </a:cubicBezTo>
                <a:cubicBezTo>
                  <a:pt x="419622" y="2069399"/>
                  <a:pt x="407557" y="2057397"/>
                  <a:pt x="392761" y="2057397"/>
                </a:cubicBezTo>
                <a:close/>
                <a:moveTo>
                  <a:pt x="11799119" y="2057394"/>
                </a:moveTo>
                <a:cubicBezTo>
                  <a:pt x="11784260" y="2057394"/>
                  <a:pt x="11772259" y="2069397"/>
                  <a:pt x="11772259" y="2084193"/>
                </a:cubicBezTo>
                <a:cubicBezTo>
                  <a:pt x="11772259" y="2114360"/>
                  <a:pt x="11747748" y="2138873"/>
                  <a:pt x="11717585" y="2138873"/>
                </a:cubicBezTo>
                <a:cubicBezTo>
                  <a:pt x="11702726" y="2138873"/>
                  <a:pt x="11690725" y="2150940"/>
                  <a:pt x="11690725" y="2165738"/>
                </a:cubicBezTo>
                <a:lnTo>
                  <a:pt x="11690725" y="2189424"/>
                </a:lnTo>
                <a:cubicBezTo>
                  <a:pt x="11690725" y="2204219"/>
                  <a:pt x="11702789" y="2216284"/>
                  <a:pt x="11717585" y="2216284"/>
                </a:cubicBezTo>
                <a:cubicBezTo>
                  <a:pt x="11747748" y="2216284"/>
                  <a:pt x="11772259" y="2240793"/>
                  <a:pt x="11772259" y="2270952"/>
                </a:cubicBezTo>
                <a:cubicBezTo>
                  <a:pt x="11772259" y="2285746"/>
                  <a:pt x="11784324" y="2297746"/>
                  <a:pt x="11799119" y="2297746"/>
                </a:cubicBezTo>
                <a:lnTo>
                  <a:pt x="11822741" y="2297746"/>
                </a:lnTo>
                <a:cubicBezTo>
                  <a:pt x="11837600" y="2297746"/>
                  <a:pt x="11849601" y="2285746"/>
                  <a:pt x="11849601" y="2270952"/>
                </a:cubicBezTo>
                <a:cubicBezTo>
                  <a:pt x="11849601" y="2240793"/>
                  <a:pt x="11874112" y="2216284"/>
                  <a:pt x="11904275" y="2216284"/>
                </a:cubicBezTo>
                <a:cubicBezTo>
                  <a:pt x="11919134" y="2216284"/>
                  <a:pt x="11931136" y="2204219"/>
                  <a:pt x="11931136" y="2189424"/>
                </a:cubicBezTo>
                <a:lnTo>
                  <a:pt x="11931136" y="2165738"/>
                </a:lnTo>
                <a:cubicBezTo>
                  <a:pt x="11931136" y="2150940"/>
                  <a:pt x="11919071" y="2138873"/>
                  <a:pt x="11904275" y="2138873"/>
                </a:cubicBezTo>
                <a:cubicBezTo>
                  <a:pt x="11874112" y="2138873"/>
                  <a:pt x="11849601" y="2114360"/>
                  <a:pt x="11849601" y="2084193"/>
                </a:cubicBezTo>
                <a:cubicBezTo>
                  <a:pt x="11849601" y="2069397"/>
                  <a:pt x="11837537" y="2057394"/>
                  <a:pt x="11822741" y="2057394"/>
                </a:cubicBezTo>
                <a:close/>
                <a:moveTo>
                  <a:pt x="11037119" y="2057394"/>
                </a:moveTo>
                <a:cubicBezTo>
                  <a:pt x="11022260" y="2057394"/>
                  <a:pt x="11010259" y="2069397"/>
                  <a:pt x="11010259" y="2084193"/>
                </a:cubicBezTo>
                <a:cubicBezTo>
                  <a:pt x="11010259" y="2114362"/>
                  <a:pt x="10985748" y="2138873"/>
                  <a:pt x="10955585" y="2138873"/>
                </a:cubicBezTo>
                <a:cubicBezTo>
                  <a:pt x="10940726" y="2138873"/>
                  <a:pt x="10928725" y="2150940"/>
                  <a:pt x="10928725" y="2165738"/>
                </a:cubicBezTo>
                <a:lnTo>
                  <a:pt x="10928725" y="2189426"/>
                </a:lnTo>
                <a:cubicBezTo>
                  <a:pt x="10928725" y="2204219"/>
                  <a:pt x="10940789" y="2216284"/>
                  <a:pt x="10955585" y="2216284"/>
                </a:cubicBezTo>
                <a:cubicBezTo>
                  <a:pt x="10985748" y="2216284"/>
                  <a:pt x="11010259" y="2240793"/>
                  <a:pt x="11010259" y="2270952"/>
                </a:cubicBezTo>
                <a:cubicBezTo>
                  <a:pt x="11010259" y="2285746"/>
                  <a:pt x="11022324" y="2297746"/>
                  <a:pt x="11037119" y="2297746"/>
                </a:cubicBezTo>
                <a:lnTo>
                  <a:pt x="11060741" y="2297746"/>
                </a:lnTo>
                <a:cubicBezTo>
                  <a:pt x="11075600" y="2297746"/>
                  <a:pt x="11087601" y="2285746"/>
                  <a:pt x="11087601" y="2270952"/>
                </a:cubicBezTo>
                <a:cubicBezTo>
                  <a:pt x="11087601" y="2240793"/>
                  <a:pt x="11112112" y="2216284"/>
                  <a:pt x="11142275" y="2216284"/>
                </a:cubicBezTo>
                <a:cubicBezTo>
                  <a:pt x="11157134" y="2216284"/>
                  <a:pt x="11169136" y="2204219"/>
                  <a:pt x="11169136" y="2189426"/>
                </a:cubicBezTo>
                <a:lnTo>
                  <a:pt x="11169136" y="2165738"/>
                </a:lnTo>
                <a:cubicBezTo>
                  <a:pt x="11169136" y="2150940"/>
                  <a:pt x="11157071" y="2138873"/>
                  <a:pt x="11142275" y="2138873"/>
                </a:cubicBezTo>
                <a:cubicBezTo>
                  <a:pt x="11112112" y="2138873"/>
                  <a:pt x="11087601" y="2114362"/>
                  <a:pt x="11087601" y="2084193"/>
                </a:cubicBezTo>
                <a:cubicBezTo>
                  <a:pt x="11087601" y="2069397"/>
                  <a:pt x="11075537" y="2057394"/>
                  <a:pt x="11060741" y="2057394"/>
                </a:cubicBezTo>
                <a:close/>
                <a:moveTo>
                  <a:pt x="10275119" y="2057394"/>
                </a:moveTo>
                <a:cubicBezTo>
                  <a:pt x="10260260" y="2057394"/>
                  <a:pt x="10248259" y="2069397"/>
                  <a:pt x="10248259" y="2084195"/>
                </a:cubicBezTo>
                <a:cubicBezTo>
                  <a:pt x="10248259" y="2114362"/>
                  <a:pt x="10223748" y="2138873"/>
                  <a:pt x="10193585" y="2138873"/>
                </a:cubicBezTo>
                <a:cubicBezTo>
                  <a:pt x="10178726" y="2138873"/>
                  <a:pt x="10166725" y="2150942"/>
                  <a:pt x="10166725" y="2165738"/>
                </a:cubicBezTo>
                <a:lnTo>
                  <a:pt x="10166725" y="2189426"/>
                </a:lnTo>
                <a:cubicBezTo>
                  <a:pt x="10166725" y="2204219"/>
                  <a:pt x="10178789" y="2216284"/>
                  <a:pt x="10193585" y="2216284"/>
                </a:cubicBezTo>
                <a:cubicBezTo>
                  <a:pt x="10223748" y="2216284"/>
                  <a:pt x="10248259" y="2240793"/>
                  <a:pt x="10248259" y="2270954"/>
                </a:cubicBezTo>
                <a:cubicBezTo>
                  <a:pt x="10248259" y="2285746"/>
                  <a:pt x="10260324" y="2297746"/>
                  <a:pt x="10275119" y="2297746"/>
                </a:cubicBezTo>
                <a:lnTo>
                  <a:pt x="10298741" y="2297746"/>
                </a:lnTo>
                <a:cubicBezTo>
                  <a:pt x="10313600" y="2297746"/>
                  <a:pt x="10325601" y="2285746"/>
                  <a:pt x="10325601" y="2270954"/>
                </a:cubicBezTo>
                <a:cubicBezTo>
                  <a:pt x="10325601" y="2240793"/>
                  <a:pt x="10350112" y="2216284"/>
                  <a:pt x="10380275" y="2216284"/>
                </a:cubicBezTo>
                <a:cubicBezTo>
                  <a:pt x="10395134" y="2216284"/>
                  <a:pt x="10407136" y="2204219"/>
                  <a:pt x="10407136" y="2189426"/>
                </a:cubicBezTo>
                <a:lnTo>
                  <a:pt x="10407136" y="2165738"/>
                </a:lnTo>
                <a:cubicBezTo>
                  <a:pt x="10407136" y="2150942"/>
                  <a:pt x="10395071" y="2138873"/>
                  <a:pt x="10380275" y="2138873"/>
                </a:cubicBezTo>
                <a:cubicBezTo>
                  <a:pt x="10350112" y="2138873"/>
                  <a:pt x="10325601" y="2114362"/>
                  <a:pt x="10325601" y="2084195"/>
                </a:cubicBezTo>
                <a:cubicBezTo>
                  <a:pt x="10325601" y="2069397"/>
                  <a:pt x="10313537" y="2057394"/>
                  <a:pt x="10298741" y="2057394"/>
                </a:cubicBezTo>
                <a:close/>
                <a:moveTo>
                  <a:pt x="9513119" y="2057394"/>
                </a:moveTo>
                <a:cubicBezTo>
                  <a:pt x="9498260" y="2057394"/>
                  <a:pt x="9486259" y="2069397"/>
                  <a:pt x="9486259" y="2084195"/>
                </a:cubicBezTo>
                <a:cubicBezTo>
                  <a:pt x="9486259" y="2114362"/>
                  <a:pt x="9461748" y="2138873"/>
                  <a:pt x="9431585" y="2138873"/>
                </a:cubicBezTo>
                <a:cubicBezTo>
                  <a:pt x="9416726" y="2138873"/>
                  <a:pt x="9404725" y="2150942"/>
                  <a:pt x="9404725" y="2165738"/>
                </a:cubicBezTo>
                <a:lnTo>
                  <a:pt x="9404725" y="2189426"/>
                </a:lnTo>
                <a:cubicBezTo>
                  <a:pt x="9404725" y="2204219"/>
                  <a:pt x="9416789" y="2216284"/>
                  <a:pt x="9431585" y="2216284"/>
                </a:cubicBezTo>
                <a:cubicBezTo>
                  <a:pt x="9461748" y="2216284"/>
                  <a:pt x="9486259" y="2240793"/>
                  <a:pt x="9486259" y="2270954"/>
                </a:cubicBezTo>
                <a:cubicBezTo>
                  <a:pt x="9486259" y="2285746"/>
                  <a:pt x="9498324" y="2297746"/>
                  <a:pt x="9513119" y="2297746"/>
                </a:cubicBezTo>
                <a:lnTo>
                  <a:pt x="9536741" y="2297746"/>
                </a:lnTo>
                <a:cubicBezTo>
                  <a:pt x="9551600" y="2297746"/>
                  <a:pt x="9563601" y="2285746"/>
                  <a:pt x="9563601" y="2270954"/>
                </a:cubicBezTo>
                <a:cubicBezTo>
                  <a:pt x="9563601" y="2240793"/>
                  <a:pt x="9588112" y="2216284"/>
                  <a:pt x="9618275" y="2216284"/>
                </a:cubicBezTo>
                <a:cubicBezTo>
                  <a:pt x="9633134" y="2216284"/>
                  <a:pt x="9645136" y="2204219"/>
                  <a:pt x="9645136" y="2189426"/>
                </a:cubicBezTo>
                <a:lnTo>
                  <a:pt x="9645136" y="2165738"/>
                </a:lnTo>
                <a:cubicBezTo>
                  <a:pt x="9645136" y="2150942"/>
                  <a:pt x="9633071" y="2138873"/>
                  <a:pt x="9618275" y="2138873"/>
                </a:cubicBezTo>
                <a:cubicBezTo>
                  <a:pt x="9588112" y="2138873"/>
                  <a:pt x="9563601" y="2114362"/>
                  <a:pt x="9563601" y="2084195"/>
                </a:cubicBezTo>
                <a:cubicBezTo>
                  <a:pt x="9563601" y="2069397"/>
                  <a:pt x="9551537" y="2057394"/>
                  <a:pt x="9536741" y="2057394"/>
                </a:cubicBezTo>
                <a:close/>
                <a:moveTo>
                  <a:pt x="8751119" y="2057394"/>
                </a:moveTo>
                <a:cubicBezTo>
                  <a:pt x="8736260" y="2057394"/>
                  <a:pt x="8724259" y="2069397"/>
                  <a:pt x="8724259" y="2084195"/>
                </a:cubicBezTo>
                <a:cubicBezTo>
                  <a:pt x="8724259" y="2114362"/>
                  <a:pt x="8699748" y="2138873"/>
                  <a:pt x="8669585" y="2138873"/>
                </a:cubicBezTo>
                <a:cubicBezTo>
                  <a:pt x="8654726" y="2138873"/>
                  <a:pt x="8642725" y="2150942"/>
                  <a:pt x="8642725" y="2165738"/>
                </a:cubicBezTo>
                <a:lnTo>
                  <a:pt x="8642725" y="2189426"/>
                </a:lnTo>
                <a:cubicBezTo>
                  <a:pt x="8642725" y="2204219"/>
                  <a:pt x="8654789" y="2216284"/>
                  <a:pt x="8669585" y="2216284"/>
                </a:cubicBezTo>
                <a:cubicBezTo>
                  <a:pt x="8699748" y="2216284"/>
                  <a:pt x="8724259" y="2240793"/>
                  <a:pt x="8724259" y="2270954"/>
                </a:cubicBezTo>
                <a:cubicBezTo>
                  <a:pt x="8724259" y="2285746"/>
                  <a:pt x="8736324" y="2297746"/>
                  <a:pt x="8751119" y="2297746"/>
                </a:cubicBezTo>
                <a:lnTo>
                  <a:pt x="8774741" y="2297746"/>
                </a:lnTo>
                <a:cubicBezTo>
                  <a:pt x="8789600" y="2297746"/>
                  <a:pt x="8801601" y="2285746"/>
                  <a:pt x="8801601" y="2270954"/>
                </a:cubicBezTo>
                <a:cubicBezTo>
                  <a:pt x="8801601" y="2240793"/>
                  <a:pt x="8826112" y="2216284"/>
                  <a:pt x="8856275" y="2216284"/>
                </a:cubicBezTo>
                <a:cubicBezTo>
                  <a:pt x="8871134" y="2216284"/>
                  <a:pt x="8883136" y="2204219"/>
                  <a:pt x="8883136" y="2189426"/>
                </a:cubicBezTo>
                <a:lnTo>
                  <a:pt x="8883136" y="2165738"/>
                </a:lnTo>
                <a:cubicBezTo>
                  <a:pt x="8883136" y="2150942"/>
                  <a:pt x="8871071" y="2138873"/>
                  <a:pt x="8856275" y="2138873"/>
                </a:cubicBezTo>
                <a:cubicBezTo>
                  <a:pt x="8826112" y="2138873"/>
                  <a:pt x="8801601" y="2114362"/>
                  <a:pt x="8801601" y="2084195"/>
                </a:cubicBezTo>
                <a:cubicBezTo>
                  <a:pt x="8801601" y="2069397"/>
                  <a:pt x="8789537" y="2057394"/>
                  <a:pt x="8774741" y="2057394"/>
                </a:cubicBezTo>
                <a:close/>
                <a:moveTo>
                  <a:pt x="7989119" y="2057394"/>
                </a:moveTo>
                <a:cubicBezTo>
                  <a:pt x="7974260" y="2057394"/>
                  <a:pt x="7962259" y="2069397"/>
                  <a:pt x="7962259" y="2084195"/>
                </a:cubicBezTo>
                <a:cubicBezTo>
                  <a:pt x="7962259" y="2114362"/>
                  <a:pt x="7937748" y="2138873"/>
                  <a:pt x="7907585" y="2138873"/>
                </a:cubicBezTo>
                <a:cubicBezTo>
                  <a:pt x="7892726" y="2138873"/>
                  <a:pt x="7880725" y="2150942"/>
                  <a:pt x="7880725" y="2165738"/>
                </a:cubicBezTo>
                <a:lnTo>
                  <a:pt x="7880725" y="2189426"/>
                </a:lnTo>
                <a:cubicBezTo>
                  <a:pt x="7880725" y="2204219"/>
                  <a:pt x="7892789" y="2216284"/>
                  <a:pt x="7907585" y="2216284"/>
                </a:cubicBezTo>
                <a:cubicBezTo>
                  <a:pt x="7937748" y="2216284"/>
                  <a:pt x="7962259" y="2240793"/>
                  <a:pt x="7962259" y="2270954"/>
                </a:cubicBezTo>
                <a:cubicBezTo>
                  <a:pt x="7962259" y="2285746"/>
                  <a:pt x="7974324" y="2297746"/>
                  <a:pt x="7989119" y="2297746"/>
                </a:cubicBezTo>
                <a:lnTo>
                  <a:pt x="8012741" y="2297746"/>
                </a:lnTo>
                <a:cubicBezTo>
                  <a:pt x="8027600" y="2297746"/>
                  <a:pt x="8039601" y="2285746"/>
                  <a:pt x="8039601" y="2270954"/>
                </a:cubicBezTo>
                <a:cubicBezTo>
                  <a:pt x="8039601" y="2240793"/>
                  <a:pt x="8064112" y="2216284"/>
                  <a:pt x="8094275" y="2216284"/>
                </a:cubicBezTo>
                <a:cubicBezTo>
                  <a:pt x="8109134" y="2216284"/>
                  <a:pt x="8121136" y="2204219"/>
                  <a:pt x="8121136" y="2189426"/>
                </a:cubicBezTo>
                <a:lnTo>
                  <a:pt x="8121136" y="2165738"/>
                </a:lnTo>
                <a:cubicBezTo>
                  <a:pt x="8121136" y="2150942"/>
                  <a:pt x="8109071" y="2138873"/>
                  <a:pt x="8094275" y="2138873"/>
                </a:cubicBezTo>
                <a:cubicBezTo>
                  <a:pt x="8064112" y="2138873"/>
                  <a:pt x="8039601" y="2114362"/>
                  <a:pt x="8039601" y="2084195"/>
                </a:cubicBezTo>
                <a:cubicBezTo>
                  <a:pt x="8039601" y="2069397"/>
                  <a:pt x="8027537" y="2057394"/>
                  <a:pt x="8012741" y="2057394"/>
                </a:cubicBezTo>
                <a:close/>
                <a:moveTo>
                  <a:pt x="7227119" y="2057394"/>
                </a:moveTo>
                <a:cubicBezTo>
                  <a:pt x="7212260" y="2057394"/>
                  <a:pt x="7200259" y="2069397"/>
                  <a:pt x="7200259" y="2084195"/>
                </a:cubicBezTo>
                <a:cubicBezTo>
                  <a:pt x="7200259" y="2114362"/>
                  <a:pt x="7175748" y="2138873"/>
                  <a:pt x="7145585" y="2138873"/>
                </a:cubicBezTo>
                <a:cubicBezTo>
                  <a:pt x="7130726" y="2138873"/>
                  <a:pt x="7118725" y="2150942"/>
                  <a:pt x="7118725" y="2165738"/>
                </a:cubicBezTo>
                <a:lnTo>
                  <a:pt x="7118725" y="2189426"/>
                </a:lnTo>
                <a:cubicBezTo>
                  <a:pt x="7118725" y="2204219"/>
                  <a:pt x="7130789" y="2216284"/>
                  <a:pt x="7145585" y="2216284"/>
                </a:cubicBezTo>
                <a:cubicBezTo>
                  <a:pt x="7175748" y="2216284"/>
                  <a:pt x="7200259" y="2240793"/>
                  <a:pt x="7200259" y="2270954"/>
                </a:cubicBezTo>
                <a:cubicBezTo>
                  <a:pt x="7200259" y="2285746"/>
                  <a:pt x="7212324" y="2297746"/>
                  <a:pt x="7227119" y="2297746"/>
                </a:cubicBezTo>
                <a:lnTo>
                  <a:pt x="7250741" y="2297746"/>
                </a:lnTo>
                <a:cubicBezTo>
                  <a:pt x="7265600" y="2297746"/>
                  <a:pt x="7277601" y="2285746"/>
                  <a:pt x="7277601" y="2270954"/>
                </a:cubicBezTo>
                <a:cubicBezTo>
                  <a:pt x="7277601" y="2240793"/>
                  <a:pt x="7302112" y="2216284"/>
                  <a:pt x="7332275" y="2216284"/>
                </a:cubicBezTo>
                <a:cubicBezTo>
                  <a:pt x="7347134" y="2216284"/>
                  <a:pt x="7359136" y="2204219"/>
                  <a:pt x="7359136" y="2189426"/>
                </a:cubicBezTo>
                <a:lnTo>
                  <a:pt x="7359136" y="2165738"/>
                </a:lnTo>
                <a:cubicBezTo>
                  <a:pt x="7359136" y="2150942"/>
                  <a:pt x="7347071" y="2138873"/>
                  <a:pt x="7332275" y="2138873"/>
                </a:cubicBezTo>
                <a:cubicBezTo>
                  <a:pt x="7302112" y="2138873"/>
                  <a:pt x="7277601" y="2114362"/>
                  <a:pt x="7277601" y="2084195"/>
                </a:cubicBezTo>
                <a:cubicBezTo>
                  <a:pt x="7277601" y="2069397"/>
                  <a:pt x="7265537" y="2057394"/>
                  <a:pt x="7250741" y="2057394"/>
                </a:cubicBezTo>
                <a:close/>
                <a:moveTo>
                  <a:pt x="6465119" y="2057394"/>
                </a:moveTo>
                <a:cubicBezTo>
                  <a:pt x="6450260" y="2057394"/>
                  <a:pt x="6438259" y="2069399"/>
                  <a:pt x="6438259" y="2084195"/>
                </a:cubicBezTo>
                <a:cubicBezTo>
                  <a:pt x="6438259" y="2114362"/>
                  <a:pt x="6413747" y="2138873"/>
                  <a:pt x="6383585" y="2138873"/>
                </a:cubicBezTo>
                <a:cubicBezTo>
                  <a:pt x="6368726" y="2138873"/>
                  <a:pt x="6356724" y="2150942"/>
                  <a:pt x="6356724" y="2165738"/>
                </a:cubicBezTo>
                <a:lnTo>
                  <a:pt x="6356724" y="2189426"/>
                </a:lnTo>
                <a:cubicBezTo>
                  <a:pt x="6356724" y="2204219"/>
                  <a:pt x="6368790" y="2216284"/>
                  <a:pt x="6383585" y="2216284"/>
                </a:cubicBezTo>
                <a:cubicBezTo>
                  <a:pt x="6413747" y="2216284"/>
                  <a:pt x="6438259" y="2240793"/>
                  <a:pt x="6438259" y="2270954"/>
                </a:cubicBezTo>
                <a:cubicBezTo>
                  <a:pt x="6438259" y="2285746"/>
                  <a:pt x="6450323" y="2297746"/>
                  <a:pt x="6465119" y="2297746"/>
                </a:cubicBezTo>
                <a:lnTo>
                  <a:pt x="6488741" y="2297746"/>
                </a:lnTo>
                <a:cubicBezTo>
                  <a:pt x="6503600" y="2297746"/>
                  <a:pt x="6515601" y="2285746"/>
                  <a:pt x="6515601" y="2270954"/>
                </a:cubicBezTo>
                <a:cubicBezTo>
                  <a:pt x="6515601" y="2240793"/>
                  <a:pt x="6540112" y="2216284"/>
                  <a:pt x="6570275" y="2216284"/>
                </a:cubicBezTo>
                <a:cubicBezTo>
                  <a:pt x="6585134" y="2216284"/>
                  <a:pt x="6597136" y="2204219"/>
                  <a:pt x="6597136" y="2189426"/>
                </a:cubicBezTo>
                <a:lnTo>
                  <a:pt x="6597136" y="2165738"/>
                </a:lnTo>
                <a:cubicBezTo>
                  <a:pt x="6597136" y="2150942"/>
                  <a:pt x="6585071" y="2138873"/>
                  <a:pt x="6570275" y="2138873"/>
                </a:cubicBezTo>
                <a:cubicBezTo>
                  <a:pt x="6540112" y="2138873"/>
                  <a:pt x="6515601" y="2114362"/>
                  <a:pt x="6515601" y="2084195"/>
                </a:cubicBezTo>
                <a:cubicBezTo>
                  <a:pt x="6515601" y="2069399"/>
                  <a:pt x="6503537" y="2057394"/>
                  <a:pt x="6488741" y="2057394"/>
                </a:cubicBezTo>
                <a:close/>
                <a:moveTo>
                  <a:pt x="5703125" y="2057394"/>
                </a:moveTo>
                <a:cubicBezTo>
                  <a:pt x="5688266" y="2057394"/>
                  <a:pt x="5676265" y="2069399"/>
                  <a:pt x="5676265" y="2084195"/>
                </a:cubicBezTo>
                <a:cubicBezTo>
                  <a:pt x="5676265" y="2114362"/>
                  <a:pt x="5651753" y="2138875"/>
                  <a:pt x="5621592" y="2138875"/>
                </a:cubicBezTo>
                <a:cubicBezTo>
                  <a:pt x="5606735" y="2138875"/>
                  <a:pt x="5594731" y="2150942"/>
                  <a:pt x="5594731" y="2165738"/>
                </a:cubicBezTo>
                <a:lnTo>
                  <a:pt x="5594731" y="2189426"/>
                </a:lnTo>
                <a:cubicBezTo>
                  <a:pt x="5594731" y="2204219"/>
                  <a:pt x="5606799" y="2216286"/>
                  <a:pt x="5621592" y="2216286"/>
                </a:cubicBezTo>
                <a:cubicBezTo>
                  <a:pt x="5651753" y="2216286"/>
                  <a:pt x="5676265" y="2240795"/>
                  <a:pt x="5676265" y="2270954"/>
                </a:cubicBezTo>
                <a:cubicBezTo>
                  <a:pt x="5676265" y="2285746"/>
                  <a:pt x="5688329" y="2297746"/>
                  <a:pt x="5703125" y="2297746"/>
                </a:cubicBezTo>
                <a:lnTo>
                  <a:pt x="5726747" y="2297746"/>
                </a:lnTo>
                <a:cubicBezTo>
                  <a:pt x="5741606" y="2297746"/>
                  <a:pt x="5753607" y="2285746"/>
                  <a:pt x="5753607" y="2270954"/>
                </a:cubicBezTo>
                <a:cubicBezTo>
                  <a:pt x="5753607" y="2240795"/>
                  <a:pt x="5778118" y="2216286"/>
                  <a:pt x="5808278" y="2216286"/>
                </a:cubicBezTo>
                <a:cubicBezTo>
                  <a:pt x="5823137" y="2216286"/>
                  <a:pt x="5835138" y="2204219"/>
                  <a:pt x="5835138" y="2189426"/>
                </a:cubicBezTo>
                <a:lnTo>
                  <a:pt x="5835138" y="2165738"/>
                </a:lnTo>
                <a:cubicBezTo>
                  <a:pt x="5835138" y="2150942"/>
                  <a:pt x="5823074" y="2138875"/>
                  <a:pt x="5808278" y="2138875"/>
                </a:cubicBezTo>
                <a:cubicBezTo>
                  <a:pt x="5778118" y="2138875"/>
                  <a:pt x="5753607" y="2114362"/>
                  <a:pt x="5753607" y="2084195"/>
                </a:cubicBezTo>
                <a:cubicBezTo>
                  <a:pt x="5753607" y="2069399"/>
                  <a:pt x="5741542" y="2057394"/>
                  <a:pt x="5726747" y="2057394"/>
                </a:cubicBezTo>
                <a:close/>
                <a:moveTo>
                  <a:pt x="11799182" y="2020434"/>
                </a:moveTo>
                <a:lnTo>
                  <a:pt x="11822804" y="2020434"/>
                </a:lnTo>
                <a:cubicBezTo>
                  <a:pt x="11857920" y="2020434"/>
                  <a:pt x="11886559" y="2049012"/>
                  <a:pt x="11886559" y="2084193"/>
                </a:cubicBezTo>
                <a:cubicBezTo>
                  <a:pt x="11886559" y="2094038"/>
                  <a:pt x="11894496" y="2101976"/>
                  <a:pt x="11904275" y="2101976"/>
                </a:cubicBezTo>
                <a:cubicBezTo>
                  <a:pt x="11939454" y="2101976"/>
                  <a:pt x="11968029" y="2130618"/>
                  <a:pt x="11968029" y="2165738"/>
                </a:cubicBezTo>
                <a:lnTo>
                  <a:pt x="11968029" y="2189424"/>
                </a:lnTo>
                <a:cubicBezTo>
                  <a:pt x="11968029" y="2224602"/>
                  <a:pt x="11939454" y="2253173"/>
                  <a:pt x="11904275" y="2253173"/>
                </a:cubicBezTo>
                <a:cubicBezTo>
                  <a:pt x="11894496" y="2253173"/>
                  <a:pt x="11886559" y="2261174"/>
                  <a:pt x="11886559" y="2270952"/>
                </a:cubicBezTo>
                <a:cubicBezTo>
                  <a:pt x="11886559" y="2306128"/>
                  <a:pt x="11857984" y="2334702"/>
                  <a:pt x="11822804" y="2334702"/>
                </a:cubicBezTo>
                <a:lnTo>
                  <a:pt x="11799182" y="2334702"/>
                </a:lnTo>
                <a:cubicBezTo>
                  <a:pt x="11764067" y="2334702"/>
                  <a:pt x="11735428" y="2306128"/>
                  <a:pt x="11735428" y="2270952"/>
                </a:cubicBezTo>
                <a:cubicBezTo>
                  <a:pt x="11735428" y="2261110"/>
                  <a:pt x="11727491" y="2253173"/>
                  <a:pt x="11717712" y="2253173"/>
                </a:cubicBezTo>
                <a:cubicBezTo>
                  <a:pt x="11682533" y="2253173"/>
                  <a:pt x="11653958" y="2224602"/>
                  <a:pt x="11653958" y="2189424"/>
                </a:cubicBezTo>
                <a:lnTo>
                  <a:pt x="11653958" y="2165738"/>
                </a:lnTo>
                <a:cubicBezTo>
                  <a:pt x="11653958" y="2130554"/>
                  <a:pt x="11682533" y="2101976"/>
                  <a:pt x="11717712" y="2101976"/>
                </a:cubicBezTo>
                <a:cubicBezTo>
                  <a:pt x="11727491" y="2101976"/>
                  <a:pt x="11735428" y="2093974"/>
                  <a:pt x="11735428" y="2084193"/>
                </a:cubicBezTo>
                <a:cubicBezTo>
                  <a:pt x="11735428" y="2049012"/>
                  <a:pt x="11764003" y="2020434"/>
                  <a:pt x="11799182" y="2020434"/>
                </a:cubicBezTo>
                <a:close/>
                <a:moveTo>
                  <a:pt x="11037182" y="2020434"/>
                </a:moveTo>
                <a:lnTo>
                  <a:pt x="11060804" y="2020434"/>
                </a:lnTo>
                <a:cubicBezTo>
                  <a:pt x="11095920" y="2020434"/>
                  <a:pt x="11124559" y="2049012"/>
                  <a:pt x="11124559" y="2084193"/>
                </a:cubicBezTo>
                <a:cubicBezTo>
                  <a:pt x="11124559" y="2094038"/>
                  <a:pt x="11132496" y="2101976"/>
                  <a:pt x="11142275" y="2101976"/>
                </a:cubicBezTo>
                <a:cubicBezTo>
                  <a:pt x="11177454" y="2101976"/>
                  <a:pt x="11206029" y="2130618"/>
                  <a:pt x="11206029" y="2165738"/>
                </a:cubicBezTo>
                <a:lnTo>
                  <a:pt x="11206029" y="2189426"/>
                </a:lnTo>
                <a:cubicBezTo>
                  <a:pt x="11206029" y="2224602"/>
                  <a:pt x="11177454" y="2253173"/>
                  <a:pt x="11142275" y="2253173"/>
                </a:cubicBezTo>
                <a:cubicBezTo>
                  <a:pt x="11132496" y="2253173"/>
                  <a:pt x="11124559" y="2261174"/>
                  <a:pt x="11124559" y="2270952"/>
                </a:cubicBezTo>
                <a:cubicBezTo>
                  <a:pt x="11124559" y="2306128"/>
                  <a:pt x="11095984" y="2334702"/>
                  <a:pt x="11060804" y="2334702"/>
                </a:cubicBezTo>
                <a:lnTo>
                  <a:pt x="11037182" y="2334702"/>
                </a:lnTo>
                <a:cubicBezTo>
                  <a:pt x="11002067" y="2334702"/>
                  <a:pt x="10973428" y="2306128"/>
                  <a:pt x="10973428" y="2270952"/>
                </a:cubicBezTo>
                <a:cubicBezTo>
                  <a:pt x="10973428" y="2261110"/>
                  <a:pt x="10965491" y="2253173"/>
                  <a:pt x="10955712" y="2253173"/>
                </a:cubicBezTo>
                <a:cubicBezTo>
                  <a:pt x="10920533" y="2253173"/>
                  <a:pt x="10891958" y="2224602"/>
                  <a:pt x="10891958" y="2189426"/>
                </a:cubicBezTo>
                <a:lnTo>
                  <a:pt x="10891958" y="2165738"/>
                </a:lnTo>
                <a:cubicBezTo>
                  <a:pt x="10891958" y="2130554"/>
                  <a:pt x="10920533" y="2101976"/>
                  <a:pt x="10955712" y="2101976"/>
                </a:cubicBezTo>
                <a:cubicBezTo>
                  <a:pt x="10965491" y="2101976"/>
                  <a:pt x="10973428" y="2093974"/>
                  <a:pt x="10973428" y="2084193"/>
                </a:cubicBezTo>
                <a:cubicBezTo>
                  <a:pt x="10973428" y="2049012"/>
                  <a:pt x="11002003" y="2020434"/>
                  <a:pt x="11037182" y="2020434"/>
                </a:cubicBezTo>
                <a:close/>
                <a:moveTo>
                  <a:pt x="10275182" y="2020434"/>
                </a:moveTo>
                <a:lnTo>
                  <a:pt x="10298804" y="2020434"/>
                </a:lnTo>
                <a:cubicBezTo>
                  <a:pt x="10333920" y="2020434"/>
                  <a:pt x="10362559" y="2049012"/>
                  <a:pt x="10362559" y="2084195"/>
                </a:cubicBezTo>
                <a:cubicBezTo>
                  <a:pt x="10362559" y="2094038"/>
                  <a:pt x="10370496" y="2101976"/>
                  <a:pt x="10380275" y="2101976"/>
                </a:cubicBezTo>
                <a:cubicBezTo>
                  <a:pt x="10415454" y="2101976"/>
                  <a:pt x="10444029" y="2130618"/>
                  <a:pt x="10444029" y="2165738"/>
                </a:cubicBezTo>
                <a:lnTo>
                  <a:pt x="10444029" y="2189426"/>
                </a:lnTo>
                <a:cubicBezTo>
                  <a:pt x="10444029" y="2224602"/>
                  <a:pt x="10415454" y="2253173"/>
                  <a:pt x="10380275" y="2253173"/>
                </a:cubicBezTo>
                <a:cubicBezTo>
                  <a:pt x="10370496" y="2253173"/>
                  <a:pt x="10362559" y="2261174"/>
                  <a:pt x="10362559" y="2270954"/>
                </a:cubicBezTo>
                <a:cubicBezTo>
                  <a:pt x="10362559" y="2306128"/>
                  <a:pt x="10333984" y="2334702"/>
                  <a:pt x="10298804" y="2334702"/>
                </a:cubicBezTo>
                <a:lnTo>
                  <a:pt x="10275182" y="2334702"/>
                </a:lnTo>
                <a:cubicBezTo>
                  <a:pt x="10240067" y="2334702"/>
                  <a:pt x="10211428" y="2306128"/>
                  <a:pt x="10211428" y="2270954"/>
                </a:cubicBezTo>
                <a:cubicBezTo>
                  <a:pt x="10211428" y="2261110"/>
                  <a:pt x="10203491" y="2253173"/>
                  <a:pt x="10193712" y="2253173"/>
                </a:cubicBezTo>
                <a:cubicBezTo>
                  <a:pt x="10158533" y="2253173"/>
                  <a:pt x="10129958" y="2224602"/>
                  <a:pt x="10129958" y="2189426"/>
                </a:cubicBezTo>
                <a:lnTo>
                  <a:pt x="10129958" y="2165738"/>
                </a:lnTo>
                <a:cubicBezTo>
                  <a:pt x="10129958" y="2130554"/>
                  <a:pt x="10158533" y="2101976"/>
                  <a:pt x="10193712" y="2101976"/>
                </a:cubicBezTo>
                <a:cubicBezTo>
                  <a:pt x="10203491" y="2101976"/>
                  <a:pt x="10211428" y="2093974"/>
                  <a:pt x="10211428" y="2084195"/>
                </a:cubicBezTo>
                <a:cubicBezTo>
                  <a:pt x="10211428" y="2049012"/>
                  <a:pt x="10240003" y="2020434"/>
                  <a:pt x="10275182" y="2020434"/>
                </a:cubicBezTo>
                <a:close/>
                <a:moveTo>
                  <a:pt x="9513182" y="2020434"/>
                </a:moveTo>
                <a:lnTo>
                  <a:pt x="9536804" y="2020434"/>
                </a:lnTo>
                <a:cubicBezTo>
                  <a:pt x="9571920" y="2020434"/>
                  <a:pt x="9600559" y="2049012"/>
                  <a:pt x="9600559" y="2084195"/>
                </a:cubicBezTo>
                <a:cubicBezTo>
                  <a:pt x="9600559" y="2094038"/>
                  <a:pt x="9608496" y="2101976"/>
                  <a:pt x="9618275" y="2101976"/>
                </a:cubicBezTo>
                <a:cubicBezTo>
                  <a:pt x="9653454" y="2101976"/>
                  <a:pt x="9682029" y="2130618"/>
                  <a:pt x="9682029" y="2165738"/>
                </a:cubicBezTo>
                <a:lnTo>
                  <a:pt x="9682029" y="2189426"/>
                </a:lnTo>
                <a:cubicBezTo>
                  <a:pt x="9682029" y="2224602"/>
                  <a:pt x="9653454" y="2253173"/>
                  <a:pt x="9618275" y="2253173"/>
                </a:cubicBezTo>
                <a:cubicBezTo>
                  <a:pt x="9608496" y="2253173"/>
                  <a:pt x="9600559" y="2261174"/>
                  <a:pt x="9600559" y="2270954"/>
                </a:cubicBezTo>
                <a:cubicBezTo>
                  <a:pt x="9600559" y="2306128"/>
                  <a:pt x="9571984" y="2334702"/>
                  <a:pt x="9536804" y="2334702"/>
                </a:cubicBezTo>
                <a:lnTo>
                  <a:pt x="9513182" y="2334702"/>
                </a:lnTo>
                <a:cubicBezTo>
                  <a:pt x="9478067" y="2334702"/>
                  <a:pt x="9449428" y="2306128"/>
                  <a:pt x="9449428" y="2270954"/>
                </a:cubicBezTo>
                <a:cubicBezTo>
                  <a:pt x="9449428" y="2261110"/>
                  <a:pt x="9441491" y="2253173"/>
                  <a:pt x="9431712" y="2253173"/>
                </a:cubicBezTo>
                <a:cubicBezTo>
                  <a:pt x="9396533" y="2253173"/>
                  <a:pt x="9367958" y="2224602"/>
                  <a:pt x="9367958" y="2189426"/>
                </a:cubicBezTo>
                <a:lnTo>
                  <a:pt x="9367958" y="2165738"/>
                </a:lnTo>
                <a:cubicBezTo>
                  <a:pt x="9367958" y="2130554"/>
                  <a:pt x="9396533" y="2101976"/>
                  <a:pt x="9431712" y="2101976"/>
                </a:cubicBezTo>
                <a:cubicBezTo>
                  <a:pt x="9441491" y="2101976"/>
                  <a:pt x="9449428" y="2093974"/>
                  <a:pt x="9449428" y="2084195"/>
                </a:cubicBezTo>
                <a:cubicBezTo>
                  <a:pt x="9449428" y="2049012"/>
                  <a:pt x="9478003" y="2020434"/>
                  <a:pt x="9513182" y="2020434"/>
                </a:cubicBezTo>
                <a:close/>
                <a:moveTo>
                  <a:pt x="8751182" y="2020434"/>
                </a:moveTo>
                <a:lnTo>
                  <a:pt x="8774804" y="2020434"/>
                </a:lnTo>
                <a:cubicBezTo>
                  <a:pt x="8809920" y="2020434"/>
                  <a:pt x="8838559" y="2049012"/>
                  <a:pt x="8838559" y="2084195"/>
                </a:cubicBezTo>
                <a:cubicBezTo>
                  <a:pt x="8838559" y="2094038"/>
                  <a:pt x="8846496" y="2101976"/>
                  <a:pt x="8856275" y="2101976"/>
                </a:cubicBezTo>
                <a:cubicBezTo>
                  <a:pt x="8891454" y="2101976"/>
                  <a:pt x="8920029" y="2130618"/>
                  <a:pt x="8920029" y="2165738"/>
                </a:cubicBezTo>
                <a:lnTo>
                  <a:pt x="8920029" y="2189426"/>
                </a:lnTo>
                <a:cubicBezTo>
                  <a:pt x="8920029" y="2224602"/>
                  <a:pt x="8891454" y="2253173"/>
                  <a:pt x="8856275" y="2253173"/>
                </a:cubicBezTo>
                <a:cubicBezTo>
                  <a:pt x="8846496" y="2253173"/>
                  <a:pt x="8838559" y="2261174"/>
                  <a:pt x="8838559" y="2270954"/>
                </a:cubicBezTo>
                <a:cubicBezTo>
                  <a:pt x="8838559" y="2306128"/>
                  <a:pt x="8809984" y="2334702"/>
                  <a:pt x="8774804" y="2334702"/>
                </a:cubicBezTo>
                <a:lnTo>
                  <a:pt x="8751182" y="2334702"/>
                </a:lnTo>
                <a:cubicBezTo>
                  <a:pt x="8716067" y="2334702"/>
                  <a:pt x="8687428" y="2306128"/>
                  <a:pt x="8687428" y="2270954"/>
                </a:cubicBezTo>
                <a:cubicBezTo>
                  <a:pt x="8687428" y="2261110"/>
                  <a:pt x="8679491" y="2253173"/>
                  <a:pt x="8669712" y="2253173"/>
                </a:cubicBezTo>
                <a:cubicBezTo>
                  <a:pt x="8634533" y="2253173"/>
                  <a:pt x="8605958" y="2224602"/>
                  <a:pt x="8605958" y="2189426"/>
                </a:cubicBezTo>
                <a:lnTo>
                  <a:pt x="8605958" y="2165738"/>
                </a:lnTo>
                <a:cubicBezTo>
                  <a:pt x="8605958" y="2130554"/>
                  <a:pt x="8634533" y="2101976"/>
                  <a:pt x="8669712" y="2101976"/>
                </a:cubicBezTo>
                <a:cubicBezTo>
                  <a:pt x="8679491" y="2101976"/>
                  <a:pt x="8687428" y="2093974"/>
                  <a:pt x="8687428" y="2084195"/>
                </a:cubicBezTo>
                <a:cubicBezTo>
                  <a:pt x="8687428" y="2049012"/>
                  <a:pt x="8716003" y="2020434"/>
                  <a:pt x="8751182" y="2020434"/>
                </a:cubicBezTo>
                <a:close/>
                <a:moveTo>
                  <a:pt x="7989182" y="2020434"/>
                </a:moveTo>
                <a:lnTo>
                  <a:pt x="8012804" y="2020434"/>
                </a:lnTo>
                <a:cubicBezTo>
                  <a:pt x="8047920" y="2020434"/>
                  <a:pt x="8076559" y="2049012"/>
                  <a:pt x="8076559" y="2084195"/>
                </a:cubicBezTo>
                <a:cubicBezTo>
                  <a:pt x="8076559" y="2094038"/>
                  <a:pt x="8084496" y="2101976"/>
                  <a:pt x="8094275" y="2101976"/>
                </a:cubicBezTo>
                <a:cubicBezTo>
                  <a:pt x="8129454" y="2101976"/>
                  <a:pt x="8158029" y="2130618"/>
                  <a:pt x="8158029" y="2165738"/>
                </a:cubicBezTo>
                <a:lnTo>
                  <a:pt x="8158029" y="2189426"/>
                </a:lnTo>
                <a:cubicBezTo>
                  <a:pt x="8158029" y="2224602"/>
                  <a:pt x="8129454" y="2253173"/>
                  <a:pt x="8094275" y="2253173"/>
                </a:cubicBezTo>
                <a:cubicBezTo>
                  <a:pt x="8084496" y="2253173"/>
                  <a:pt x="8076559" y="2261175"/>
                  <a:pt x="8076559" y="2270954"/>
                </a:cubicBezTo>
                <a:cubicBezTo>
                  <a:pt x="8076559" y="2306128"/>
                  <a:pt x="8047984" y="2334702"/>
                  <a:pt x="8012804" y="2334702"/>
                </a:cubicBezTo>
                <a:lnTo>
                  <a:pt x="7989182" y="2334702"/>
                </a:lnTo>
                <a:cubicBezTo>
                  <a:pt x="7954067" y="2334702"/>
                  <a:pt x="7925428" y="2306128"/>
                  <a:pt x="7925428" y="2270954"/>
                </a:cubicBezTo>
                <a:cubicBezTo>
                  <a:pt x="7925428" y="2261110"/>
                  <a:pt x="7917491" y="2253173"/>
                  <a:pt x="7907712" y="2253173"/>
                </a:cubicBezTo>
                <a:cubicBezTo>
                  <a:pt x="7872533" y="2253173"/>
                  <a:pt x="7843958" y="2224602"/>
                  <a:pt x="7843958" y="2189426"/>
                </a:cubicBezTo>
                <a:lnTo>
                  <a:pt x="7843958" y="2165738"/>
                </a:lnTo>
                <a:cubicBezTo>
                  <a:pt x="7843958" y="2130554"/>
                  <a:pt x="7872533" y="2101976"/>
                  <a:pt x="7907712" y="2101976"/>
                </a:cubicBezTo>
                <a:cubicBezTo>
                  <a:pt x="7917491" y="2101976"/>
                  <a:pt x="7925428" y="2093974"/>
                  <a:pt x="7925428" y="2084195"/>
                </a:cubicBezTo>
                <a:cubicBezTo>
                  <a:pt x="7925428" y="2049012"/>
                  <a:pt x="7954003" y="2020434"/>
                  <a:pt x="7989182" y="2020434"/>
                </a:cubicBezTo>
                <a:close/>
                <a:moveTo>
                  <a:pt x="7227182" y="2020434"/>
                </a:moveTo>
                <a:lnTo>
                  <a:pt x="7250804" y="2020434"/>
                </a:lnTo>
                <a:cubicBezTo>
                  <a:pt x="7285920" y="2020434"/>
                  <a:pt x="7314559" y="2049012"/>
                  <a:pt x="7314559" y="2084195"/>
                </a:cubicBezTo>
                <a:cubicBezTo>
                  <a:pt x="7314559" y="2094038"/>
                  <a:pt x="7322496" y="2101976"/>
                  <a:pt x="7332275" y="2101976"/>
                </a:cubicBezTo>
                <a:cubicBezTo>
                  <a:pt x="7367454" y="2101976"/>
                  <a:pt x="7396029" y="2130618"/>
                  <a:pt x="7396029" y="2165738"/>
                </a:cubicBezTo>
                <a:lnTo>
                  <a:pt x="7396029" y="2189426"/>
                </a:lnTo>
                <a:cubicBezTo>
                  <a:pt x="7396029" y="2224602"/>
                  <a:pt x="7367454" y="2253173"/>
                  <a:pt x="7332275" y="2253173"/>
                </a:cubicBezTo>
                <a:cubicBezTo>
                  <a:pt x="7322496" y="2253173"/>
                  <a:pt x="7314559" y="2261175"/>
                  <a:pt x="7314559" y="2270954"/>
                </a:cubicBezTo>
                <a:cubicBezTo>
                  <a:pt x="7314559" y="2306128"/>
                  <a:pt x="7285984" y="2334702"/>
                  <a:pt x="7250804" y="2334702"/>
                </a:cubicBezTo>
                <a:lnTo>
                  <a:pt x="7227182" y="2334702"/>
                </a:lnTo>
                <a:cubicBezTo>
                  <a:pt x="7192067" y="2334702"/>
                  <a:pt x="7163428" y="2306128"/>
                  <a:pt x="7163428" y="2270954"/>
                </a:cubicBezTo>
                <a:cubicBezTo>
                  <a:pt x="7163428" y="2261112"/>
                  <a:pt x="7155491" y="2253173"/>
                  <a:pt x="7145712" y="2253173"/>
                </a:cubicBezTo>
                <a:cubicBezTo>
                  <a:pt x="7110533" y="2253173"/>
                  <a:pt x="7081958" y="2224602"/>
                  <a:pt x="7081958" y="2189426"/>
                </a:cubicBezTo>
                <a:lnTo>
                  <a:pt x="7081958" y="2165738"/>
                </a:lnTo>
                <a:cubicBezTo>
                  <a:pt x="7081958" y="2130554"/>
                  <a:pt x="7110533" y="2101976"/>
                  <a:pt x="7145712" y="2101976"/>
                </a:cubicBezTo>
                <a:cubicBezTo>
                  <a:pt x="7155491" y="2101976"/>
                  <a:pt x="7163428" y="2093974"/>
                  <a:pt x="7163428" y="2084195"/>
                </a:cubicBezTo>
                <a:cubicBezTo>
                  <a:pt x="7163428" y="2049012"/>
                  <a:pt x="7192003" y="2020434"/>
                  <a:pt x="7227182" y="2020434"/>
                </a:cubicBezTo>
                <a:close/>
                <a:moveTo>
                  <a:pt x="6465182" y="2020434"/>
                </a:moveTo>
                <a:lnTo>
                  <a:pt x="6488804" y="2020434"/>
                </a:lnTo>
                <a:cubicBezTo>
                  <a:pt x="6523920" y="2020434"/>
                  <a:pt x="6552559" y="2049012"/>
                  <a:pt x="6552559" y="2084195"/>
                </a:cubicBezTo>
                <a:cubicBezTo>
                  <a:pt x="6552559" y="2094038"/>
                  <a:pt x="6560496" y="2101976"/>
                  <a:pt x="6570275" y="2101976"/>
                </a:cubicBezTo>
                <a:cubicBezTo>
                  <a:pt x="6605454" y="2101976"/>
                  <a:pt x="6634029" y="2130621"/>
                  <a:pt x="6634029" y="2165738"/>
                </a:cubicBezTo>
                <a:lnTo>
                  <a:pt x="6634029" y="2189426"/>
                </a:lnTo>
                <a:cubicBezTo>
                  <a:pt x="6634029" y="2224602"/>
                  <a:pt x="6605454" y="2253173"/>
                  <a:pt x="6570275" y="2253173"/>
                </a:cubicBezTo>
                <a:cubicBezTo>
                  <a:pt x="6560496" y="2253173"/>
                  <a:pt x="6552559" y="2261175"/>
                  <a:pt x="6552559" y="2270954"/>
                </a:cubicBezTo>
                <a:cubicBezTo>
                  <a:pt x="6552559" y="2306128"/>
                  <a:pt x="6523984" y="2334702"/>
                  <a:pt x="6488804" y="2334702"/>
                </a:cubicBezTo>
                <a:lnTo>
                  <a:pt x="6465182" y="2334702"/>
                </a:lnTo>
                <a:cubicBezTo>
                  <a:pt x="6430067" y="2334702"/>
                  <a:pt x="6401428" y="2306128"/>
                  <a:pt x="6401428" y="2270954"/>
                </a:cubicBezTo>
                <a:cubicBezTo>
                  <a:pt x="6401428" y="2261112"/>
                  <a:pt x="6393491" y="2253173"/>
                  <a:pt x="6383712" y="2253173"/>
                </a:cubicBezTo>
                <a:cubicBezTo>
                  <a:pt x="6348533" y="2253173"/>
                  <a:pt x="6319958" y="2224602"/>
                  <a:pt x="6319958" y="2189426"/>
                </a:cubicBezTo>
                <a:lnTo>
                  <a:pt x="6319958" y="2165738"/>
                </a:lnTo>
                <a:cubicBezTo>
                  <a:pt x="6319958" y="2130554"/>
                  <a:pt x="6348533" y="2101976"/>
                  <a:pt x="6383712" y="2101976"/>
                </a:cubicBezTo>
                <a:cubicBezTo>
                  <a:pt x="6393491" y="2101976"/>
                  <a:pt x="6401428" y="2093974"/>
                  <a:pt x="6401428" y="2084195"/>
                </a:cubicBezTo>
                <a:cubicBezTo>
                  <a:pt x="6401428" y="2049012"/>
                  <a:pt x="6430003" y="2020434"/>
                  <a:pt x="6465182" y="2020434"/>
                </a:cubicBezTo>
                <a:close/>
                <a:moveTo>
                  <a:pt x="5703188" y="2020434"/>
                </a:moveTo>
                <a:lnTo>
                  <a:pt x="5726810" y="2020434"/>
                </a:lnTo>
                <a:cubicBezTo>
                  <a:pt x="5761926" y="2020434"/>
                  <a:pt x="5790564" y="2049012"/>
                  <a:pt x="5790564" y="2084195"/>
                </a:cubicBezTo>
                <a:cubicBezTo>
                  <a:pt x="5790564" y="2094038"/>
                  <a:pt x="5798502" y="2101979"/>
                  <a:pt x="5808278" y="2101979"/>
                </a:cubicBezTo>
                <a:cubicBezTo>
                  <a:pt x="5843459" y="2101979"/>
                  <a:pt x="5872032" y="2130621"/>
                  <a:pt x="5872032" y="2165738"/>
                </a:cubicBezTo>
                <a:lnTo>
                  <a:pt x="5872032" y="2189426"/>
                </a:lnTo>
                <a:cubicBezTo>
                  <a:pt x="5872032" y="2224603"/>
                  <a:pt x="5843459" y="2253175"/>
                  <a:pt x="5808278" y="2253175"/>
                </a:cubicBezTo>
                <a:cubicBezTo>
                  <a:pt x="5798502" y="2253175"/>
                  <a:pt x="5790564" y="2261175"/>
                  <a:pt x="5790564" y="2270954"/>
                </a:cubicBezTo>
                <a:cubicBezTo>
                  <a:pt x="5790564" y="2306128"/>
                  <a:pt x="5761990" y="2334702"/>
                  <a:pt x="5726810" y="2334702"/>
                </a:cubicBezTo>
                <a:lnTo>
                  <a:pt x="5703188" y="2334702"/>
                </a:lnTo>
                <a:cubicBezTo>
                  <a:pt x="5668073" y="2334702"/>
                  <a:pt x="5639434" y="2306128"/>
                  <a:pt x="5639434" y="2270954"/>
                </a:cubicBezTo>
                <a:cubicBezTo>
                  <a:pt x="5639434" y="2261112"/>
                  <a:pt x="5631498" y="2253175"/>
                  <a:pt x="5621721" y="2253175"/>
                </a:cubicBezTo>
                <a:cubicBezTo>
                  <a:pt x="5586540" y="2253175"/>
                  <a:pt x="5557967" y="2224603"/>
                  <a:pt x="5557967" y="2189426"/>
                </a:cubicBezTo>
                <a:lnTo>
                  <a:pt x="5557967" y="2165738"/>
                </a:lnTo>
                <a:cubicBezTo>
                  <a:pt x="5557967" y="2130557"/>
                  <a:pt x="5586540" y="2101979"/>
                  <a:pt x="5621721" y="2101979"/>
                </a:cubicBezTo>
                <a:cubicBezTo>
                  <a:pt x="5631498" y="2101979"/>
                  <a:pt x="5639434" y="2093974"/>
                  <a:pt x="5639434" y="2084195"/>
                </a:cubicBezTo>
                <a:cubicBezTo>
                  <a:pt x="5639434" y="2049012"/>
                  <a:pt x="5668009" y="2020434"/>
                  <a:pt x="5703188" y="2020434"/>
                </a:cubicBezTo>
                <a:close/>
                <a:moveTo>
                  <a:pt x="4941189" y="2020434"/>
                </a:moveTo>
                <a:lnTo>
                  <a:pt x="4964811" y="2020434"/>
                </a:lnTo>
                <a:cubicBezTo>
                  <a:pt x="4999929" y="2020434"/>
                  <a:pt x="5028571" y="2049012"/>
                  <a:pt x="5028571" y="2084195"/>
                </a:cubicBezTo>
                <a:cubicBezTo>
                  <a:pt x="5028571" y="2094038"/>
                  <a:pt x="5036510" y="2101979"/>
                  <a:pt x="5046288" y="2101979"/>
                </a:cubicBezTo>
                <a:cubicBezTo>
                  <a:pt x="5081468" y="2101979"/>
                  <a:pt x="5110041" y="2130621"/>
                  <a:pt x="5110041" y="2165738"/>
                </a:cubicBezTo>
                <a:lnTo>
                  <a:pt x="5110041" y="2189426"/>
                </a:lnTo>
                <a:cubicBezTo>
                  <a:pt x="5110041" y="2224603"/>
                  <a:pt x="5081468" y="2253175"/>
                  <a:pt x="5046288" y="2253175"/>
                </a:cubicBezTo>
                <a:cubicBezTo>
                  <a:pt x="5036510" y="2253175"/>
                  <a:pt x="5028571" y="2261175"/>
                  <a:pt x="5028571" y="2270954"/>
                </a:cubicBezTo>
                <a:cubicBezTo>
                  <a:pt x="5028571" y="2306128"/>
                  <a:pt x="4999994" y="2334702"/>
                  <a:pt x="4964811" y="2334702"/>
                </a:cubicBezTo>
                <a:lnTo>
                  <a:pt x="4941189" y="2334702"/>
                </a:lnTo>
                <a:cubicBezTo>
                  <a:pt x="4906073" y="2334702"/>
                  <a:pt x="4877429" y="2306128"/>
                  <a:pt x="4877429" y="2270954"/>
                </a:cubicBezTo>
                <a:cubicBezTo>
                  <a:pt x="4877429" y="2261112"/>
                  <a:pt x="4869492" y="2253175"/>
                  <a:pt x="4859712" y="2253175"/>
                </a:cubicBezTo>
                <a:cubicBezTo>
                  <a:pt x="4824540" y="2253175"/>
                  <a:pt x="4795964" y="2224603"/>
                  <a:pt x="4795964" y="2189426"/>
                </a:cubicBezTo>
                <a:lnTo>
                  <a:pt x="4795964" y="2165738"/>
                </a:lnTo>
                <a:cubicBezTo>
                  <a:pt x="4795964" y="2130557"/>
                  <a:pt x="4824540" y="2101979"/>
                  <a:pt x="4859712" y="2101979"/>
                </a:cubicBezTo>
                <a:cubicBezTo>
                  <a:pt x="4869492" y="2101979"/>
                  <a:pt x="4877429" y="2093974"/>
                  <a:pt x="4877429" y="2084195"/>
                </a:cubicBezTo>
                <a:cubicBezTo>
                  <a:pt x="4877429" y="2049012"/>
                  <a:pt x="4906008" y="2020434"/>
                  <a:pt x="4941189" y="2020434"/>
                </a:cubicBezTo>
                <a:close/>
                <a:moveTo>
                  <a:pt x="4179202" y="2020434"/>
                </a:moveTo>
                <a:lnTo>
                  <a:pt x="4202809" y="2020434"/>
                </a:lnTo>
                <a:cubicBezTo>
                  <a:pt x="4237926" y="2020434"/>
                  <a:pt x="4266567" y="2049012"/>
                  <a:pt x="4266567" y="2084195"/>
                </a:cubicBezTo>
                <a:cubicBezTo>
                  <a:pt x="4266567" y="2094038"/>
                  <a:pt x="4274501" y="2101979"/>
                  <a:pt x="4284281" y="2101979"/>
                </a:cubicBezTo>
                <a:cubicBezTo>
                  <a:pt x="4319462" y="2101979"/>
                  <a:pt x="4348037" y="2130621"/>
                  <a:pt x="4348037" y="2165738"/>
                </a:cubicBezTo>
                <a:lnTo>
                  <a:pt x="4348037" y="2189426"/>
                </a:lnTo>
                <a:cubicBezTo>
                  <a:pt x="4348037" y="2224603"/>
                  <a:pt x="4319462" y="2253175"/>
                  <a:pt x="4284281" y="2253175"/>
                </a:cubicBezTo>
                <a:cubicBezTo>
                  <a:pt x="4274501" y="2253175"/>
                  <a:pt x="4266567" y="2261175"/>
                  <a:pt x="4266567" y="2270954"/>
                </a:cubicBezTo>
                <a:cubicBezTo>
                  <a:pt x="4266567" y="2306128"/>
                  <a:pt x="4237991" y="2334702"/>
                  <a:pt x="4202809" y="2334702"/>
                </a:cubicBezTo>
                <a:lnTo>
                  <a:pt x="4179202" y="2334702"/>
                </a:lnTo>
                <a:cubicBezTo>
                  <a:pt x="4144087" y="2334702"/>
                  <a:pt x="4115447" y="2306128"/>
                  <a:pt x="4115447" y="2270954"/>
                </a:cubicBezTo>
                <a:cubicBezTo>
                  <a:pt x="4115447" y="2261112"/>
                  <a:pt x="4107511" y="2253175"/>
                  <a:pt x="4097732" y="2253175"/>
                </a:cubicBezTo>
                <a:cubicBezTo>
                  <a:pt x="4062552" y="2253175"/>
                  <a:pt x="4033976" y="2224603"/>
                  <a:pt x="4033976" y="2189426"/>
                </a:cubicBezTo>
                <a:lnTo>
                  <a:pt x="4033976" y="2165738"/>
                </a:lnTo>
                <a:cubicBezTo>
                  <a:pt x="4033976" y="2130557"/>
                  <a:pt x="4062552" y="2101979"/>
                  <a:pt x="4097732" y="2101979"/>
                </a:cubicBezTo>
                <a:cubicBezTo>
                  <a:pt x="4107511" y="2101979"/>
                  <a:pt x="4115447" y="2093977"/>
                  <a:pt x="4115447" y="2084195"/>
                </a:cubicBezTo>
                <a:cubicBezTo>
                  <a:pt x="4115447" y="2049012"/>
                  <a:pt x="4144023" y="2020434"/>
                  <a:pt x="4179202" y="2020434"/>
                </a:cubicBezTo>
                <a:close/>
                <a:moveTo>
                  <a:pt x="3417206" y="2020434"/>
                </a:moveTo>
                <a:lnTo>
                  <a:pt x="3440827" y="2020434"/>
                </a:lnTo>
                <a:cubicBezTo>
                  <a:pt x="3475943" y="2020434"/>
                  <a:pt x="3504583" y="2049012"/>
                  <a:pt x="3504583" y="2084195"/>
                </a:cubicBezTo>
                <a:cubicBezTo>
                  <a:pt x="3504583" y="2094038"/>
                  <a:pt x="3512521" y="2101979"/>
                  <a:pt x="3522300" y="2101979"/>
                </a:cubicBezTo>
                <a:cubicBezTo>
                  <a:pt x="3557479" y="2101979"/>
                  <a:pt x="3586055" y="2130621"/>
                  <a:pt x="3586055" y="2165740"/>
                </a:cubicBezTo>
                <a:lnTo>
                  <a:pt x="3586055" y="2189426"/>
                </a:lnTo>
                <a:cubicBezTo>
                  <a:pt x="3586055" y="2224603"/>
                  <a:pt x="3557479" y="2253175"/>
                  <a:pt x="3522300" y="2253175"/>
                </a:cubicBezTo>
                <a:cubicBezTo>
                  <a:pt x="3512521" y="2253175"/>
                  <a:pt x="3504583" y="2261175"/>
                  <a:pt x="3504583" y="2270954"/>
                </a:cubicBezTo>
                <a:cubicBezTo>
                  <a:pt x="3504583" y="2306128"/>
                  <a:pt x="3476008" y="2334702"/>
                  <a:pt x="3440827" y="2334702"/>
                </a:cubicBezTo>
                <a:lnTo>
                  <a:pt x="3417206" y="2334702"/>
                </a:lnTo>
                <a:cubicBezTo>
                  <a:pt x="3382089" y="2334702"/>
                  <a:pt x="3353449" y="2306128"/>
                  <a:pt x="3353449" y="2270954"/>
                </a:cubicBezTo>
                <a:cubicBezTo>
                  <a:pt x="3353449" y="2261112"/>
                  <a:pt x="3345512" y="2253175"/>
                  <a:pt x="3335734" y="2253175"/>
                </a:cubicBezTo>
                <a:cubicBezTo>
                  <a:pt x="3300555" y="2253175"/>
                  <a:pt x="3271981" y="2224603"/>
                  <a:pt x="3271981" y="2189426"/>
                </a:cubicBezTo>
                <a:lnTo>
                  <a:pt x="3271981" y="2165740"/>
                </a:lnTo>
                <a:cubicBezTo>
                  <a:pt x="3271981" y="2130557"/>
                  <a:pt x="3300555" y="2101979"/>
                  <a:pt x="3335734" y="2101979"/>
                </a:cubicBezTo>
                <a:cubicBezTo>
                  <a:pt x="3345512" y="2101979"/>
                  <a:pt x="3353449" y="2093977"/>
                  <a:pt x="3353449" y="2084195"/>
                </a:cubicBezTo>
                <a:cubicBezTo>
                  <a:pt x="3353449" y="2049012"/>
                  <a:pt x="3382025" y="2020434"/>
                  <a:pt x="3417206" y="2020434"/>
                </a:cubicBezTo>
                <a:close/>
                <a:moveTo>
                  <a:pt x="2655204" y="2020434"/>
                </a:moveTo>
                <a:lnTo>
                  <a:pt x="2678825" y="2020434"/>
                </a:lnTo>
                <a:cubicBezTo>
                  <a:pt x="2713941" y="2020434"/>
                  <a:pt x="2742580" y="2049012"/>
                  <a:pt x="2742580" y="2084195"/>
                </a:cubicBezTo>
                <a:cubicBezTo>
                  <a:pt x="2742580" y="2094038"/>
                  <a:pt x="2750517" y="2101979"/>
                  <a:pt x="2760296" y="2101979"/>
                </a:cubicBezTo>
                <a:cubicBezTo>
                  <a:pt x="2795475" y="2101979"/>
                  <a:pt x="2824114" y="2130621"/>
                  <a:pt x="2824051" y="2165740"/>
                </a:cubicBezTo>
                <a:lnTo>
                  <a:pt x="2824051" y="2189429"/>
                </a:lnTo>
                <a:cubicBezTo>
                  <a:pt x="2824051" y="2224603"/>
                  <a:pt x="2795475" y="2253175"/>
                  <a:pt x="2760296" y="2253175"/>
                </a:cubicBezTo>
                <a:cubicBezTo>
                  <a:pt x="2750517" y="2253175"/>
                  <a:pt x="2742580" y="2261175"/>
                  <a:pt x="2742580" y="2270954"/>
                </a:cubicBezTo>
                <a:cubicBezTo>
                  <a:pt x="2742580" y="2306128"/>
                  <a:pt x="2714005" y="2334702"/>
                  <a:pt x="2678825" y="2334702"/>
                </a:cubicBezTo>
                <a:lnTo>
                  <a:pt x="2655204" y="2334702"/>
                </a:lnTo>
                <a:cubicBezTo>
                  <a:pt x="2620088" y="2334702"/>
                  <a:pt x="2591450" y="2306128"/>
                  <a:pt x="2591450" y="2270954"/>
                </a:cubicBezTo>
                <a:cubicBezTo>
                  <a:pt x="2591450" y="2261112"/>
                  <a:pt x="2583512" y="2253175"/>
                  <a:pt x="2573733" y="2253175"/>
                </a:cubicBezTo>
                <a:cubicBezTo>
                  <a:pt x="2538554" y="2253175"/>
                  <a:pt x="2509980" y="2224603"/>
                  <a:pt x="2509980" y="2189429"/>
                </a:cubicBezTo>
                <a:lnTo>
                  <a:pt x="2509980" y="2165740"/>
                </a:lnTo>
                <a:cubicBezTo>
                  <a:pt x="2509980" y="2130557"/>
                  <a:pt x="2538554" y="2101979"/>
                  <a:pt x="2573733" y="2101979"/>
                </a:cubicBezTo>
                <a:cubicBezTo>
                  <a:pt x="2583512" y="2101979"/>
                  <a:pt x="2591450" y="2093977"/>
                  <a:pt x="2591450" y="2084195"/>
                </a:cubicBezTo>
                <a:cubicBezTo>
                  <a:pt x="2591450" y="2049012"/>
                  <a:pt x="2620025" y="2020434"/>
                  <a:pt x="2655204" y="2020434"/>
                </a:cubicBezTo>
                <a:close/>
                <a:moveTo>
                  <a:pt x="1893200" y="2020434"/>
                </a:moveTo>
                <a:lnTo>
                  <a:pt x="1916821" y="2020434"/>
                </a:lnTo>
                <a:cubicBezTo>
                  <a:pt x="1951937" y="2020434"/>
                  <a:pt x="1980576" y="2049012"/>
                  <a:pt x="1980576" y="2084195"/>
                </a:cubicBezTo>
                <a:cubicBezTo>
                  <a:pt x="1980576" y="2094038"/>
                  <a:pt x="1988513" y="2101979"/>
                  <a:pt x="1998292" y="2101979"/>
                </a:cubicBezTo>
                <a:cubicBezTo>
                  <a:pt x="2033471" y="2101979"/>
                  <a:pt x="2062110" y="2130621"/>
                  <a:pt x="2062046" y="2165740"/>
                </a:cubicBezTo>
                <a:lnTo>
                  <a:pt x="2062046" y="2189429"/>
                </a:lnTo>
                <a:cubicBezTo>
                  <a:pt x="2062046" y="2224603"/>
                  <a:pt x="2033471" y="2253175"/>
                  <a:pt x="1998292" y="2253175"/>
                </a:cubicBezTo>
                <a:cubicBezTo>
                  <a:pt x="1988513" y="2253175"/>
                  <a:pt x="1980576" y="2261177"/>
                  <a:pt x="1980576" y="2270954"/>
                </a:cubicBezTo>
                <a:cubicBezTo>
                  <a:pt x="1980576" y="2306128"/>
                  <a:pt x="1952002" y="2334702"/>
                  <a:pt x="1916821" y="2334702"/>
                </a:cubicBezTo>
                <a:lnTo>
                  <a:pt x="1893200" y="2334702"/>
                </a:lnTo>
                <a:cubicBezTo>
                  <a:pt x="1858084" y="2334702"/>
                  <a:pt x="1829446" y="2306128"/>
                  <a:pt x="1829446" y="2270954"/>
                </a:cubicBezTo>
                <a:cubicBezTo>
                  <a:pt x="1829446" y="2261112"/>
                  <a:pt x="1821508" y="2253175"/>
                  <a:pt x="1811729" y="2253175"/>
                </a:cubicBezTo>
                <a:cubicBezTo>
                  <a:pt x="1776550" y="2253175"/>
                  <a:pt x="1747976" y="2224603"/>
                  <a:pt x="1747976" y="2189429"/>
                </a:cubicBezTo>
                <a:lnTo>
                  <a:pt x="1747976" y="2165740"/>
                </a:lnTo>
                <a:cubicBezTo>
                  <a:pt x="1747976" y="2130557"/>
                  <a:pt x="1776550" y="2101979"/>
                  <a:pt x="1811729" y="2101979"/>
                </a:cubicBezTo>
                <a:cubicBezTo>
                  <a:pt x="1821508" y="2101979"/>
                  <a:pt x="1829446" y="2093977"/>
                  <a:pt x="1829446" y="2084195"/>
                </a:cubicBezTo>
                <a:cubicBezTo>
                  <a:pt x="1829446" y="2049012"/>
                  <a:pt x="1858021" y="2020434"/>
                  <a:pt x="1893200" y="2020434"/>
                </a:cubicBezTo>
                <a:close/>
                <a:moveTo>
                  <a:pt x="1131201" y="2020434"/>
                </a:moveTo>
                <a:lnTo>
                  <a:pt x="1154823" y="2020434"/>
                </a:lnTo>
                <a:cubicBezTo>
                  <a:pt x="1189939" y="2020434"/>
                  <a:pt x="1218577" y="2049012"/>
                  <a:pt x="1218577" y="2084195"/>
                </a:cubicBezTo>
                <a:cubicBezTo>
                  <a:pt x="1218577" y="2094038"/>
                  <a:pt x="1226515" y="2101979"/>
                  <a:pt x="1236294" y="2101979"/>
                </a:cubicBezTo>
                <a:cubicBezTo>
                  <a:pt x="1271472" y="2101979"/>
                  <a:pt x="1300111" y="2130621"/>
                  <a:pt x="1300047" y="2165740"/>
                </a:cubicBezTo>
                <a:lnTo>
                  <a:pt x="1300047" y="2189429"/>
                </a:lnTo>
                <a:cubicBezTo>
                  <a:pt x="1300047" y="2224603"/>
                  <a:pt x="1271472" y="2253175"/>
                  <a:pt x="1236294" y="2253175"/>
                </a:cubicBezTo>
                <a:cubicBezTo>
                  <a:pt x="1226515" y="2253175"/>
                  <a:pt x="1218577" y="2261177"/>
                  <a:pt x="1218577" y="2270954"/>
                </a:cubicBezTo>
                <a:cubicBezTo>
                  <a:pt x="1218577" y="2306128"/>
                  <a:pt x="1190002" y="2334702"/>
                  <a:pt x="1154823" y="2334702"/>
                </a:cubicBezTo>
                <a:lnTo>
                  <a:pt x="1131201" y="2334702"/>
                </a:lnTo>
                <a:cubicBezTo>
                  <a:pt x="1096086" y="2334702"/>
                  <a:pt x="1067448" y="2306128"/>
                  <a:pt x="1067448" y="2270954"/>
                </a:cubicBezTo>
                <a:cubicBezTo>
                  <a:pt x="1067448" y="2261114"/>
                  <a:pt x="1059510" y="2253175"/>
                  <a:pt x="1049731" y="2253175"/>
                </a:cubicBezTo>
                <a:cubicBezTo>
                  <a:pt x="1014552" y="2253175"/>
                  <a:pt x="985977" y="2224603"/>
                  <a:pt x="985977" y="2189429"/>
                </a:cubicBezTo>
                <a:lnTo>
                  <a:pt x="985977" y="2165740"/>
                </a:lnTo>
                <a:cubicBezTo>
                  <a:pt x="985977" y="2130557"/>
                  <a:pt x="1014552" y="2101979"/>
                  <a:pt x="1049731" y="2101979"/>
                </a:cubicBezTo>
                <a:cubicBezTo>
                  <a:pt x="1059510" y="2101979"/>
                  <a:pt x="1067448" y="2093977"/>
                  <a:pt x="1067448" y="2084195"/>
                </a:cubicBezTo>
                <a:cubicBezTo>
                  <a:pt x="1067448" y="2049012"/>
                  <a:pt x="1096023" y="2020434"/>
                  <a:pt x="1131201" y="2020434"/>
                </a:cubicBezTo>
                <a:close/>
                <a:moveTo>
                  <a:pt x="369203" y="2020434"/>
                </a:moveTo>
                <a:lnTo>
                  <a:pt x="392825" y="2020434"/>
                </a:lnTo>
                <a:cubicBezTo>
                  <a:pt x="427940" y="2020434"/>
                  <a:pt x="456579" y="2049012"/>
                  <a:pt x="456579" y="2084195"/>
                </a:cubicBezTo>
                <a:cubicBezTo>
                  <a:pt x="456579" y="2094038"/>
                  <a:pt x="464516" y="2101979"/>
                  <a:pt x="474295" y="2101979"/>
                </a:cubicBezTo>
                <a:cubicBezTo>
                  <a:pt x="509474" y="2101979"/>
                  <a:pt x="538112" y="2130621"/>
                  <a:pt x="538049" y="2165740"/>
                </a:cubicBezTo>
                <a:lnTo>
                  <a:pt x="538049" y="2189429"/>
                </a:lnTo>
                <a:cubicBezTo>
                  <a:pt x="538049" y="2224603"/>
                  <a:pt x="509474" y="2253175"/>
                  <a:pt x="474295" y="2253175"/>
                </a:cubicBezTo>
                <a:cubicBezTo>
                  <a:pt x="464516" y="2253175"/>
                  <a:pt x="456579" y="2261177"/>
                  <a:pt x="456579" y="2270954"/>
                </a:cubicBezTo>
                <a:cubicBezTo>
                  <a:pt x="456579" y="2306129"/>
                  <a:pt x="428004" y="2334705"/>
                  <a:pt x="392825" y="2334705"/>
                </a:cubicBezTo>
                <a:lnTo>
                  <a:pt x="369203" y="2334705"/>
                </a:lnTo>
                <a:cubicBezTo>
                  <a:pt x="334087" y="2334705"/>
                  <a:pt x="305448" y="2306129"/>
                  <a:pt x="305448" y="2270954"/>
                </a:cubicBezTo>
                <a:cubicBezTo>
                  <a:pt x="305448" y="2261114"/>
                  <a:pt x="297511" y="2253175"/>
                  <a:pt x="287732" y="2253175"/>
                </a:cubicBezTo>
                <a:cubicBezTo>
                  <a:pt x="252553" y="2253175"/>
                  <a:pt x="223978" y="2224603"/>
                  <a:pt x="223978" y="2189429"/>
                </a:cubicBezTo>
                <a:lnTo>
                  <a:pt x="223978" y="2165740"/>
                </a:lnTo>
                <a:cubicBezTo>
                  <a:pt x="223978" y="2130557"/>
                  <a:pt x="252553" y="2101979"/>
                  <a:pt x="287732" y="2101979"/>
                </a:cubicBezTo>
                <a:cubicBezTo>
                  <a:pt x="297511" y="2101979"/>
                  <a:pt x="305448" y="2093977"/>
                  <a:pt x="305448" y="2084195"/>
                </a:cubicBezTo>
                <a:cubicBezTo>
                  <a:pt x="305448" y="2049012"/>
                  <a:pt x="334023" y="2020434"/>
                  <a:pt x="369203" y="2020434"/>
                </a:cubicBezTo>
                <a:close/>
                <a:moveTo>
                  <a:pt x="750205" y="1383981"/>
                </a:moveTo>
                <a:cubicBezTo>
                  <a:pt x="735409" y="1383981"/>
                  <a:pt x="723344" y="1395982"/>
                  <a:pt x="723344" y="1410778"/>
                </a:cubicBezTo>
                <a:cubicBezTo>
                  <a:pt x="723344" y="1440877"/>
                  <a:pt x="698833" y="1465388"/>
                  <a:pt x="668734" y="1465388"/>
                </a:cubicBezTo>
                <a:cubicBezTo>
                  <a:pt x="653939" y="1465388"/>
                  <a:pt x="641874" y="1477516"/>
                  <a:pt x="641874" y="1492248"/>
                </a:cubicBezTo>
                <a:lnTo>
                  <a:pt x="641874" y="1515934"/>
                </a:lnTo>
                <a:cubicBezTo>
                  <a:pt x="641874" y="1530666"/>
                  <a:pt x="653939" y="1542794"/>
                  <a:pt x="668734" y="1542794"/>
                </a:cubicBezTo>
                <a:cubicBezTo>
                  <a:pt x="698833" y="1542794"/>
                  <a:pt x="723344" y="1567306"/>
                  <a:pt x="723344" y="1597403"/>
                </a:cubicBezTo>
                <a:cubicBezTo>
                  <a:pt x="723344" y="1612200"/>
                  <a:pt x="735409" y="1624201"/>
                  <a:pt x="750205" y="1624201"/>
                </a:cubicBezTo>
                <a:lnTo>
                  <a:pt x="773827" y="1624201"/>
                </a:lnTo>
                <a:cubicBezTo>
                  <a:pt x="788622" y="1624201"/>
                  <a:pt x="800687" y="1612200"/>
                  <a:pt x="800687" y="1597403"/>
                </a:cubicBezTo>
                <a:cubicBezTo>
                  <a:pt x="800687" y="1567306"/>
                  <a:pt x="825198" y="1542794"/>
                  <a:pt x="855361" y="1542794"/>
                </a:cubicBezTo>
                <a:cubicBezTo>
                  <a:pt x="870156" y="1542794"/>
                  <a:pt x="882158" y="1530666"/>
                  <a:pt x="882158" y="1515934"/>
                </a:cubicBezTo>
                <a:lnTo>
                  <a:pt x="882158" y="1492248"/>
                </a:lnTo>
                <a:cubicBezTo>
                  <a:pt x="882158" y="1477516"/>
                  <a:pt x="870156" y="1465388"/>
                  <a:pt x="855361" y="1465388"/>
                </a:cubicBezTo>
                <a:cubicBezTo>
                  <a:pt x="825198" y="1465388"/>
                  <a:pt x="800687" y="1440877"/>
                  <a:pt x="800687" y="1410778"/>
                </a:cubicBezTo>
                <a:cubicBezTo>
                  <a:pt x="800687" y="1395982"/>
                  <a:pt x="788622" y="1383981"/>
                  <a:pt x="773827" y="1383981"/>
                </a:cubicBezTo>
                <a:close/>
                <a:moveTo>
                  <a:pt x="2274146" y="1383981"/>
                </a:moveTo>
                <a:cubicBezTo>
                  <a:pt x="2259350" y="1383981"/>
                  <a:pt x="2247349" y="1395982"/>
                  <a:pt x="2247349" y="1410778"/>
                </a:cubicBezTo>
                <a:cubicBezTo>
                  <a:pt x="2247349" y="1440876"/>
                  <a:pt x="2222838" y="1465387"/>
                  <a:pt x="2192676" y="1465387"/>
                </a:cubicBezTo>
                <a:cubicBezTo>
                  <a:pt x="2177880" y="1465387"/>
                  <a:pt x="2165879" y="1477516"/>
                  <a:pt x="2165879" y="1492248"/>
                </a:cubicBezTo>
                <a:lnTo>
                  <a:pt x="2165879" y="1515933"/>
                </a:lnTo>
                <a:cubicBezTo>
                  <a:pt x="2165879" y="1530666"/>
                  <a:pt x="2177880" y="1542794"/>
                  <a:pt x="2192676" y="1542794"/>
                </a:cubicBezTo>
                <a:cubicBezTo>
                  <a:pt x="2222838" y="1542794"/>
                  <a:pt x="2247349" y="1567305"/>
                  <a:pt x="2247349" y="1597403"/>
                </a:cubicBezTo>
                <a:cubicBezTo>
                  <a:pt x="2247349" y="1612199"/>
                  <a:pt x="2259350" y="1624201"/>
                  <a:pt x="2274146" y="1624201"/>
                </a:cubicBezTo>
                <a:lnTo>
                  <a:pt x="2297832" y="1624201"/>
                </a:lnTo>
                <a:cubicBezTo>
                  <a:pt x="2312626" y="1624201"/>
                  <a:pt x="2324628" y="1612199"/>
                  <a:pt x="2324628" y="1597403"/>
                </a:cubicBezTo>
                <a:cubicBezTo>
                  <a:pt x="2324628" y="1567305"/>
                  <a:pt x="2349203" y="1542794"/>
                  <a:pt x="2379301" y="1542794"/>
                </a:cubicBezTo>
                <a:cubicBezTo>
                  <a:pt x="2394097" y="1542794"/>
                  <a:pt x="2406162" y="1530666"/>
                  <a:pt x="2406162" y="1515933"/>
                </a:cubicBezTo>
                <a:lnTo>
                  <a:pt x="2406162" y="1492248"/>
                </a:lnTo>
                <a:cubicBezTo>
                  <a:pt x="2406162" y="1477516"/>
                  <a:pt x="2394097" y="1465387"/>
                  <a:pt x="2379301" y="1465387"/>
                </a:cubicBezTo>
                <a:cubicBezTo>
                  <a:pt x="2349203" y="1465387"/>
                  <a:pt x="2324628" y="1440876"/>
                  <a:pt x="2324628" y="1410778"/>
                </a:cubicBezTo>
                <a:cubicBezTo>
                  <a:pt x="2324628" y="1395982"/>
                  <a:pt x="2312626" y="1383981"/>
                  <a:pt x="2297832" y="1383981"/>
                </a:cubicBezTo>
                <a:close/>
                <a:moveTo>
                  <a:pt x="1512203" y="1383981"/>
                </a:moveTo>
                <a:cubicBezTo>
                  <a:pt x="1497407" y="1383981"/>
                  <a:pt x="1485405" y="1395982"/>
                  <a:pt x="1485405" y="1410778"/>
                </a:cubicBezTo>
                <a:cubicBezTo>
                  <a:pt x="1485405" y="1440877"/>
                  <a:pt x="1460832" y="1465387"/>
                  <a:pt x="1430733" y="1465387"/>
                </a:cubicBezTo>
                <a:cubicBezTo>
                  <a:pt x="1415937" y="1465387"/>
                  <a:pt x="1403872" y="1477516"/>
                  <a:pt x="1403872" y="1492248"/>
                </a:cubicBezTo>
                <a:lnTo>
                  <a:pt x="1403872" y="1515933"/>
                </a:lnTo>
                <a:cubicBezTo>
                  <a:pt x="1403872" y="1530666"/>
                  <a:pt x="1415937" y="1542794"/>
                  <a:pt x="1430733" y="1542794"/>
                </a:cubicBezTo>
                <a:cubicBezTo>
                  <a:pt x="1460832" y="1542794"/>
                  <a:pt x="1485405" y="1567306"/>
                  <a:pt x="1485405" y="1597403"/>
                </a:cubicBezTo>
                <a:cubicBezTo>
                  <a:pt x="1485405" y="1612199"/>
                  <a:pt x="1497407" y="1624201"/>
                  <a:pt x="1512203" y="1624201"/>
                </a:cubicBezTo>
                <a:lnTo>
                  <a:pt x="1535889" y="1624201"/>
                </a:lnTo>
                <a:cubicBezTo>
                  <a:pt x="1550683" y="1624201"/>
                  <a:pt x="1562685" y="1612199"/>
                  <a:pt x="1562685" y="1597403"/>
                </a:cubicBezTo>
                <a:cubicBezTo>
                  <a:pt x="1562685" y="1567306"/>
                  <a:pt x="1587196" y="1542794"/>
                  <a:pt x="1617358" y="1542794"/>
                </a:cubicBezTo>
                <a:cubicBezTo>
                  <a:pt x="1632154" y="1542794"/>
                  <a:pt x="1644156" y="1530666"/>
                  <a:pt x="1644156" y="1515933"/>
                </a:cubicBezTo>
                <a:lnTo>
                  <a:pt x="1644156" y="1492248"/>
                </a:lnTo>
                <a:cubicBezTo>
                  <a:pt x="1644156" y="1477516"/>
                  <a:pt x="1632154" y="1465387"/>
                  <a:pt x="1617358" y="1465387"/>
                </a:cubicBezTo>
                <a:cubicBezTo>
                  <a:pt x="1587196" y="1465387"/>
                  <a:pt x="1562685" y="1440877"/>
                  <a:pt x="1562685" y="1410778"/>
                </a:cubicBezTo>
                <a:cubicBezTo>
                  <a:pt x="1562685" y="1395982"/>
                  <a:pt x="1550683" y="1383981"/>
                  <a:pt x="1535889" y="1383981"/>
                </a:cubicBezTo>
                <a:close/>
                <a:moveTo>
                  <a:pt x="3798198" y="1383981"/>
                </a:moveTo>
                <a:cubicBezTo>
                  <a:pt x="3783402" y="1383981"/>
                  <a:pt x="3771340" y="1395982"/>
                  <a:pt x="3771340" y="1410777"/>
                </a:cubicBezTo>
                <a:cubicBezTo>
                  <a:pt x="3771340" y="1440876"/>
                  <a:pt x="3746830" y="1465387"/>
                  <a:pt x="3716733" y="1465387"/>
                </a:cubicBezTo>
                <a:cubicBezTo>
                  <a:pt x="3701939" y="1465387"/>
                  <a:pt x="3689873" y="1477515"/>
                  <a:pt x="3689873" y="1492247"/>
                </a:cubicBezTo>
                <a:lnTo>
                  <a:pt x="3689873" y="1515933"/>
                </a:lnTo>
                <a:cubicBezTo>
                  <a:pt x="3689873" y="1530665"/>
                  <a:pt x="3701939" y="1542794"/>
                  <a:pt x="3716733" y="1542794"/>
                </a:cubicBezTo>
                <a:cubicBezTo>
                  <a:pt x="3746830" y="1542794"/>
                  <a:pt x="3771340" y="1567305"/>
                  <a:pt x="3771340" y="1597403"/>
                </a:cubicBezTo>
                <a:cubicBezTo>
                  <a:pt x="3771340" y="1612199"/>
                  <a:pt x="3783402" y="1624201"/>
                  <a:pt x="3798198" y="1624201"/>
                </a:cubicBezTo>
                <a:lnTo>
                  <a:pt x="3821821" y="1624201"/>
                </a:lnTo>
                <a:cubicBezTo>
                  <a:pt x="3836616" y="1624201"/>
                  <a:pt x="3848682" y="1612199"/>
                  <a:pt x="3848682" y="1597403"/>
                </a:cubicBezTo>
                <a:cubicBezTo>
                  <a:pt x="3848682" y="1567305"/>
                  <a:pt x="3873195" y="1542794"/>
                  <a:pt x="3903295" y="1542794"/>
                </a:cubicBezTo>
                <a:cubicBezTo>
                  <a:pt x="3918157" y="1542794"/>
                  <a:pt x="3930157" y="1530665"/>
                  <a:pt x="3930157" y="1515933"/>
                </a:cubicBezTo>
                <a:lnTo>
                  <a:pt x="3930157" y="1492247"/>
                </a:lnTo>
                <a:cubicBezTo>
                  <a:pt x="3930157" y="1477515"/>
                  <a:pt x="3918157" y="1465387"/>
                  <a:pt x="3903295" y="1465387"/>
                </a:cubicBezTo>
                <a:cubicBezTo>
                  <a:pt x="3873195" y="1465387"/>
                  <a:pt x="3848682" y="1440876"/>
                  <a:pt x="3848682" y="1410777"/>
                </a:cubicBezTo>
                <a:cubicBezTo>
                  <a:pt x="3848682" y="1395982"/>
                  <a:pt x="3836616" y="1383981"/>
                  <a:pt x="3821821" y="1383981"/>
                </a:cubicBezTo>
                <a:close/>
                <a:moveTo>
                  <a:pt x="3036206" y="1383981"/>
                </a:moveTo>
                <a:cubicBezTo>
                  <a:pt x="3021412" y="1383981"/>
                  <a:pt x="3009346" y="1395982"/>
                  <a:pt x="3009346" y="1410778"/>
                </a:cubicBezTo>
                <a:cubicBezTo>
                  <a:pt x="3009346" y="1440876"/>
                  <a:pt x="2984835" y="1465387"/>
                  <a:pt x="2954673" y="1465387"/>
                </a:cubicBezTo>
                <a:cubicBezTo>
                  <a:pt x="2939878" y="1465387"/>
                  <a:pt x="2927875" y="1477515"/>
                  <a:pt x="2927875" y="1492247"/>
                </a:cubicBezTo>
                <a:lnTo>
                  <a:pt x="2927875" y="1515933"/>
                </a:lnTo>
                <a:cubicBezTo>
                  <a:pt x="2927875" y="1530665"/>
                  <a:pt x="2939878" y="1542794"/>
                  <a:pt x="2954673" y="1542794"/>
                </a:cubicBezTo>
                <a:cubicBezTo>
                  <a:pt x="2984835" y="1542794"/>
                  <a:pt x="3009346" y="1567305"/>
                  <a:pt x="3009346" y="1597403"/>
                </a:cubicBezTo>
                <a:cubicBezTo>
                  <a:pt x="3009346" y="1612199"/>
                  <a:pt x="3021412" y="1624201"/>
                  <a:pt x="3036206" y="1624201"/>
                </a:cubicBezTo>
                <a:lnTo>
                  <a:pt x="3059829" y="1624201"/>
                </a:lnTo>
                <a:cubicBezTo>
                  <a:pt x="3074624" y="1624201"/>
                  <a:pt x="3086688" y="1612199"/>
                  <a:pt x="3086688" y="1597403"/>
                </a:cubicBezTo>
                <a:cubicBezTo>
                  <a:pt x="3086688" y="1567305"/>
                  <a:pt x="3111202" y="1542794"/>
                  <a:pt x="3141300" y="1542794"/>
                </a:cubicBezTo>
                <a:cubicBezTo>
                  <a:pt x="3156095" y="1542794"/>
                  <a:pt x="3168161" y="1530665"/>
                  <a:pt x="3168161" y="1515933"/>
                </a:cubicBezTo>
                <a:lnTo>
                  <a:pt x="3168161" y="1492247"/>
                </a:lnTo>
                <a:cubicBezTo>
                  <a:pt x="3168161" y="1477515"/>
                  <a:pt x="3156095" y="1465387"/>
                  <a:pt x="3141300" y="1465387"/>
                </a:cubicBezTo>
                <a:cubicBezTo>
                  <a:pt x="3111202" y="1465387"/>
                  <a:pt x="3086688" y="1440876"/>
                  <a:pt x="3086688" y="1410778"/>
                </a:cubicBezTo>
                <a:cubicBezTo>
                  <a:pt x="3086688" y="1395982"/>
                  <a:pt x="3074624" y="1383981"/>
                  <a:pt x="3059829" y="1383981"/>
                </a:cubicBezTo>
                <a:close/>
                <a:moveTo>
                  <a:pt x="5322133" y="1383981"/>
                </a:moveTo>
                <a:cubicBezTo>
                  <a:pt x="5307336" y="1383981"/>
                  <a:pt x="5295333" y="1395981"/>
                  <a:pt x="5295333" y="1410777"/>
                </a:cubicBezTo>
                <a:cubicBezTo>
                  <a:pt x="5295333" y="1440876"/>
                  <a:pt x="5270760" y="1465387"/>
                  <a:pt x="5240657" y="1465387"/>
                </a:cubicBezTo>
                <a:cubicBezTo>
                  <a:pt x="5225859" y="1465387"/>
                  <a:pt x="5213797" y="1477515"/>
                  <a:pt x="5213797" y="1492247"/>
                </a:cubicBezTo>
                <a:lnTo>
                  <a:pt x="5213797" y="1515933"/>
                </a:lnTo>
                <a:cubicBezTo>
                  <a:pt x="5213797" y="1530665"/>
                  <a:pt x="5225859" y="1542794"/>
                  <a:pt x="5240657" y="1542794"/>
                </a:cubicBezTo>
                <a:cubicBezTo>
                  <a:pt x="5270760" y="1542794"/>
                  <a:pt x="5295333" y="1567305"/>
                  <a:pt x="5295333" y="1597403"/>
                </a:cubicBezTo>
                <a:cubicBezTo>
                  <a:pt x="5295333" y="1612199"/>
                  <a:pt x="5307336" y="1624201"/>
                  <a:pt x="5322133" y="1624201"/>
                </a:cubicBezTo>
                <a:lnTo>
                  <a:pt x="5345819" y="1624201"/>
                </a:lnTo>
                <a:cubicBezTo>
                  <a:pt x="5360614" y="1624201"/>
                  <a:pt x="5372616" y="1612199"/>
                  <a:pt x="5372616" y="1597403"/>
                </a:cubicBezTo>
                <a:cubicBezTo>
                  <a:pt x="5372616" y="1567305"/>
                  <a:pt x="5397189" y="1542794"/>
                  <a:pt x="5427288" y="1542794"/>
                </a:cubicBezTo>
                <a:cubicBezTo>
                  <a:pt x="5442082" y="1542794"/>
                  <a:pt x="5454147" y="1530665"/>
                  <a:pt x="5454147" y="1515933"/>
                </a:cubicBezTo>
                <a:lnTo>
                  <a:pt x="5454147" y="1492247"/>
                </a:lnTo>
                <a:cubicBezTo>
                  <a:pt x="5454147" y="1477515"/>
                  <a:pt x="5442082" y="1465387"/>
                  <a:pt x="5427288" y="1465387"/>
                </a:cubicBezTo>
                <a:cubicBezTo>
                  <a:pt x="5397189" y="1465387"/>
                  <a:pt x="5372616" y="1440876"/>
                  <a:pt x="5372616" y="1410777"/>
                </a:cubicBezTo>
                <a:cubicBezTo>
                  <a:pt x="5372616" y="1395981"/>
                  <a:pt x="5360614" y="1383981"/>
                  <a:pt x="5345819" y="1383981"/>
                </a:cubicBezTo>
                <a:close/>
                <a:moveTo>
                  <a:pt x="4560192" y="1383981"/>
                </a:moveTo>
                <a:cubicBezTo>
                  <a:pt x="4545395" y="1383981"/>
                  <a:pt x="4533395" y="1395982"/>
                  <a:pt x="4533395" y="1410777"/>
                </a:cubicBezTo>
                <a:cubicBezTo>
                  <a:pt x="4533395" y="1440876"/>
                  <a:pt x="4508821" y="1465387"/>
                  <a:pt x="4478720" y="1465387"/>
                </a:cubicBezTo>
                <a:cubicBezTo>
                  <a:pt x="4463925" y="1465387"/>
                  <a:pt x="4451859" y="1477515"/>
                  <a:pt x="4451859" y="1492247"/>
                </a:cubicBezTo>
                <a:lnTo>
                  <a:pt x="4451859" y="1515933"/>
                </a:lnTo>
                <a:cubicBezTo>
                  <a:pt x="4451859" y="1530665"/>
                  <a:pt x="4463925" y="1542794"/>
                  <a:pt x="4478720" y="1542794"/>
                </a:cubicBezTo>
                <a:cubicBezTo>
                  <a:pt x="4508821" y="1542794"/>
                  <a:pt x="4533395" y="1567305"/>
                  <a:pt x="4533395" y="1597403"/>
                </a:cubicBezTo>
                <a:cubicBezTo>
                  <a:pt x="4533395" y="1612199"/>
                  <a:pt x="4545395" y="1624201"/>
                  <a:pt x="4560192" y="1624201"/>
                </a:cubicBezTo>
                <a:lnTo>
                  <a:pt x="4583812" y="1624201"/>
                </a:lnTo>
                <a:cubicBezTo>
                  <a:pt x="4598610" y="1624201"/>
                  <a:pt x="4610674" y="1612199"/>
                  <a:pt x="4610674" y="1597403"/>
                </a:cubicBezTo>
                <a:cubicBezTo>
                  <a:pt x="4610674" y="1567305"/>
                  <a:pt x="4635187" y="1542794"/>
                  <a:pt x="4665348" y="1542794"/>
                </a:cubicBezTo>
                <a:cubicBezTo>
                  <a:pt x="4680143" y="1542794"/>
                  <a:pt x="4692143" y="1530665"/>
                  <a:pt x="4692143" y="1515933"/>
                </a:cubicBezTo>
                <a:lnTo>
                  <a:pt x="4692143" y="1492247"/>
                </a:lnTo>
                <a:cubicBezTo>
                  <a:pt x="4692143" y="1477515"/>
                  <a:pt x="4680143" y="1465387"/>
                  <a:pt x="4665348" y="1465387"/>
                </a:cubicBezTo>
                <a:cubicBezTo>
                  <a:pt x="4635187" y="1465387"/>
                  <a:pt x="4610674" y="1440876"/>
                  <a:pt x="4610674" y="1410777"/>
                </a:cubicBezTo>
                <a:cubicBezTo>
                  <a:pt x="4610674" y="1395982"/>
                  <a:pt x="4598610" y="1383981"/>
                  <a:pt x="4583812" y="1383981"/>
                </a:cubicBezTo>
                <a:close/>
                <a:moveTo>
                  <a:pt x="6846182" y="1383980"/>
                </a:moveTo>
                <a:cubicBezTo>
                  <a:pt x="6831387" y="1383980"/>
                  <a:pt x="6819322" y="1395981"/>
                  <a:pt x="6819322" y="1410777"/>
                </a:cubicBezTo>
                <a:cubicBezTo>
                  <a:pt x="6819322" y="1440876"/>
                  <a:pt x="6794811" y="1465387"/>
                  <a:pt x="6764649" y="1465387"/>
                </a:cubicBezTo>
                <a:cubicBezTo>
                  <a:pt x="6749853" y="1465387"/>
                  <a:pt x="6737851" y="1477515"/>
                  <a:pt x="6737851" y="1492247"/>
                </a:cubicBezTo>
                <a:lnTo>
                  <a:pt x="6737851" y="1515933"/>
                </a:lnTo>
                <a:cubicBezTo>
                  <a:pt x="6737851" y="1530665"/>
                  <a:pt x="6749853" y="1542794"/>
                  <a:pt x="6764649" y="1542794"/>
                </a:cubicBezTo>
                <a:cubicBezTo>
                  <a:pt x="6794811" y="1542794"/>
                  <a:pt x="6819322" y="1567305"/>
                  <a:pt x="6819322" y="1597403"/>
                </a:cubicBezTo>
                <a:cubicBezTo>
                  <a:pt x="6819322" y="1612199"/>
                  <a:pt x="6831387" y="1624201"/>
                  <a:pt x="6846182" y="1624201"/>
                </a:cubicBezTo>
                <a:lnTo>
                  <a:pt x="6869804" y="1624201"/>
                </a:lnTo>
                <a:cubicBezTo>
                  <a:pt x="6884600" y="1624201"/>
                  <a:pt x="6896665" y="1612199"/>
                  <a:pt x="6896665" y="1597403"/>
                </a:cubicBezTo>
                <a:cubicBezTo>
                  <a:pt x="6896665" y="1567305"/>
                  <a:pt x="6921176" y="1542794"/>
                  <a:pt x="6951275" y="1542794"/>
                </a:cubicBezTo>
                <a:cubicBezTo>
                  <a:pt x="6966071" y="1542794"/>
                  <a:pt x="6978136" y="1530665"/>
                  <a:pt x="6978136" y="1515933"/>
                </a:cubicBezTo>
                <a:lnTo>
                  <a:pt x="6978136" y="1492247"/>
                </a:lnTo>
                <a:cubicBezTo>
                  <a:pt x="6978136" y="1477515"/>
                  <a:pt x="6966071" y="1465387"/>
                  <a:pt x="6951275" y="1465387"/>
                </a:cubicBezTo>
                <a:cubicBezTo>
                  <a:pt x="6921176" y="1465387"/>
                  <a:pt x="6896665" y="1440876"/>
                  <a:pt x="6896665" y="1410777"/>
                </a:cubicBezTo>
                <a:cubicBezTo>
                  <a:pt x="6896665" y="1395981"/>
                  <a:pt x="6884600" y="1383980"/>
                  <a:pt x="6869804" y="1383980"/>
                </a:cubicBezTo>
                <a:close/>
                <a:moveTo>
                  <a:pt x="6084183" y="1383980"/>
                </a:moveTo>
                <a:cubicBezTo>
                  <a:pt x="6069324" y="1383980"/>
                  <a:pt x="6057322" y="1395981"/>
                  <a:pt x="6057322" y="1410777"/>
                </a:cubicBezTo>
                <a:cubicBezTo>
                  <a:pt x="6057322" y="1440876"/>
                  <a:pt x="6032811" y="1465387"/>
                  <a:pt x="6002652" y="1465387"/>
                </a:cubicBezTo>
                <a:cubicBezTo>
                  <a:pt x="5987857" y="1465387"/>
                  <a:pt x="5975855" y="1477515"/>
                  <a:pt x="5975855" y="1492247"/>
                </a:cubicBezTo>
                <a:lnTo>
                  <a:pt x="5975855" y="1515933"/>
                </a:lnTo>
                <a:cubicBezTo>
                  <a:pt x="5975855" y="1530665"/>
                  <a:pt x="5987857" y="1542794"/>
                  <a:pt x="6002652" y="1542794"/>
                </a:cubicBezTo>
                <a:cubicBezTo>
                  <a:pt x="6032811" y="1542794"/>
                  <a:pt x="6057322" y="1567305"/>
                  <a:pt x="6057322" y="1597403"/>
                </a:cubicBezTo>
                <a:cubicBezTo>
                  <a:pt x="6057322" y="1612199"/>
                  <a:pt x="6069324" y="1624201"/>
                  <a:pt x="6084183" y="1624201"/>
                </a:cubicBezTo>
                <a:lnTo>
                  <a:pt x="6107805" y="1624201"/>
                </a:lnTo>
                <a:cubicBezTo>
                  <a:pt x="6122600" y="1624201"/>
                  <a:pt x="6134602" y="1612199"/>
                  <a:pt x="6134602" y="1597403"/>
                </a:cubicBezTo>
                <a:cubicBezTo>
                  <a:pt x="6134602" y="1567305"/>
                  <a:pt x="6159177" y="1542794"/>
                  <a:pt x="6189275" y="1542794"/>
                </a:cubicBezTo>
                <a:cubicBezTo>
                  <a:pt x="6204071" y="1542794"/>
                  <a:pt x="6216136" y="1530665"/>
                  <a:pt x="6216136" y="1515933"/>
                </a:cubicBezTo>
                <a:lnTo>
                  <a:pt x="6216136" y="1492247"/>
                </a:lnTo>
                <a:cubicBezTo>
                  <a:pt x="6216136" y="1477515"/>
                  <a:pt x="6204071" y="1465387"/>
                  <a:pt x="6189275" y="1465387"/>
                </a:cubicBezTo>
                <a:cubicBezTo>
                  <a:pt x="6159177" y="1465387"/>
                  <a:pt x="6134602" y="1440876"/>
                  <a:pt x="6134602" y="1410777"/>
                </a:cubicBezTo>
                <a:cubicBezTo>
                  <a:pt x="6134602" y="1395981"/>
                  <a:pt x="6122600" y="1383980"/>
                  <a:pt x="6107805" y="1383980"/>
                </a:cubicBezTo>
                <a:close/>
                <a:moveTo>
                  <a:pt x="8370119" y="1383980"/>
                </a:moveTo>
                <a:cubicBezTo>
                  <a:pt x="8355324" y="1383980"/>
                  <a:pt x="8343323" y="1395981"/>
                  <a:pt x="8343323" y="1410777"/>
                </a:cubicBezTo>
                <a:cubicBezTo>
                  <a:pt x="8343323" y="1440876"/>
                  <a:pt x="8318748" y="1465386"/>
                  <a:pt x="8288649" y="1465386"/>
                </a:cubicBezTo>
                <a:cubicBezTo>
                  <a:pt x="8273853" y="1465386"/>
                  <a:pt x="8261788" y="1477514"/>
                  <a:pt x="8261788" y="1492246"/>
                </a:cubicBezTo>
                <a:lnTo>
                  <a:pt x="8261788" y="1515933"/>
                </a:lnTo>
                <a:cubicBezTo>
                  <a:pt x="8261788" y="1530664"/>
                  <a:pt x="8273853" y="1542793"/>
                  <a:pt x="8288649" y="1542793"/>
                </a:cubicBezTo>
                <a:cubicBezTo>
                  <a:pt x="8318748" y="1542793"/>
                  <a:pt x="8343323" y="1567304"/>
                  <a:pt x="8343323" y="1597402"/>
                </a:cubicBezTo>
                <a:cubicBezTo>
                  <a:pt x="8343323" y="1612199"/>
                  <a:pt x="8355324" y="1624200"/>
                  <a:pt x="8370119" y="1624200"/>
                </a:cubicBezTo>
                <a:lnTo>
                  <a:pt x="8393805" y="1624200"/>
                </a:lnTo>
                <a:cubicBezTo>
                  <a:pt x="8408600" y="1624200"/>
                  <a:pt x="8420602" y="1612199"/>
                  <a:pt x="8420602" y="1597402"/>
                </a:cubicBezTo>
                <a:cubicBezTo>
                  <a:pt x="8420602" y="1567304"/>
                  <a:pt x="8445113" y="1542793"/>
                  <a:pt x="8475275" y="1542793"/>
                </a:cubicBezTo>
                <a:cubicBezTo>
                  <a:pt x="8490071" y="1542793"/>
                  <a:pt x="8502073" y="1530664"/>
                  <a:pt x="8502073" y="1515933"/>
                </a:cubicBezTo>
                <a:lnTo>
                  <a:pt x="8502073" y="1492246"/>
                </a:lnTo>
                <a:cubicBezTo>
                  <a:pt x="8502073" y="1477514"/>
                  <a:pt x="8490071" y="1465386"/>
                  <a:pt x="8475275" y="1465386"/>
                </a:cubicBezTo>
                <a:cubicBezTo>
                  <a:pt x="8445113" y="1465386"/>
                  <a:pt x="8420602" y="1440876"/>
                  <a:pt x="8420602" y="1410777"/>
                </a:cubicBezTo>
                <a:cubicBezTo>
                  <a:pt x="8420602" y="1395981"/>
                  <a:pt x="8408600" y="1383980"/>
                  <a:pt x="8393805" y="1383980"/>
                </a:cubicBezTo>
                <a:close/>
                <a:moveTo>
                  <a:pt x="7608182" y="1383980"/>
                </a:moveTo>
                <a:cubicBezTo>
                  <a:pt x="7593387" y="1383980"/>
                  <a:pt x="7581322" y="1395981"/>
                  <a:pt x="7581322" y="1410777"/>
                </a:cubicBezTo>
                <a:cubicBezTo>
                  <a:pt x="7581322" y="1440876"/>
                  <a:pt x="7556811" y="1465387"/>
                  <a:pt x="7526712" y="1465387"/>
                </a:cubicBezTo>
                <a:cubicBezTo>
                  <a:pt x="7511916" y="1465387"/>
                  <a:pt x="7499851" y="1477515"/>
                  <a:pt x="7499851" y="1492247"/>
                </a:cubicBezTo>
                <a:lnTo>
                  <a:pt x="7499851" y="1515933"/>
                </a:lnTo>
                <a:cubicBezTo>
                  <a:pt x="7499851" y="1530664"/>
                  <a:pt x="7511916" y="1542793"/>
                  <a:pt x="7526712" y="1542793"/>
                </a:cubicBezTo>
                <a:cubicBezTo>
                  <a:pt x="7556811" y="1542793"/>
                  <a:pt x="7581322" y="1567305"/>
                  <a:pt x="7581322" y="1597403"/>
                </a:cubicBezTo>
                <a:cubicBezTo>
                  <a:pt x="7581322" y="1612199"/>
                  <a:pt x="7593387" y="1624201"/>
                  <a:pt x="7608182" y="1624201"/>
                </a:cubicBezTo>
                <a:lnTo>
                  <a:pt x="7631804" y="1624201"/>
                </a:lnTo>
                <a:cubicBezTo>
                  <a:pt x="7646600" y="1624201"/>
                  <a:pt x="7658665" y="1612199"/>
                  <a:pt x="7658665" y="1597403"/>
                </a:cubicBezTo>
                <a:cubicBezTo>
                  <a:pt x="7658665" y="1567305"/>
                  <a:pt x="7683176" y="1542793"/>
                  <a:pt x="7713338" y="1542793"/>
                </a:cubicBezTo>
                <a:cubicBezTo>
                  <a:pt x="7728134" y="1542793"/>
                  <a:pt x="7740136" y="1530664"/>
                  <a:pt x="7740136" y="1515933"/>
                </a:cubicBezTo>
                <a:lnTo>
                  <a:pt x="7740136" y="1492247"/>
                </a:lnTo>
                <a:cubicBezTo>
                  <a:pt x="7740136" y="1477515"/>
                  <a:pt x="7728134" y="1465387"/>
                  <a:pt x="7713338" y="1465387"/>
                </a:cubicBezTo>
                <a:cubicBezTo>
                  <a:pt x="7683176" y="1465387"/>
                  <a:pt x="7658665" y="1440876"/>
                  <a:pt x="7658665" y="1410777"/>
                </a:cubicBezTo>
                <a:cubicBezTo>
                  <a:pt x="7658665" y="1395981"/>
                  <a:pt x="7646600" y="1383980"/>
                  <a:pt x="7631804" y="1383980"/>
                </a:cubicBezTo>
                <a:close/>
                <a:moveTo>
                  <a:pt x="9894183" y="1383980"/>
                </a:moveTo>
                <a:cubicBezTo>
                  <a:pt x="9879388" y="1383980"/>
                  <a:pt x="9867323" y="1395981"/>
                  <a:pt x="9867323" y="1410777"/>
                </a:cubicBezTo>
                <a:cubicBezTo>
                  <a:pt x="9867323" y="1440875"/>
                  <a:pt x="9842812" y="1465386"/>
                  <a:pt x="9812649" y="1465386"/>
                </a:cubicBezTo>
                <a:cubicBezTo>
                  <a:pt x="9797853" y="1465386"/>
                  <a:pt x="9785852" y="1477514"/>
                  <a:pt x="9785852" y="1492246"/>
                </a:cubicBezTo>
                <a:lnTo>
                  <a:pt x="9785852" y="1515933"/>
                </a:lnTo>
                <a:cubicBezTo>
                  <a:pt x="9785852" y="1530664"/>
                  <a:pt x="9797853" y="1542793"/>
                  <a:pt x="9812649" y="1542793"/>
                </a:cubicBezTo>
                <a:cubicBezTo>
                  <a:pt x="9842812" y="1542793"/>
                  <a:pt x="9867323" y="1567304"/>
                  <a:pt x="9867323" y="1597402"/>
                </a:cubicBezTo>
                <a:cubicBezTo>
                  <a:pt x="9867323" y="1612199"/>
                  <a:pt x="9879388" y="1624200"/>
                  <a:pt x="9894183" y="1624200"/>
                </a:cubicBezTo>
                <a:lnTo>
                  <a:pt x="9917805" y="1624200"/>
                </a:lnTo>
                <a:cubicBezTo>
                  <a:pt x="9932600" y="1624200"/>
                  <a:pt x="9944665" y="1612199"/>
                  <a:pt x="9944665" y="1597402"/>
                </a:cubicBezTo>
                <a:cubicBezTo>
                  <a:pt x="9944665" y="1567304"/>
                  <a:pt x="9969176" y="1542793"/>
                  <a:pt x="9999275" y="1542793"/>
                </a:cubicBezTo>
                <a:cubicBezTo>
                  <a:pt x="10014071" y="1542793"/>
                  <a:pt x="10026136" y="1530664"/>
                  <a:pt x="10026136" y="1515933"/>
                </a:cubicBezTo>
                <a:lnTo>
                  <a:pt x="10026136" y="1492246"/>
                </a:lnTo>
                <a:cubicBezTo>
                  <a:pt x="10026136" y="1477514"/>
                  <a:pt x="10014071" y="1465386"/>
                  <a:pt x="9999275" y="1465386"/>
                </a:cubicBezTo>
                <a:cubicBezTo>
                  <a:pt x="9969176" y="1465386"/>
                  <a:pt x="9944665" y="1440875"/>
                  <a:pt x="9944665" y="1410777"/>
                </a:cubicBezTo>
                <a:cubicBezTo>
                  <a:pt x="9944665" y="1395981"/>
                  <a:pt x="9932600" y="1383980"/>
                  <a:pt x="9917805" y="1383980"/>
                </a:cubicBezTo>
                <a:close/>
                <a:moveTo>
                  <a:pt x="9132119" y="1383980"/>
                </a:moveTo>
                <a:cubicBezTo>
                  <a:pt x="9117324" y="1383980"/>
                  <a:pt x="9105323" y="1395981"/>
                  <a:pt x="9105323" y="1410777"/>
                </a:cubicBezTo>
                <a:cubicBezTo>
                  <a:pt x="9105323" y="1440876"/>
                  <a:pt x="9080812" y="1465386"/>
                  <a:pt x="9050649" y="1465386"/>
                </a:cubicBezTo>
                <a:cubicBezTo>
                  <a:pt x="9035853" y="1465386"/>
                  <a:pt x="9023852" y="1477514"/>
                  <a:pt x="9023852" y="1492246"/>
                </a:cubicBezTo>
                <a:lnTo>
                  <a:pt x="9023852" y="1515933"/>
                </a:lnTo>
                <a:cubicBezTo>
                  <a:pt x="9023852" y="1530664"/>
                  <a:pt x="9035853" y="1542793"/>
                  <a:pt x="9050649" y="1542793"/>
                </a:cubicBezTo>
                <a:cubicBezTo>
                  <a:pt x="9080812" y="1542793"/>
                  <a:pt x="9105323" y="1567304"/>
                  <a:pt x="9105323" y="1597402"/>
                </a:cubicBezTo>
                <a:cubicBezTo>
                  <a:pt x="9105323" y="1612199"/>
                  <a:pt x="9117324" y="1624200"/>
                  <a:pt x="9132119" y="1624200"/>
                </a:cubicBezTo>
                <a:lnTo>
                  <a:pt x="9155805" y="1624200"/>
                </a:lnTo>
                <a:cubicBezTo>
                  <a:pt x="9170600" y="1624200"/>
                  <a:pt x="9182602" y="1612199"/>
                  <a:pt x="9182602" y="1597402"/>
                </a:cubicBezTo>
                <a:cubicBezTo>
                  <a:pt x="9182602" y="1567304"/>
                  <a:pt x="9207176" y="1542793"/>
                  <a:pt x="9237275" y="1542793"/>
                </a:cubicBezTo>
                <a:cubicBezTo>
                  <a:pt x="9252071" y="1542793"/>
                  <a:pt x="9264136" y="1530664"/>
                  <a:pt x="9264136" y="1515933"/>
                </a:cubicBezTo>
                <a:lnTo>
                  <a:pt x="9264136" y="1492246"/>
                </a:lnTo>
                <a:cubicBezTo>
                  <a:pt x="9264136" y="1477514"/>
                  <a:pt x="9252071" y="1465386"/>
                  <a:pt x="9237275" y="1465386"/>
                </a:cubicBezTo>
                <a:cubicBezTo>
                  <a:pt x="9207176" y="1465386"/>
                  <a:pt x="9182602" y="1440876"/>
                  <a:pt x="9182602" y="1410777"/>
                </a:cubicBezTo>
                <a:cubicBezTo>
                  <a:pt x="9182602" y="1395981"/>
                  <a:pt x="9170600" y="1383980"/>
                  <a:pt x="9155805" y="1383980"/>
                </a:cubicBezTo>
                <a:close/>
                <a:moveTo>
                  <a:pt x="10656182" y="1383980"/>
                </a:moveTo>
                <a:cubicBezTo>
                  <a:pt x="10641387" y="1383980"/>
                  <a:pt x="10629322" y="1395981"/>
                  <a:pt x="10629322" y="1410777"/>
                </a:cubicBezTo>
                <a:cubicBezTo>
                  <a:pt x="10629322" y="1440875"/>
                  <a:pt x="10604811" y="1465386"/>
                  <a:pt x="10574712" y="1465386"/>
                </a:cubicBezTo>
                <a:cubicBezTo>
                  <a:pt x="10559916" y="1465386"/>
                  <a:pt x="10547851" y="1477514"/>
                  <a:pt x="10547851" y="1492246"/>
                </a:cubicBezTo>
                <a:lnTo>
                  <a:pt x="10547851" y="1515932"/>
                </a:lnTo>
                <a:cubicBezTo>
                  <a:pt x="10547851" y="1530664"/>
                  <a:pt x="10559916" y="1542793"/>
                  <a:pt x="10574712" y="1542793"/>
                </a:cubicBezTo>
                <a:cubicBezTo>
                  <a:pt x="10604811" y="1542793"/>
                  <a:pt x="10629322" y="1567304"/>
                  <a:pt x="10629322" y="1597402"/>
                </a:cubicBezTo>
                <a:cubicBezTo>
                  <a:pt x="10629322" y="1612199"/>
                  <a:pt x="10641387" y="1624200"/>
                  <a:pt x="10656182" y="1624200"/>
                </a:cubicBezTo>
                <a:lnTo>
                  <a:pt x="10679804" y="1624200"/>
                </a:lnTo>
                <a:cubicBezTo>
                  <a:pt x="10694600" y="1624200"/>
                  <a:pt x="10706665" y="1612199"/>
                  <a:pt x="10706665" y="1597402"/>
                </a:cubicBezTo>
                <a:cubicBezTo>
                  <a:pt x="10706665" y="1567304"/>
                  <a:pt x="10731176" y="1542793"/>
                  <a:pt x="10761338" y="1542793"/>
                </a:cubicBezTo>
                <a:cubicBezTo>
                  <a:pt x="10776134" y="1542793"/>
                  <a:pt x="10788136" y="1530664"/>
                  <a:pt x="10788136" y="1515932"/>
                </a:cubicBezTo>
                <a:lnTo>
                  <a:pt x="10788136" y="1492246"/>
                </a:lnTo>
                <a:cubicBezTo>
                  <a:pt x="10788136" y="1477514"/>
                  <a:pt x="10776134" y="1465386"/>
                  <a:pt x="10761338" y="1465386"/>
                </a:cubicBezTo>
                <a:cubicBezTo>
                  <a:pt x="10731176" y="1465386"/>
                  <a:pt x="10706665" y="1440875"/>
                  <a:pt x="10706665" y="1410777"/>
                </a:cubicBezTo>
                <a:cubicBezTo>
                  <a:pt x="10706665" y="1395981"/>
                  <a:pt x="10694600" y="1383980"/>
                  <a:pt x="10679804" y="1383980"/>
                </a:cubicBezTo>
                <a:close/>
                <a:moveTo>
                  <a:pt x="11418119" y="1383980"/>
                </a:moveTo>
                <a:cubicBezTo>
                  <a:pt x="11403324" y="1383980"/>
                  <a:pt x="11391323" y="1395981"/>
                  <a:pt x="11391323" y="1410776"/>
                </a:cubicBezTo>
                <a:cubicBezTo>
                  <a:pt x="11391323" y="1440875"/>
                  <a:pt x="11366748" y="1465386"/>
                  <a:pt x="11336649" y="1465386"/>
                </a:cubicBezTo>
                <a:cubicBezTo>
                  <a:pt x="11321853" y="1465386"/>
                  <a:pt x="11309788" y="1477514"/>
                  <a:pt x="11309788" y="1492246"/>
                </a:cubicBezTo>
                <a:lnTo>
                  <a:pt x="11309788" y="1515932"/>
                </a:lnTo>
                <a:cubicBezTo>
                  <a:pt x="11309788" y="1530664"/>
                  <a:pt x="11321853" y="1542793"/>
                  <a:pt x="11336649" y="1542793"/>
                </a:cubicBezTo>
                <a:cubicBezTo>
                  <a:pt x="11366748" y="1542793"/>
                  <a:pt x="11391323" y="1567304"/>
                  <a:pt x="11391323" y="1597402"/>
                </a:cubicBezTo>
                <a:cubicBezTo>
                  <a:pt x="11391323" y="1612199"/>
                  <a:pt x="11403324" y="1624200"/>
                  <a:pt x="11418119" y="1624200"/>
                </a:cubicBezTo>
                <a:lnTo>
                  <a:pt x="11441805" y="1624200"/>
                </a:lnTo>
                <a:cubicBezTo>
                  <a:pt x="11456600" y="1624200"/>
                  <a:pt x="11468602" y="1612199"/>
                  <a:pt x="11468602" y="1597402"/>
                </a:cubicBezTo>
                <a:cubicBezTo>
                  <a:pt x="11468602" y="1567304"/>
                  <a:pt x="11493113" y="1542793"/>
                  <a:pt x="11523275" y="1542793"/>
                </a:cubicBezTo>
                <a:cubicBezTo>
                  <a:pt x="11538071" y="1542793"/>
                  <a:pt x="11550073" y="1530664"/>
                  <a:pt x="11550073" y="1515932"/>
                </a:cubicBezTo>
                <a:lnTo>
                  <a:pt x="11550073" y="1492246"/>
                </a:lnTo>
                <a:cubicBezTo>
                  <a:pt x="11550073" y="1477514"/>
                  <a:pt x="11538071" y="1465386"/>
                  <a:pt x="11523275" y="1465386"/>
                </a:cubicBezTo>
                <a:cubicBezTo>
                  <a:pt x="11493113" y="1465386"/>
                  <a:pt x="11468602" y="1440875"/>
                  <a:pt x="11468602" y="1410776"/>
                </a:cubicBezTo>
                <a:cubicBezTo>
                  <a:pt x="11468602" y="1395981"/>
                  <a:pt x="11456600" y="1383980"/>
                  <a:pt x="11441805" y="1383980"/>
                </a:cubicBezTo>
                <a:close/>
                <a:moveTo>
                  <a:pt x="750205" y="1347024"/>
                </a:moveTo>
                <a:lnTo>
                  <a:pt x="773827" y="1347024"/>
                </a:lnTo>
                <a:cubicBezTo>
                  <a:pt x="809006" y="1347024"/>
                  <a:pt x="837644" y="1375599"/>
                  <a:pt x="837644" y="1410778"/>
                </a:cubicBezTo>
                <a:cubicBezTo>
                  <a:pt x="837644" y="1420557"/>
                  <a:pt x="845582" y="1428495"/>
                  <a:pt x="855361" y="1428495"/>
                </a:cubicBezTo>
                <a:cubicBezTo>
                  <a:pt x="890476" y="1428495"/>
                  <a:pt x="919115" y="1457069"/>
                  <a:pt x="919115" y="1492248"/>
                </a:cubicBezTo>
                <a:lnTo>
                  <a:pt x="919115" y="1515934"/>
                </a:lnTo>
                <a:cubicBezTo>
                  <a:pt x="919115" y="1551113"/>
                  <a:pt x="890476" y="1579687"/>
                  <a:pt x="855361" y="1579687"/>
                </a:cubicBezTo>
                <a:cubicBezTo>
                  <a:pt x="845582" y="1579687"/>
                  <a:pt x="837644" y="1587626"/>
                  <a:pt x="837644" y="1597403"/>
                </a:cubicBezTo>
                <a:cubicBezTo>
                  <a:pt x="837644" y="1632584"/>
                  <a:pt x="809006" y="1661159"/>
                  <a:pt x="773827" y="1661159"/>
                </a:cubicBezTo>
                <a:lnTo>
                  <a:pt x="750205" y="1661159"/>
                </a:lnTo>
                <a:cubicBezTo>
                  <a:pt x="715026" y="1661159"/>
                  <a:pt x="686387" y="1632584"/>
                  <a:pt x="686387" y="1597403"/>
                </a:cubicBezTo>
                <a:cubicBezTo>
                  <a:pt x="686387" y="1587626"/>
                  <a:pt x="678513" y="1579687"/>
                  <a:pt x="668734" y="1579687"/>
                </a:cubicBezTo>
                <a:cubicBezTo>
                  <a:pt x="633555" y="1579687"/>
                  <a:pt x="604980" y="1551113"/>
                  <a:pt x="604980" y="1515934"/>
                </a:cubicBezTo>
                <a:lnTo>
                  <a:pt x="604980" y="1492248"/>
                </a:lnTo>
                <a:cubicBezTo>
                  <a:pt x="604980" y="1457069"/>
                  <a:pt x="633555" y="1428495"/>
                  <a:pt x="668734" y="1428495"/>
                </a:cubicBezTo>
                <a:cubicBezTo>
                  <a:pt x="678450" y="1428495"/>
                  <a:pt x="686387" y="1420557"/>
                  <a:pt x="686387" y="1410778"/>
                </a:cubicBezTo>
                <a:cubicBezTo>
                  <a:pt x="686387" y="1375599"/>
                  <a:pt x="715026" y="1347024"/>
                  <a:pt x="750205" y="1347024"/>
                </a:cubicBezTo>
                <a:close/>
                <a:moveTo>
                  <a:pt x="18" y="1347024"/>
                </a:moveTo>
                <a:lnTo>
                  <a:pt x="11829" y="1347024"/>
                </a:lnTo>
                <a:cubicBezTo>
                  <a:pt x="47008" y="1347024"/>
                  <a:pt x="75647" y="1375599"/>
                  <a:pt x="75647" y="1410778"/>
                </a:cubicBezTo>
                <a:cubicBezTo>
                  <a:pt x="75647" y="1420557"/>
                  <a:pt x="83521" y="1428495"/>
                  <a:pt x="93300" y="1428495"/>
                </a:cubicBezTo>
                <a:cubicBezTo>
                  <a:pt x="128479" y="1428495"/>
                  <a:pt x="157117" y="1457070"/>
                  <a:pt x="157117" y="1492248"/>
                </a:cubicBezTo>
                <a:lnTo>
                  <a:pt x="157117" y="1515934"/>
                </a:lnTo>
                <a:cubicBezTo>
                  <a:pt x="157117" y="1551113"/>
                  <a:pt x="128479" y="1579687"/>
                  <a:pt x="93300" y="1579687"/>
                </a:cubicBezTo>
                <a:cubicBezTo>
                  <a:pt x="83584" y="1579687"/>
                  <a:pt x="75647" y="1587626"/>
                  <a:pt x="75647" y="1597404"/>
                </a:cubicBezTo>
                <a:cubicBezTo>
                  <a:pt x="75647" y="1632584"/>
                  <a:pt x="47008" y="1661159"/>
                  <a:pt x="11829" y="1661159"/>
                </a:cubicBezTo>
                <a:lnTo>
                  <a:pt x="18" y="1661159"/>
                </a:lnTo>
                <a:lnTo>
                  <a:pt x="18" y="1624202"/>
                </a:lnTo>
                <a:lnTo>
                  <a:pt x="11829" y="1624202"/>
                </a:lnTo>
                <a:cubicBezTo>
                  <a:pt x="26625" y="1624202"/>
                  <a:pt x="38690" y="1612200"/>
                  <a:pt x="38690" y="1597404"/>
                </a:cubicBezTo>
                <a:cubicBezTo>
                  <a:pt x="38690" y="1567306"/>
                  <a:pt x="63201" y="1542794"/>
                  <a:pt x="93300" y="1542794"/>
                </a:cubicBezTo>
                <a:cubicBezTo>
                  <a:pt x="108095" y="1542794"/>
                  <a:pt x="120160" y="1530666"/>
                  <a:pt x="120160" y="1515934"/>
                </a:cubicBezTo>
                <a:lnTo>
                  <a:pt x="120160" y="1492248"/>
                </a:lnTo>
                <a:cubicBezTo>
                  <a:pt x="120160" y="1477516"/>
                  <a:pt x="108095" y="1465388"/>
                  <a:pt x="93300" y="1465388"/>
                </a:cubicBezTo>
                <a:cubicBezTo>
                  <a:pt x="63201" y="1465388"/>
                  <a:pt x="38690" y="1440877"/>
                  <a:pt x="38690" y="1410778"/>
                </a:cubicBezTo>
                <a:cubicBezTo>
                  <a:pt x="38690" y="1395982"/>
                  <a:pt x="26625" y="1383981"/>
                  <a:pt x="11829" y="1383981"/>
                </a:cubicBezTo>
                <a:lnTo>
                  <a:pt x="18" y="1383981"/>
                </a:lnTo>
                <a:close/>
                <a:moveTo>
                  <a:pt x="2274146" y="1347024"/>
                </a:moveTo>
                <a:lnTo>
                  <a:pt x="2297832" y="1347024"/>
                </a:lnTo>
                <a:cubicBezTo>
                  <a:pt x="2332948" y="1347024"/>
                  <a:pt x="2361585" y="1375599"/>
                  <a:pt x="2361585" y="1410778"/>
                </a:cubicBezTo>
                <a:cubicBezTo>
                  <a:pt x="2361585" y="1420557"/>
                  <a:pt x="2369522" y="1428494"/>
                  <a:pt x="2379301" y="1428494"/>
                </a:cubicBezTo>
                <a:cubicBezTo>
                  <a:pt x="2414481" y="1428494"/>
                  <a:pt x="2443118" y="1457069"/>
                  <a:pt x="2443118" y="1492248"/>
                </a:cubicBezTo>
                <a:lnTo>
                  <a:pt x="2443118" y="1515933"/>
                </a:lnTo>
                <a:cubicBezTo>
                  <a:pt x="2443118" y="1551112"/>
                  <a:pt x="2414481" y="1579687"/>
                  <a:pt x="2379301" y="1579687"/>
                </a:cubicBezTo>
                <a:cubicBezTo>
                  <a:pt x="2369586" y="1579687"/>
                  <a:pt x="2361585" y="1587626"/>
                  <a:pt x="2361585" y="1597403"/>
                </a:cubicBezTo>
                <a:cubicBezTo>
                  <a:pt x="2361585" y="1632584"/>
                  <a:pt x="2332948" y="1661159"/>
                  <a:pt x="2297832" y="1661159"/>
                </a:cubicBezTo>
                <a:lnTo>
                  <a:pt x="2274146" y="1661159"/>
                </a:lnTo>
                <a:cubicBezTo>
                  <a:pt x="2239031" y="1661159"/>
                  <a:pt x="2210392" y="1632584"/>
                  <a:pt x="2210392" y="1597403"/>
                </a:cubicBezTo>
                <a:cubicBezTo>
                  <a:pt x="2210392" y="1587626"/>
                  <a:pt x="2202453" y="1579687"/>
                  <a:pt x="2192676" y="1579687"/>
                </a:cubicBezTo>
                <a:cubicBezTo>
                  <a:pt x="2157559" y="1579687"/>
                  <a:pt x="2128919" y="1551112"/>
                  <a:pt x="2128919" y="1515933"/>
                </a:cubicBezTo>
                <a:lnTo>
                  <a:pt x="2128919" y="1492248"/>
                </a:lnTo>
                <a:cubicBezTo>
                  <a:pt x="2128919" y="1457069"/>
                  <a:pt x="2157559" y="1428494"/>
                  <a:pt x="2192676" y="1428494"/>
                </a:cubicBezTo>
                <a:cubicBezTo>
                  <a:pt x="2202389" y="1428494"/>
                  <a:pt x="2210392" y="1420557"/>
                  <a:pt x="2210392" y="1410778"/>
                </a:cubicBezTo>
                <a:cubicBezTo>
                  <a:pt x="2210392" y="1375599"/>
                  <a:pt x="2239031" y="1347024"/>
                  <a:pt x="2274146" y="1347024"/>
                </a:cubicBezTo>
                <a:close/>
                <a:moveTo>
                  <a:pt x="1512203" y="1347024"/>
                </a:moveTo>
                <a:lnTo>
                  <a:pt x="1535889" y="1347024"/>
                </a:lnTo>
                <a:cubicBezTo>
                  <a:pt x="1571004" y="1347024"/>
                  <a:pt x="1599642" y="1375599"/>
                  <a:pt x="1599642" y="1410778"/>
                </a:cubicBezTo>
                <a:cubicBezTo>
                  <a:pt x="1599642" y="1420557"/>
                  <a:pt x="1607581" y="1428495"/>
                  <a:pt x="1617358" y="1428495"/>
                </a:cubicBezTo>
                <a:cubicBezTo>
                  <a:pt x="1652474" y="1428495"/>
                  <a:pt x="1681050" y="1457069"/>
                  <a:pt x="1681112" y="1492248"/>
                </a:cubicBezTo>
                <a:lnTo>
                  <a:pt x="1681112" y="1515933"/>
                </a:lnTo>
                <a:cubicBezTo>
                  <a:pt x="1681112" y="1551113"/>
                  <a:pt x="1652474" y="1579687"/>
                  <a:pt x="1617358" y="1579687"/>
                </a:cubicBezTo>
                <a:cubicBezTo>
                  <a:pt x="1607581" y="1579687"/>
                  <a:pt x="1599642" y="1587626"/>
                  <a:pt x="1599642" y="1597403"/>
                </a:cubicBezTo>
                <a:cubicBezTo>
                  <a:pt x="1599642" y="1632584"/>
                  <a:pt x="1571004" y="1661159"/>
                  <a:pt x="1535889" y="1661159"/>
                </a:cubicBezTo>
                <a:lnTo>
                  <a:pt x="1512203" y="1661159"/>
                </a:lnTo>
                <a:cubicBezTo>
                  <a:pt x="1477088" y="1661159"/>
                  <a:pt x="1448450" y="1632584"/>
                  <a:pt x="1448450" y="1597403"/>
                </a:cubicBezTo>
                <a:cubicBezTo>
                  <a:pt x="1448450" y="1587626"/>
                  <a:pt x="1440512" y="1579687"/>
                  <a:pt x="1430733" y="1579687"/>
                </a:cubicBezTo>
                <a:cubicBezTo>
                  <a:pt x="1395554" y="1579687"/>
                  <a:pt x="1366979" y="1551113"/>
                  <a:pt x="1366979" y="1515933"/>
                </a:cubicBezTo>
                <a:lnTo>
                  <a:pt x="1366979" y="1492248"/>
                </a:lnTo>
                <a:cubicBezTo>
                  <a:pt x="1366979" y="1457069"/>
                  <a:pt x="1395554" y="1428495"/>
                  <a:pt x="1430733" y="1428495"/>
                </a:cubicBezTo>
                <a:cubicBezTo>
                  <a:pt x="1440447" y="1428495"/>
                  <a:pt x="1448450" y="1420557"/>
                  <a:pt x="1448450" y="1410778"/>
                </a:cubicBezTo>
                <a:cubicBezTo>
                  <a:pt x="1448450" y="1375599"/>
                  <a:pt x="1477088" y="1347024"/>
                  <a:pt x="1512203" y="1347024"/>
                </a:cubicBezTo>
                <a:close/>
                <a:moveTo>
                  <a:pt x="3798198" y="1347024"/>
                </a:moveTo>
                <a:lnTo>
                  <a:pt x="3821821" y="1347024"/>
                </a:lnTo>
                <a:cubicBezTo>
                  <a:pt x="3857002" y="1347024"/>
                  <a:pt x="3885642" y="1375599"/>
                  <a:pt x="3885642" y="1410777"/>
                </a:cubicBezTo>
                <a:cubicBezTo>
                  <a:pt x="3885642" y="1420556"/>
                  <a:pt x="3893517" y="1428494"/>
                  <a:pt x="3903295" y="1428494"/>
                </a:cubicBezTo>
                <a:cubicBezTo>
                  <a:pt x="3938476" y="1428494"/>
                  <a:pt x="3967113" y="1457069"/>
                  <a:pt x="3967113" y="1492247"/>
                </a:cubicBezTo>
                <a:lnTo>
                  <a:pt x="3967113" y="1515933"/>
                </a:lnTo>
                <a:cubicBezTo>
                  <a:pt x="3967113" y="1551112"/>
                  <a:pt x="3938476" y="1579687"/>
                  <a:pt x="3903295" y="1579687"/>
                </a:cubicBezTo>
                <a:cubicBezTo>
                  <a:pt x="3893578" y="1579687"/>
                  <a:pt x="3885642" y="1587625"/>
                  <a:pt x="3885642" y="1597403"/>
                </a:cubicBezTo>
                <a:cubicBezTo>
                  <a:pt x="3885642" y="1632584"/>
                  <a:pt x="3857002" y="1661159"/>
                  <a:pt x="3821821" y="1661159"/>
                </a:cubicBezTo>
                <a:lnTo>
                  <a:pt x="3798198" y="1661159"/>
                </a:lnTo>
                <a:cubicBezTo>
                  <a:pt x="3763023" y="1661159"/>
                  <a:pt x="3734386" y="1632584"/>
                  <a:pt x="3734386" y="1597403"/>
                </a:cubicBezTo>
                <a:cubicBezTo>
                  <a:pt x="3734386" y="1587625"/>
                  <a:pt x="3726513" y="1579687"/>
                  <a:pt x="3716733" y="1579687"/>
                </a:cubicBezTo>
                <a:cubicBezTo>
                  <a:pt x="3681555" y="1579687"/>
                  <a:pt x="3652981" y="1551112"/>
                  <a:pt x="3652981" y="1515933"/>
                </a:cubicBezTo>
                <a:lnTo>
                  <a:pt x="3652981" y="1492247"/>
                </a:lnTo>
                <a:cubicBezTo>
                  <a:pt x="3652981" y="1457069"/>
                  <a:pt x="3681555" y="1428494"/>
                  <a:pt x="3716733" y="1428494"/>
                </a:cubicBezTo>
                <a:cubicBezTo>
                  <a:pt x="3726451" y="1428494"/>
                  <a:pt x="3734386" y="1420556"/>
                  <a:pt x="3734386" y="1410777"/>
                </a:cubicBezTo>
                <a:cubicBezTo>
                  <a:pt x="3734386" y="1375599"/>
                  <a:pt x="3763023" y="1347024"/>
                  <a:pt x="3798198" y="1347024"/>
                </a:cubicBezTo>
                <a:close/>
                <a:moveTo>
                  <a:pt x="3036206" y="1347024"/>
                </a:moveTo>
                <a:lnTo>
                  <a:pt x="3059829" y="1347024"/>
                </a:lnTo>
                <a:cubicBezTo>
                  <a:pt x="3095008" y="1347024"/>
                  <a:pt x="3123584" y="1375599"/>
                  <a:pt x="3123584" y="1410778"/>
                </a:cubicBezTo>
                <a:cubicBezTo>
                  <a:pt x="3123584" y="1420557"/>
                  <a:pt x="3131521" y="1428494"/>
                  <a:pt x="3141300" y="1428494"/>
                </a:cubicBezTo>
                <a:cubicBezTo>
                  <a:pt x="3176480" y="1428494"/>
                  <a:pt x="3205118" y="1457069"/>
                  <a:pt x="3205118" y="1492247"/>
                </a:cubicBezTo>
                <a:lnTo>
                  <a:pt x="3205118" y="1515933"/>
                </a:lnTo>
                <a:cubicBezTo>
                  <a:pt x="3205118" y="1551112"/>
                  <a:pt x="3176480" y="1579687"/>
                  <a:pt x="3141300" y="1579687"/>
                </a:cubicBezTo>
                <a:cubicBezTo>
                  <a:pt x="3131586" y="1579687"/>
                  <a:pt x="3123584" y="1587625"/>
                  <a:pt x="3123584" y="1597403"/>
                </a:cubicBezTo>
                <a:cubicBezTo>
                  <a:pt x="3123584" y="1632584"/>
                  <a:pt x="3095008" y="1661159"/>
                  <a:pt x="3059829" y="1661159"/>
                </a:cubicBezTo>
                <a:lnTo>
                  <a:pt x="3036206" y="1661159"/>
                </a:lnTo>
                <a:cubicBezTo>
                  <a:pt x="3001028" y="1661159"/>
                  <a:pt x="2972389" y="1632584"/>
                  <a:pt x="2972389" y="1597403"/>
                </a:cubicBezTo>
                <a:cubicBezTo>
                  <a:pt x="2972389" y="1587625"/>
                  <a:pt x="2964452" y="1579687"/>
                  <a:pt x="2954673" y="1579687"/>
                </a:cubicBezTo>
                <a:cubicBezTo>
                  <a:pt x="2919558" y="1579687"/>
                  <a:pt x="2890920" y="1551112"/>
                  <a:pt x="2890920" y="1515933"/>
                </a:cubicBezTo>
                <a:lnTo>
                  <a:pt x="2890920" y="1492247"/>
                </a:lnTo>
                <a:cubicBezTo>
                  <a:pt x="2890920" y="1457069"/>
                  <a:pt x="2919558" y="1428494"/>
                  <a:pt x="2954673" y="1428494"/>
                </a:cubicBezTo>
                <a:cubicBezTo>
                  <a:pt x="2964452" y="1428494"/>
                  <a:pt x="2972389" y="1420557"/>
                  <a:pt x="2972389" y="1410778"/>
                </a:cubicBezTo>
                <a:cubicBezTo>
                  <a:pt x="2972389" y="1375599"/>
                  <a:pt x="3001028" y="1347024"/>
                  <a:pt x="3036206" y="1347024"/>
                </a:cubicBezTo>
                <a:close/>
                <a:moveTo>
                  <a:pt x="5322133" y="1347024"/>
                </a:moveTo>
                <a:lnTo>
                  <a:pt x="5345819" y="1347024"/>
                </a:lnTo>
                <a:cubicBezTo>
                  <a:pt x="5380936" y="1347024"/>
                  <a:pt x="5409571" y="1375599"/>
                  <a:pt x="5409571" y="1410777"/>
                </a:cubicBezTo>
                <a:cubicBezTo>
                  <a:pt x="5409571" y="1420556"/>
                  <a:pt x="5417511" y="1428494"/>
                  <a:pt x="5427288" y="1428494"/>
                </a:cubicBezTo>
                <a:cubicBezTo>
                  <a:pt x="5462402" y="1428494"/>
                  <a:pt x="5491040" y="1457069"/>
                  <a:pt x="5491040" y="1492247"/>
                </a:cubicBezTo>
                <a:lnTo>
                  <a:pt x="5491040" y="1515933"/>
                </a:lnTo>
                <a:cubicBezTo>
                  <a:pt x="5491040" y="1551112"/>
                  <a:pt x="5462402" y="1579686"/>
                  <a:pt x="5427288" y="1579686"/>
                </a:cubicBezTo>
                <a:cubicBezTo>
                  <a:pt x="5417574" y="1579686"/>
                  <a:pt x="5409571" y="1587625"/>
                  <a:pt x="5409571" y="1597403"/>
                </a:cubicBezTo>
                <a:cubicBezTo>
                  <a:pt x="5409571" y="1632584"/>
                  <a:pt x="5380936" y="1661159"/>
                  <a:pt x="5345819" y="1661159"/>
                </a:cubicBezTo>
                <a:lnTo>
                  <a:pt x="5322133" y="1661159"/>
                </a:lnTo>
                <a:cubicBezTo>
                  <a:pt x="5287017" y="1661159"/>
                  <a:pt x="5258380" y="1632584"/>
                  <a:pt x="5258380" y="1597403"/>
                </a:cubicBezTo>
                <a:cubicBezTo>
                  <a:pt x="5258380" y="1587625"/>
                  <a:pt x="5250440" y="1579686"/>
                  <a:pt x="5240657" y="1579686"/>
                </a:cubicBezTo>
                <a:cubicBezTo>
                  <a:pt x="5205481" y="1579686"/>
                  <a:pt x="5176902" y="1551112"/>
                  <a:pt x="5176902" y="1515933"/>
                </a:cubicBezTo>
                <a:lnTo>
                  <a:pt x="5176902" y="1492247"/>
                </a:lnTo>
                <a:cubicBezTo>
                  <a:pt x="5176902" y="1457069"/>
                  <a:pt x="5205481" y="1428494"/>
                  <a:pt x="5240657" y="1428494"/>
                </a:cubicBezTo>
                <a:cubicBezTo>
                  <a:pt x="5250376" y="1428494"/>
                  <a:pt x="5258380" y="1420556"/>
                  <a:pt x="5258380" y="1410777"/>
                </a:cubicBezTo>
                <a:cubicBezTo>
                  <a:pt x="5258380" y="1375599"/>
                  <a:pt x="5287017" y="1347024"/>
                  <a:pt x="5322133" y="1347024"/>
                </a:cubicBezTo>
                <a:close/>
                <a:moveTo>
                  <a:pt x="4560192" y="1347024"/>
                </a:moveTo>
                <a:lnTo>
                  <a:pt x="4583812" y="1347024"/>
                </a:lnTo>
                <a:cubicBezTo>
                  <a:pt x="4618994" y="1347024"/>
                  <a:pt x="4647631" y="1375599"/>
                  <a:pt x="4647631" y="1410777"/>
                </a:cubicBezTo>
                <a:cubicBezTo>
                  <a:pt x="4647631" y="1420556"/>
                  <a:pt x="4655568" y="1428494"/>
                  <a:pt x="4665348" y="1428494"/>
                </a:cubicBezTo>
                <a:cubicBezTo>
                  <a:pt x="4700463" y="1428494"/>
                  <a:pt x="4729037" y="1457069"/>
                  <a:pt x="4729101" y="1492247"/>
                </a:cubicBezTo>
                <a:lnTo>
                  <a:pt x="4729101" y="1515933"/>
                </a:lnTo>
                <a:cubicBezTo>
                  <a:pt x="4729101" y="1551112"/>
                  <a:pt x="4700463" y="1579687"/>
                  <a:pt x="4665348" y="1579687"/>
                </a:cubicBezTo>
                <a:cubicBezTo>
                  <a:pt x="4655568" y="1579687"/>
                  <a:pt x="4647631" y="1587625"/>
                  <a:pt x="4647631" y="1597403"/>
                </a:cubicBezTo>
                <a:cubicBezTo>
                  <a:pt x="4647631" y="1632584"/>
                  <a:pt x="4618994" y="1661159"/>
                  <a:pt x="4583812" y="1661159"/>
                </a:cubicBezTo>
                <a:lnTo>
                  <a:pt x="4560192" y="1661159"/>
                </a:lnTo>
                <a:cubicBezTo>
                  <a:pt x="4525074" y="1661159"/>
                  <a:pt x="4496437" y="1632584"/>
                  <a:pt x="4496437" y="1597403"/>
                </a:cubicBezTo>
                <a:cubicBezTo>
                  <a:pt x="4496437" y="1587625"/>
                  <a:pt x="4488500" y="1579687"/>
                  <a:pt x="4478720" y="1579687"/>
                </a:cubicBezTo>
                <a:cubicBezTo>
                  <a:pt x="4443541" y="1579687"/>
                  <a:pt x="4414965" y="1551112"/>
                  <a:pt x="4414965" y="1515933"/>
                </a:cubicBezTo>
                <a:lnTo>
                  <a:pt x="4414965" y="1492247"/>
                </a:lnTo>
                <a:cubicBezTo>
                  <a:pt x="4414965" y="1457069"/>
                  <a:pt x="4443541" y="1428494"/>
                  <a:pt x="4478720" y="1428494"/>
                </a:cubicBezTo>
                <a:cubicBezTo>
                  <a:pt x="4488436" y="1428494"/>
                  <a:pt x="4496437" y="1420556"/>
                  <a:pt x="4496437" y="1410777"/>
                </a:cubicBezTo>
                <a:cubicBezTo>
                  <a:pt x="4496437" y="1375599"/>
                  <a:pt x="4525074" y="1347024"/>
                  <a:pt x="4560192" y="1347024"/>
                </a:cubicBezTo>
                <a:close/>
                <a:moveTo>
                  <a:pt x="6846182" y="1347024"/>
                </a:moveTo>
                <a:lnTo>
                  <a:pt x="6869804" y="1347024"/>
                </a:lnTo>
                <a:cubicBezTo>
                  <a:pt x="6904984" y="1347024"/>
                  <a:pt x="6933622" y="1375598"/>
                  <a:pt x="6933622" y="1410777"/>
                </a:cubicBezTo>
                <a:cubicBezTo>
                  <a:pt x="6933622" y="1420556"/>
                  <a:pt x="6941560" y="1428494"/>
                  <a:pt x="6951275" y="1428494"/>
                </a:cubicBezTo>
                <a:cubicBezTo>
                  <a:pt x="6986454" y="1428494"/>
                  <a:pt x="7015092" y="1457069"/>
                  <a:pt x="7015092" y="1492247"/>
                </a:cubicBezTo>
                <a:lnTo>
                  <a:pt x="7015092" y="1515933"/>
                </a:lnTo>
                <a:cubicBezTo>
                  <a:pt x="7015092" y="1551112"/>
                  <a:pt x="6986454" y="1579686"/>
                  <a:pt x="6951275" y="1579686"/>
                </a:cubicBezTo>
                <a:cubicBezTo>
                  <a:pt x="6941560" y="1579686"/>
                  <a:pt x="6933622" y="1587625"/>
                  <a:pt x="6933622" y="1597403"/>
                </a:cubicBezTo>
                <a:cubicBezTo>
                  <a:pt x="6933622" y="1632584"/>
                  <a:pt x="6904984" y="1661158"/>
                  <a:pt x="6869804" y="1661158"/>
                </a:cubicBezTo>
                <a:lnTo>
                  <a:pt x="6846182" y="1661158"/>
                </a:lnTo>
                <a:cubicBezTo>
                  <a:pt x="6811003" y="1661158"/>
                  <a:pt x="6782365" y="1632584"/>
                  <a:pt x="6782365" y="1597403"/>
                </a:cubicBezTo>
                <a:cubicBezTo>
                  <a:pt x="6782365" y="1587625"/>
                  <a:pt x="6774427" y="1579686"/>
                  <a:pt x="6764649" y="1579686"/>
                </a:cubicBezTo>
                <a:cubicBezTo>
                  <a:pt x="6729533" y="1579686"/>
                  <a:pt x="6700958" y="1551112"/>
                  <a:pt x="6700958" y="1515933"/>
                </a:cubicBezTo>
                <a:lnTo>
                  <a:pt x="6700958" y="1492247"/>
                </a:lnTo>
                <a:cubicBezTo>
                  <a:pt x="6700958" y="1457069"/>
                  <a:pt x="6729533" y="1428494"/>
                  <a:pt x="6764649" y="1428494"/>
                </a:cubicBezTo>
                <a:cubicBezTo>
                  <a:pt x="6774427" y="1428494"/>
                  <a:pt x="6782365" y="1420556"/>
                  <a:pt x="6782365" y="1410777"/>
                </a:cubicBezTo>
                <a:cubicBezTo>
                  <a:pt x="6782365" y="1375598"/>
                  <a:pt x="6811003" y="1347024"/>
                  <a:pt x="6846182" y="1347024"/>
                </a:cubicBezTo>
                <a:close/>
                <a:moveTo>
                  <a:pt x="6084183" y="1347024"/>
                </a:moveTo>
                <a:lnTo>
                  <a:pt x="6107805" y="1347024"/>
                </a:lnTo>
                <a:cubicBezTo>
                  <a:pt x="6142921" y="1347024"/>
                  <a:pt x="6171559" y="1375598"/>
                  <a:pt x="6171559" y="1410777"/>
                </a:cubicBezTo>
                <a:cubicBezTo>
                  <a:pt x="6171559" y="1420556"/>
                  <a:pt x="6179497" y="1428494"/>
                  <a:pt x="6189275" y="1428494"/>
                </a:cubicBezTo>
                <a:cubicBezTo>
                  <a:pt x="6224454" y="1428494"/>
                  <a:pt x="6253093" y="1457069"/>
                  <a:pt x="6253093" y="1492247"/>
                </a:cubicBezTo>
                <a:lnTo>
                  <a:pt x="6253093" y="1515933"/>
                </a:lnTo>
                <a:cubicBezTo>
                  <a:pt x="6253093" y="1551112"/>
                  <a:pt x="6224454" y="1579686"/>
                  <a:pt x="6189275" y="1579686"/>
                </a:cubicBezTo>
                <a:cubicBezTo>
                  <a:pt x="6179560" y="1579686"/>
                  <a:pt x="6171559" y="1587625"/>
                  <a:pt x="6171559" y="1597403"/>
                </a:cubicBezTo>
                <a:cubicBezTo>
                  <a:pt x="6171559" y="1632584"/>
                  <a:pt x="6142921" y="1661159"/>
                  <a:pt x="6107805" y="1661159"/>
                </a:cubicBezTo>
                <a:lnTo>
                  <a:pt x="6084183" y="1661159"/>
                </a:lnTo>
                <a:cubicBezTo>
                  <a:pt x="6049004" y="1661159"/>
                  <a:pt x="6020366" y="1632584"/>
                  <a:pt x="6020366" y="1597403"/>
                </a:cubicBezTo>
                <a:cubicBezTo>
                  <a:pt x="6020366" y="1587625"/>
                  <a:pt x="6012428" y="1579686"/>
                  <a:pt x="6002652" y="1579686"/>
                </a:cubicBezTo>
                <a:cubicBezTo>
                  <a:pt x="5967534" y="1579686"/>
                  <a:pt x="5938898" y="1551112"/>
                  <a:pt x="5938898" y="1515933"/>
                </a:cubicBezTo>
                <a:lnTo>
                  <a:pt x="5938898" y="1492247"/>
                </a:lnTo>
                <a:cubicBezTo>
                  <a:pt x="5938898" y="1457069"/>
                  <a:pt x="5967534" y="1428494"/>
                  <a:pt x="6002652" y="1428494"/>
                </a:cubicBezTo>
                <a:cubicBezTo>
                  <a:pt x="6012428" y="1428494"/>
                  <a:pt x="6020366" y="1420556"/>
                  <a:pt x="6020366" y="1410777"/>
                </a:cubicBezTo>
                <a:cubicBezTo>
                  <a:pt x="6020366" y="1375598"/>
                  <a:pt x="6049004" y="1347024"/>
                  <a:pt x="6084183" y="1347024"/>
                </a:cubicBezTo>
                <a:close/>
                <a:moveTo>
                  <a:pt x="8370119" y="1347023"/>
                </a:moveTo>
                <a:lnTo>
                  <a:pt x="8393805" y="1347023"/>
                </a:lnTo>
                <a:cubicBezTo>
                  <a:pt x="8428921" y="1347023"/>
                  <a:pt x="8457559" y="1375598"/>
                  <a:pt x="8457559" y="1410777"/>
                </a:cubicBezTo>
                <a:cubicBezTo>
                  <a:pt x="8457559" y="1420556"/>
                  <a:pt x="8465497" y="1428494"/>
                  <a:pt x="8475275" y="1428494"/>
                </a:cubicBezTo>
                <a:cubicBezTo>
                  <a:pt x="8510391" y="1428494"/>
                  <a:pt x="8539029" y="1457068"/>
                  <a:pt x="8539029" y="1492246"/>
                </a:cubicBezTo>
                <a:lnTo>
                  <a:pt x="8539029" y="1515933"/>
                </a:lnTo>
                <a:cubicBezTo>
                  <a:pt x="8539029" y="1551112"/>
                  <a:pt x="8510391" y="1579686"/>
                  <a:pt x="8475275" y="1579686"/>
                </a:cubicBezTo>
                <a:cubicBezTo>
                  <a:pt x="8465560" y="1579686"/>
                  <a:pt x="8457559" y="1587625"/>
                  <a:pt x="8457559" y="1597402"/>
                </a:cubicBezTo>
                <a:cubicBezTo>
                  <a:pt x="8457559" y="1632583"/>
                  <a:pt x="8428921" y="1661158"/>
                  <a:pt x="8393805" y="1661158"/>
                </a:cubicBezTo>
                <a:lnTo>
                  <a:pt x="8370119" y="1661158"/>
                </a:lnTo>
                <a:cubicBezTo>
                  <a:pt x="8335004" y="1661158"/>
                  <a:pt x="8306365" y="1632583"/>
                  <a:pt x="8306365" y="1597402"/>
                </a:cubicBezTo>
                <a:cubicBezTo>
                  <a:pt x="8306365" y="1587625"/>
                  <a:pt x="8298428" y="1579686"/>
                  <a:pt x="8288649" y="1579686"/>
                </a:cubicBezTo>
                <a:cubicBezTo>
                  <a:pt x="8253470" y="1579686"/>
                  <a:pt x="8224895" y="1551112"/>
                  <a:pt x="8224895" y="1515933"/>
                </a:cubicBezTo>
                <a:lnTo>
                  <a:pt x="8224895" y="1492246"/>
                </a:lnTo>
                <a:cubicBezTo>
                  <a:pt x="8224895" y="1457068"/>
                  <a:pt x="8253470" y="1428494"/>
                  <a:pt x="8288649" y="1428494"/>
                </a:cubicBezTo>
                <a:cubicBezTo>
                  <a:pt x="8298364" y="1428494"/>
                  <a:pt x="8306365" y="1420556"/>
                  <a:pt x="8306365" y="1410777"/>
                </a:cubicBezTo>
                <a:cubicBezTo>
                  <a:pt x="8306365" y="1375598"/>
                  <a:pt x="8335004" y="1347023"/>
                  <a:pt x="8370119" y="1347023"/>
                </a:cubicBezTo>
                <a:close/>
                <a:moveTo>
                  <a:pt x="7608182" y="1347023"/>
                </a:moveTo>
                <a:lnTo>
                  <a:pt x="7631804" y="1347023"/>
                </a:lnTo>
                <a:cubicBezTo>
                  <a:pt x="7666984" y="1347023"/>
                  <a:pt x="7695622" y="1375598"/>
                  <a:pt x="7695622" y="1410777"/>
                </a:cubicBezTo>
                <a:cubicBezTo>
                  <a:pt x="7695622" y="1420556"/>
                  <a:pt x="7703560" y="1428494"/>
                  <a:pt x="7713338" y="1428494"/>
                </a:cubicBezTo>
                <a:cubicBezTo>
                  <a:pt x="7748454" y="1428494"/>
                  <a:pt x="7777029" y="1457069"/>
                  <a:pt x="7777092" y="1492247"/>
                </a:cubicBezTo>
                <a:lnTo>
                  <a:pt x="7777092" y="1515933"/>
                </a:lnTo>
                <a:cubicBezTo>
                  <a:pt x="7777092" y="1551112"/>
                  <a:pt x="7748454" y="1579686"/>
                  <a:pt x="7713338" y="1579686"/>
                </a:cubicBezTo>
                <a:cubicBezTo>
                  <a:pt x="7703560" y="1579686"/>
                  <a:pt x="7695622" y="1587625"/>
                  <a:pt x="7695622" y="1597403"/>
                </a:cubicBezTo>
                <a:cubicBezTo>
                  <a:pt x="7695622" y="1632583"/>
                  <a:pt x="7666984" y="1661158"/>
                  <a:pt x="7631804" y="1661158"/>
                </a:cubicBezTo>
                <a:lnTo>
                  <a:pt x="7608182" y="1661158"/>
                </a:lnTo>
                <a:cubicBezTo>
                  <a:pt x="7573003" y="1661158"/>
                  <a:pt x="7544428" y="1632583"/>
                  <a:pt x="7544428" y="1597403"/>
                </a:cubicBezTo>
                <a:cubicBezTo>
                  <a:pt x="7544428" y="1587625"/>
                  <a:pt x="7536491" y="1579686"/>
                  <a:pt x="7526712" y="1579686"/>
                </a:cubicBezTo>
                <a:cubicBezTo>
                  <a:pt x="7491533" y="1579686"/>
                  <a:pt x="7462958" y="1551112"/>
                  <a:pt x="7462958" y="1515933"/>
                </a:cubicBezTo>
                <a:lnTo>
                  <a:pt x="7462958" y="1492247"/>
                </a:lnTo>
                <a:cubicBezTo>
                  <a:pt x="7462958" y="1457069"/>
                  <a:pt x="7491533" y="1428494"/>
                  <a:pt x="7526712" y="1428494"/>
                </a:cubicBezTo>
                <a:cubicBezTo>
                  <a:pt x="7536427" y="1428494"/>
                  <a:pt x="7544428" y="1420556"/>
                  <a:pt x="7544428" y="1410777"/>
                </a:cubicBezTo>
                <a:cubicBezTo>
                  <a:pt x="7544428" y="1375598"/>
                  <a:pt x="7573003" y="1347023"/>
                  <a:pt x="7608182" y="1347023"/>
                </a:cubicBezTo>
                <a:close/>
                <a:moveTo>
                  <a:pt x="9894183" y="1347023"/>
                </a:moveTo>
                <a:lnTo>
                  <a:pt x="9917805" y="1347023"/>
                </a:lnTo>
                <a:cubicBezTo>
                  <a:pt x="9952984" y="1347023"/>
                  <a:pt x="9981623" y="1375598"/>
                  <a:pt x="9981623" y="1410777"/>
                </a:cubicBezTo>
                <a:cubicBezTo>
                  <a:pt x="9981623" y="1420556"/>
                  <a:pt x="9989497" y="1428493"/>
                  <a:pt x="9999275" y="1428493"/>
                </a:cubicBezTo>
                <a:cubicBezTo>
                  <a:pt x="10034454" y="1428493"/>
                  <a:pt x="10063093" y="1457068"/>
                  <a:pt x="10063093" y="1492246"/>
                </a:cubicBezTo>
                <a:lnTo>
                  <a:pt x="10063093" y="1515933"/>
                </a:lnTo>
                <a:cubicBezTo>
                  <a:pt x="10063093" y="1551111"/>
                  <a:pt x="10034454" y="1579686"/>
                  <a:pt x="9999275" y="1579686"/>
                </a:cubicBezTo>
                <a:cubicBezTo>
                  <a:pt x="9989560" y="1579686"/>
                  <a:pt x="9981623" y="1587624"/>
                  <a:pt x="9981623" y="1597402"/>
                </a:cubicBezTo>
                <a:cubicBezTo>
                  <a:pt x="9981623" y="1632583"/>
                  <a:pt x="9952984" y="1661158"/>
                  <a:pt x="9917805" y="1661158"/>
                </a:cubicBezTo>
                <a:lnTo>
                  <a:pt x="9894183" y="1661158"/>
                </a:lnTo>
                <a:cubicBezTo>
                  <a:pt x="9859004" y="1661158"/>
                  <a:pt x="9830365" y="1632583"/>
                  <a:pt x="9830365" y="1597402"/>
                </a:cubicBezTo>
                <a:cubicBezTo>
                  <a:pt x="9830365" y="1587624"/>
                  <a:pt x="9822428" y="1579686"/>
                  <a:pt x="9812649" y="1579686"/>
                </a:cubicBezTo>
                <a:cubicBezTo>
                  <a:pt x="9777534" y="1579686"/>
                  <a:pt x="9748895" y="1551111"/>
                  <a:pt x="9748895" y="1515933"/>
                </a:cubicBezTo>
                <a:lnTo>
                  <a:pt x="9748895" y="1492246"/>
                </a:lnTo>
                <a:cubicBezTo>
                  <a:pt x="9748895" y="1457068"/>
                  <a:pt x="9777534" y="1428493"/>
                  <a:pt x="9812649" y="1428493"/>
                </a:cubicBezTo>
                <a:cubicBezTo>
                  <a:pt x="9822428" y="1428493"/>
                  <a:pt x="9830365" y="1420556"/>
                  <a:pt x="9830365" y="1410777"/>
                </a:cubicBezTo>
                <a:cubicBezTo>
                  <a:pt x="9830365" y="1375598"/>
                  <a:pt x="9859004" y="1347023"/>
                  <a:pt x="9894183" y="1347023"/>
                </a:cubicBezTo>
                <a:close/>
                <a:moveTo>
                  <a:pt x="9132119" y="1347023"/>
                </a:moveTo>
                <a:lnTo>
                  <a:pt x="9155805" y="1347023"/>
                </a:lnTo>
                <a:cubicBezTo>
                  <a:pt x="9190921" y="1347023"/>
                  <a:pt x="9219559" y="1375598"/>
                  <a:pt x="9219559" y="1410777"/>
                </a:cubicBezTo>
                <a:cubicBezTo>
                  <a:pt x="9219559" y="1420556"/>
                  <a:pt x="9227497" y="1428494"/>
                  <a:pt x="9237275" y="1428494"/>
                </a:cubicBezTo>
                <a:cubicBezTo>
                  <a:pt x="9272454" y="1428494"/>
                  <a:pt x="9301093" y="1457068"/>
                  <a:pt x="9301093" y="1492246"/>
                </a:cubicBezTo>
                <a:lnTo>
                  <a:pt x="9301093" y="1515933"/>
                </a:lnTo>
                <a:cubicBezTo>
                  <a:pt x="9301093" y="1551111"/>
                  <a:pt x="9272454" y="1579686"/>
                  <a:pt x="9237275" y="1579686"/>
                </a:cubicBezTo>
                <a:cubicBezTo>
                  <a:pt x="9227560" y="1579686"/>
                  <a:pt x="9219559" y="1587624"/>
                  <a:pt x="9219559" y="1597402"/>
                </a:cubicBezTo>
                <a:cubicBezTo>
                  <a:pt x="9219559" y="1632583"/>
                  <a:pt x="9190921" y="1661158"/>
                  <a:pt x="9155805" y="1661158"/>
                </a:cubicBezTo>
                <a:lnTo>
                  <a:pt x="9132119" y="1661158"/>
                </a:lnTo>
                <a:cubicBezTo>
                  <a:pt x="9097004" y="1661158"/>
                  <a:pt x="9068365" y="1632583"/>
                  <a:pt x="9068365" y="1597402"/>
                </a:cubicBezTo>
                <a:cubicBezTo>
                  <a:pt x="9068365" y="1587624"/>
                  <a:pt x="9060428" y="1579686"/>
                  <a:pt x="9050649" y="1579686"/>
                </a:cubicBezTo>
                <a:cubicBezTo>
                  <a:pt x="9015534" y="1579686"/>
                  <a:pt x="8986895" y="1551111"/>
                  <a:pt x="8986895" y="1515933"/>
                </a:cubicBezTo>
                <a:lnTo>
                  <a:pt x="8986895" y="1492246"/>
                </a:lnTo>
                <a:cubicBezTo>
                  <a:pt x="8986895" y="1457068"/>
                  <a:pt x="9015534" y="1428494"/>
                  <a:pt x="9050649" y="1428494"/>
                </a:cubicBezTo>
                <a:cubicBezTo>
                  <a:pt x="9060428" y="1428494"/>
                  <a:pt x="9068365" y="1420556"/>
                  <a:pt x="9068365" y="1410777"/>
                </a:cubicBezTo>
                <a:cubicBezTo>
                  <a:pt x="9068365" y="1375598"/>
                  <a:pt x="9097004" y="1347023"/>
                  <a:pt x="9132119" y="1347023"/>
                </a:cubicBezTo>
                <a:close/>
                <a:moveTo>
                  <a:pt x="11418119" y="1347023"/>
                </a:moveTo>
                <a:lnTo>
                  <a:pt x="11441805" y="1347023"/>
                </a:lnTo>
                <a:cubicBezTo>
                  <a:pt x="11476921" y="1347023"/>
                  <a:pt x="11505559" y="1375598"/>
                  <a:pt x="11505559" y="1410776"/>
                </a:cubicBezTo>
                <a:cubicBezTo>
                  <a:pt x="11505559" y="1420555"/>
                  <a:pt x="11513497" y="1428493"/>
                  <a:pt x="11523275" y="1428493"/>
                </a:cubicBezTo>
                <a:cubicBezTo>
                  <a:pt x="11558391" y="1428493"/>
                  <a:pt x="11587029" y="1457068"/>
                  <a:pt x="11587029" y="1492246"/>
                </a:cubicBezTo>
                <a:lnTo>
                  <a:pt x="11587029" y="1515932"/>
                </a:lnTo>
                <a:cubicBezTo>
                  <a:pt x="11587029" y="1551111"/>
                  <a:pt x="11558391" y="1579686"/>
                  <a:pt x="11523275" y="1579686"/>
                </a:cubicBezTo>
                <a:cubicBezTo>
                  <a:pt x="11513497" y="1579686"/>
                  <a:pt x="11505559" y="1587624"/>
                  <a:pt x="11505559" y="1597402"/>
                </a:cubicBezTo>
                <a:cubicBezTo>
                  <a:pt x="11505559" y="1632583"/>
                  <a:pt x="11476921" y="1661158"/>
                  <a:pt x="11441805" y="1661158"/>
                </a:cubicBezTo>
                <a:lnTo>
                  <a:pt x="11418119" y="1661158"/>
                </a:lnTo>
                <a:cubicBezTo>
                  <a:pt x="11383004" y="1661158"/>
                  <a:pt x="11354365" y="1632583"/>
                  <a:pt x="11354365" y="1597402"/>
                </a:cubicBezTo>
                <a:cubicBezTo>
                  <a:pt x="11354365" y="1587624"/>
                  <a:pt x="11346428" y="1579686"/>
                  <a:pt x="11336649" y="1579686"/>
                </a:cubicBezTo>
                <a:cubicBezTo>
                  <a:pt x="11301470" y="1579686"/>
                  <a:pt x="11272895" y="1551111"/>
                  <a:pt x="11272895" y="1515932"/>
                </a:cubicBezTo>
                <a:lnTo>
                  <a:pt x="11272895" y="1492246"/>
                </a:lnTo>
                <a:cubicBezTo>
                  <a:pt x="11272895" y="1457068"/>
                  <a:pt x="11301470" y="1428493"/>
                  <a:pt x="11336649" y="1428493"/>
                </a:cubicBezTo>
                <a:cubicBezTo>
                  <a:pt x="11346364" y="1428493"/>
                  <a:pt x="11354365" y="1420555"/>
                  <a:pt x="11354365" y="1410776"/>
                </a:cubicBezTo>
                <a:cubicBezTo>
                  <a:pt x="11354365" y="1375598"/>
                  <a:pt x="11383004" y="1347023"/>
                  <a:pt x="11418119" y="1347023"/>
                </a:cubicBezTo>
                <a:close/>
                <a:moveTo>
                  <a:pt x="10656182" y="1347023"/>
                </a:moveTo>
                <a:lnTo>
                  <a:pt x="10679804" y="1347023"/>
                </a:lnTo>
                <a:cubicBezTo>
                  <a:pt x="10714984" y="1347023"/>
                  <a:pt x="10743622" y="1375598"/>
                  <a:pt x="10743622" y="1410777"/>
                </a:cubicBezTo>
                <a:cubicBezTo>
                  <a:pt x="10743622" y="1420556"/>
                  <a:pt x="10751560" y="1428493"/>
                  <a:pt x="10761338" y="1428493"/>
                </a:cubicBezTo>
                <a:cubicBezTo>
                  <a:pt x="10796454" y="1428493"/>
                  <a:pt x="10825029" y="1457068"/>
                  <a:pt x="10825092" y="1492246"/>
                </a:cubicBezTo>
                <a:lnTo>
                  <a:pt x="10825092" y="1515932"/>
                </a:lnTo>
                <a:cubicBezTo>
                  <a:pt x="10825092" y="1551111"/>
                  <a:pt x="10796454" y="1579686"/>
                  <a:pt x="10761338" y="1579686"/>
                </a:cubicBezTo>
                <a:cubicBezTo>
                  <a:pt x="10751560" y="1579686"/>
                  <a:pt x="10743622" y="1587624"/>
                  <a:pt x="10743622" y="1597402"/>
                </a:cubicBezTo>
                <a:cubicBezTo>
                  <a:pt x="10743622" y="1632583"/>
                  <a:pt x="10714984" y="1661158"/>
                  <a:pt x="10679804" y="1661158"/>
                </a:cubicBezTo>
                <a:lnTo>
                  <a:pt x="10656182" y="1661158"/>
                </a:lnTo>
                <a:cubicBezTo>
                  <a:pt x="10621003" y="1661158"/>
                  <a:pt x="10592365" y="1632583"/>
                  <a:pt x="10592365" y="1597402"/>
                </a:cubicBezTo>
                <a:cubicBezTo>
                  <a:pt x="10592365" y="1587624"/>
                  <a:pt x="10584491" y="1579686"/>
                  <a:pt x="10574712" y="1579686"/>
                </a:cubicBezTo>
                <a:cubicBezTo>
                  <a:pt x="10539533" y="1579686"/>
                  <a:pt x="10510958" y="1551111"/>
                  <a:pt x="10510958" y="1515932"/>
                </a:cubicBezTo>
                <a:lnTo>
                  <a:pt x="10510958" y="1492246"/>
                </a:lnTo>
                <a:cubicBezTo>
                  <a:pt x="10510958" y="1457068"/>
                  <a:pt x="10539533" y="1428493"/>
                  <a:pt x="10574712" y="1428493"/>
                </a:cubicBezTo>
                <a:cubicBezTo>
                  <a:pt x="10584427" y="1428493"/>
                  <a:pt x="10592365" y="1420556"/>
                  <a:pt x="10592365" y="1410777"/>
                </a:cubicBezTo>
                <a:cubicBezTo>
                  <a:pt x="10592365" y="1375598"/>
                  <a:pt x="10621003" y="1347023"/>
                  <a:pt x="10656182" y="1347023"/>
                </a:cubicBezTo>
                <a:close/>
                <a:moveTo>
                  <a:pt x="12180119" y="1347023"/>
                </a:moveTo>
                <a:lnTo>
                  <a:pt x="12191994" y="1347023"/>
                </a:lnTo>
                <a:lnTo>
                  <a:pt x="12191994" y="1383980"/>
                </a:lnTo>
                <a:lnTo>
                  <a:pt x="12180119" y="1383980"/>
                </a:lnTo>
                <a:cubicBezTo>
                  <a:pt x="12165324" y="1383980"/>
                  <a:pt x="12153323" y="1395980"/>
                  <a:pt x="12153323" y="1410776"/>
                </a:cubicBezTo>
                <a:cubicBezTo>
                  <a:pt x="12153323" y="1440875"/>
                  <a:pt x="12128812" y="1465386"/>
                  <a:pt x="12098649" y="1465386"/>
                </a:cubicBezTo>
                <a:cubicBezTo>
                  <a:pt x="12083853" y="1465386"/>
                  <a:pt x="12071852" y="1477451"/>
                  <a:pt x="12071852" y="1492246"/>
                </a:cubicBezTo>
                <a:lnTo>
                  <a:pt x="12071852" y="1515932"/>
                </a:lnTo>
                <a:cubicBezTo>
                  <a:pt x="12071852" y="1530664"/>
                  <a:pt x="12083853" y="1542793"/>
                  <a:pt x="12098649" y="1542793"/>
                </a:cubicBezTo>
                <a:cubicBezTo>
                  <a:pt x="12128812" y="1542793"/>
                  <a:pt x="12153323" y="1567304"/>
                  <a:pt x="12153323" y="1597402"/>
                </a:cubicBezTo>
                <a:cubicBezTo>
                  <a:pt x="12153323" y="1612199"/>
                  <a:pt x="12165324" y="1624200"/>
                  <a:pt x="12180119" y="1624200"/>
                </a:cubicBezTo>
                <a:lnTo>
                  <a:pt x="12191994" y="1624200"/>
                </a:lnTo>
                <a:lnTo>
                  <a:pt x="12191994" y="1661157"/>
                </a:lnTo>
                <a:lnTo>
                  <a:pt x="12180119" y="1661157"/>
                </a:lnTo>
                <a:cubicBezTo>
                  <a:pt x="12145004" y="1661157"/>
                  <a:pt x="12116365" y="1632583"/>
                  <a:pt x="12116365" y="1597402"/>
                </a:cubicBezTo>
                <a:cubicBezTo>
                  <a:pt x="12116365" y="1587624"/>
                  <a:pt x="12108428" y="1579686"/>
                  <a:pt x="12098649" y="1579686"/>
                </a:cubicBezTo>
                <a:cubicBezTo>
                  <a:pt x="12063534" y="1579686"/>
                  <a:pt x="12034895" y="1551111"/>
                  <a:pt x="12034895" y="1515932"/>
                </a:cubicBezTo>
                <a:lnTo>
                  <a:pt x="12034895" y="1492246"/>
                </a:lnTo>
                <a:cubicBezTo>
                  <a:pt x="12034895" y="1457068"/>
                  <a:pt x="12063534" y="1428493"/>
                  <a:pt x="12098649" y="1428493"/>
                </a:cubicBezTo>
                <a:cubicBezTo>
                  <a:pt x="12108364" y="1428493"/>
                  <a:pt x="12116365" y="1420555"/>
                  <a:pt x="12116365" y="1410776"/>
                </a:cubicBezTo>
                <a:cubicBezTo>
                  <a:pt x="12116365" y="1375598"/>
                  <a:pt x="12145004" y="1347023"/>
                  <a:pt x="12180119" y="1347023"/>
                </a:cubicBezTo>
                <a:close/>
                <a:moveTo>
                  <a:pt x="369145" y="710372"/>
                </a:moveTo>
                <a:cubicBezTo>
                  <a:pt x="354286" y="710372"/>
                  <a:pt x="342285" y="722373"/>
                  <a:pt x="342285" y="737168"/>
                </a:cubicBezTo>
                <a:cubicBezTo>
                  <a:pt x="342285" y="767331"/>
                  <a:pt x="317774" y="791842"/>
                  <a:pt x="287611" y="791842"/>
                </a:cubicBezTo>
                <a:cubicBezTo>
                  <a:pt x="272752" y="791842"/>
                  <a:pt x="260751" y="803907"/>
                  <a:pt x="260751" y="818706"/>
                </a:cubicBezTo>
                <a:lnTo>
                  <a:pt x="260751" y="842392"/>
                </a:lnTo>
                <a:cubicBezTo>
                  <a:pt x="260751" y="857188"/>
                  <a:pt x="272815" y="869254"/>
                  <a:pt x="287611" y="869254"/>
                </a:cubicBezTo>
                <a:cubicBezTo>
                  <a:pt x="317774" y="869254"/>
                  <a:pt x="342285" y="893765"/>
                  <a:pt x="342285" y="923928"/>
                </a:cubicBezTo>
                <a:cubicBezTo>
                  <a:pt x="342285" y="938724"/>
                  <a:pt x="354349" y="950725"/>
                  <a:pt x="369145" y="950725"/>
                </a:cubicBezTo>
                <a:lnTo>
                  <a:pt x="392767" y="950725"/>
                </a:lnTo>
                <a:cubicBezTo>
                  <a:pt x="407626" y="950725"/>
                  <a:pt x="419628" y="938724"/>
                  <a:pt x="419628" y="923928"/>
                </a:cubicBezTo>
                <a:cubicBezTo>
                  <a:pt x="419628" y="893765"/>
                  <a:pt x="444139" y="869254"/>
                  <a:pt x="474301" y="869254"/>
                </a:cubicBezTo>
                <a:cubicBezTo>
                  <a:pt x="489160" y="869254"/>
                  <a:pt x="501162" y="857188"/>
                  <a:pt x="501162" y="842392"/>
                </a:cubicBezTo>
                <a:lnTo>
                  <a:pt x="501162" y="818706"/>
                </a:lnTo>
                <a:cubicBezTo>
                  <a:pt x="501162" y="803907"/>
                  <a:pt x="489096" y="791842"/>
                  <a:pt x="474301" y="791842"/>
                </a:cubicBezTo>
                <a:cubicBezTo>
                  <a:pt x="444139" y="791842"/>
                  <a:pt x="419628" y="767331"/>
                  <a:pt x="419628" y="737168"/>
                </a:cubicBezTo>
                <a:cubicBezTo>
                  <a:pt x="419628" y="722373"/>
                  <a:pt x="407563" y="710372"/>
                  <a:pt x="392767" y="710372"/>
                </a:cubicBezTo>
                <a:close/>
                <a:moveTo>
                  <a:pt x="1131143" y="710372"/>
                </a:moveTo>
                <a:cubicBezTo>
                  <a:pt x="1116284" y="710372"/>
                  <a:pt x="1104282" y="722373"/>
                  <a:pt x="1104282" y="737168"/>
                </a:cubicBezTo>
                <a:cubicBezTo>
                  <a:pt x="1104282" y="767331"/>
                  <a:pt x="1079771" y="791842"/>
                  <a:pt x="1049609" y="791842"/>
                </a:cubicBezTo>
                <a:cubicBezTo>
                  <a:pt x="1034750" y="791842"/>
                  <a:pt x="1022748" y="803907"/>
                  <a:pt x="1022748" y="818706"/>
                </a:cubicBezTo>
                <a:lnTo>
                  <a:pt x="1022748" y="842392"/>
                </a:lnTo>
                <a:cubicBezTo>
                  <a:pt x="1022748" y="857188"/>
                  <a:pt x="1034814" y="869254"/>
                  <a:pt x="1049609" y="869254"/>
                </a:cubicBezTo>
                <a:cubicBezTo>
                  <a:pt x="1079771" y="869254"/>
                  <a:pt x="1104282" y="893765"/>
                  <a:pt x="1104282" y="923928"/>
                </a:cubicBezTo>
                <a:cubicBezTo>
                  <a:pt x="1104282" y="938724"/>
                  <a:pt x="1116347" y="950725"/>
                  <a:pt x="1131143" y="950725"/>
                </a:cubicBezTo>
                <a:lnTo>
                  <a:pt x="1154765" y="950725"/>
                </a:lnTo>
                <a:cubicBezTo>
                  <a:pt x="1169624" y="950725"/>
                  <a:pt x="1181625" y="938724"/>
                  <a:pt x="1181625" y="923928"/>
                </a:cubicBezTo>
                <a:cubicBezTo>
                  <a:pt x="1181625" y="893765"/>
                  <a:pt x="1206136" y="869254"/>
                  <a:pt x="1236299" y="869254"/>
                </a:cubicBezTo>
                <a:cubicBezTo>
                  <a:pt x="1251158" y="869254"/>
                  <a:pt x="1263159" y="857188"/>
                  <a:pt x="1263159" y="842392"/>
                </a:cubicBezTo>
                <a:lnTo>
                  <a:pt x="1263159" y="818706"/>
                </a:lnTo>
                <a:cubicBezTo>
                  <a:pt x="1263159" y="803907"/>
                  <a:pt x="1251095" y="791842"/>
                  <a:pt x="1236299" y="791842"/>
                </a:cubicBezTo>
                <a:cubicBezTo>
                  <a:pt x="1206136" y="791842"/>
                  <a:pt x="1181625" y="767331"/>
                  <a:pt x="1181625" y="737168"/>
                </a:cubicBezTo>
                <a:cubicBezTo>
                  <a:pt x="1181625" y="722373"/>
                  <a:pt x="1169560" y="710372"/>
                  <a:pt x="1154765" y="710372"/>
                </a:cubicBezTo>
                <a:close/>
                <a:moveTo>
                  <a:pt x="2655145" y="710372"/>
                </a:moveTo>
                <a:cubicBezTo>
                  <a:pt x="2640287" y="710372"/>
                  <a:pt x="2628286" y="722373"/>
                  <a:pt x="2628286" y="737168"/>
                </a:cubicBezTo>
                <a:cubicBezTo>
                  <a:pt x="2628286" y="767331"/>
                  <a:pt x="2603776" y="791842"/>
                  <a:pt x="2573612" y="791842"/>
                </a:cubicBezTo>
                <a:cubicBezTo>
                  <a:pt x="2558753" y="791842"/>
                  <a:pt x="2546753" y="803907"/>
                  <a:pt x="2546753" y="818706"/>
                </a:cubicBezTo>
                <a:lnTo>
                  <a:pt x="2546753" y="842392"/>
                </a:lnTo>
                <a:cubicBezTo>
                  <a:pt x="2546753" y="857188"/>
                  <a:pt x="2558818" y="869253"/>
                  <a:pt x="2573612" y="869253"/>
                </a:cubicBezTo>
                <a:cubicBezTo>
                  <a:pt x="2603776" y="869253"/>
                  <a:pt x="2628286" y="893765"/>
                  <a:pt x="2628286" y="923927"/>
                </a:cubicBezTo>
                <a:cubicBezTo>
                  <a:pt x="2628286" y="938724"/>
                  <a:pt x="2640350" y="950724"/>
                  <a:pt x="2655145" y="950724"/>
                </a:cubicBezTo>
                <a:lnTo>
                  <a:pt x="2678768" y="950724"/>
                </a:lnTo>
                <a:cubicBezTo>
                  <a:pt x="2693627" y="950724"/>
                  <a:pt x="2705628" y="938724"/>
                  <a:pt x="2705628" y="923927"/>
                </a:cubicBezTo>
                <a:cubicBezTo>
                  <a:pt x="2705628" y="893765"/>
                  <a:pt x="2730140" y="869253"/>
                  <a:pt x="2760302" y="869253"/>
                </a:cubicBezTo>
                <a:cubicBezTo>
                  <a:pt x="2775161" y="869253"/>
                  <a:pt x="2787164" y="857188"/>
                  <a:pt x="2787164" y="842392"/>
                </a:cubicBezTo>
                <a:lnTo>
                  <a:pt x="2787164" y="818706"/>
                </a:lnTo>
                <a:cubicBezTo>
                  <a:pt x="2787164" y="803907"/>
                  <a:pt x="2775098" y="791842"/>
                  <a:pt x="2760302" y="791842"/>
                </a:cubicBezTo>
                <a:cubicBezTo>
                  <a:pt x="2730140" y="791842"/>
                  <a:pt x="2705628" y="767331"/>
                  <a:pt x="2705628" y="737168"/>
                </a:cubicBezTo>
                <a:cubicBezTo>
                  <a:pt x="2705628" y="722373"/>
                  <a:pt x="2693564" y="710372"/>
                  <a:pt x="2678768" y="710372"/>
                </a:cubicBezTo>
                <a:close/>
                <a:moveTo>
                  <a:pt x="1893141" y="710372"/>
                </a:moveTo>
                <a:cubicBezTo>
                  <a:pt x="1878282" y="710372"/>
                  <a:pt x="1866281" y="722373"/>
                  <a:pt x="1866281" y="737168"/>
                </a:cubicBezTo>
                <a:cubicBezTo>
                  <a:pt x="1866281" y="767331"/>
                  <a:pt x="1841770" y="791842"/>
                  <a:pt x="1811607" y="791842"/>
                </a:cubicBezTo>
                <a:cubicBezTo>
                  <a:pt x="1796748" y="791842"/>
                  <a:pt x="1784748" y="803907"/>
                  <a:pt x="1784748" y="818706"/>
                </a:cubicBezTo>
                <a:lnTo>
                  <a:pt x="1784748" y="842392"/>
                </a:lnTo>
                <a:cubicBezTo>
                  <a:pt x="1784748" y="857188"/>
                  <a:pt x="1796812" y="869254"/>
                  <a:pt x="1811607" y="869254"/>
                </a:cubicBezTo>
                <a:cubicBezTo>
                  <a:pt x="1841770" y="869254"/>
                  <a:pt x="1866281" y="893765"/>
                  <a:pt x="1866281" y="923927"/>
                </a:cubicBezTo>
                <a:cubicBezTo>
                  <a:pt x="1866281" y="938724"/>
                  <a:pt x="1878345" y="950725"/>
                  <a:pt x="1893141" y="950725"/>
                </a:cubicBezTo>
                <a:lnTo>
                  <a:pt x="1916764" y="950725"/>
                </a:lnTo>
                <a:cubicBezTo>
                  <a:pt x="1931622" y="950725"/>
                  <a:pt x="1943623" y="938724"/>
                  <a:pt x="1943623" y="923927"/>
                </a:cubicBezTo>
                <a:cubicBezTo>
                  <a:pt x="1943623" y="893765"/>
                  <a:pt x="1968136" y="869254"/>
                  <a:pt x="1998298" y="869254"/>
                </a:cubicBezTo>
                <a:cubicBezTo>
                  <a:pt x="2013157" y="869254"/>
                  <a:pt x="2025159" y="857188"/>
                  <a:pt x="2025159" y="842392"/>
                </a:cubicBezTo>
                <a:lnTo>
                  <a:pt x="2025159" y="818706"/>
                </a:lnTo>
                <a:cubicBezTo>
                  <a:pt x="2025159" y="803907"/>
                  <a:pt x="2013094" y="791842"/>
                  <a:pt x="1998298" y="791842"/>
                </a:cubicBezTo>
                <a:cubicBezTo>
                  <a:pt x="1968136" y="791842"/>
                  <a:pt x="1943623" y="767331"/>
                  <a:pt x="1943623" y="737168"/>
                </a:cubicBezTo>
                <a:cubicBezTo>
                  <a:pt x="1943623" y="722373"/>
                  <a:pt x="1931559" y="710372"/>
                  <a:pt x="1916764" y="710372"/>
                </a:cubicBezTo>
                <a:close/>
                <a:moveTo>
                  <a:pt x="3417149" y="710372"/>
                </a:moveTo>
                <a:cubicBezTo>
                  <a:pt x="3402290" y="710372"/>
                  <a:pt x="3390288" y="722373"/>
                  <a:pt x="3390288" y="737168"/>
                </a:cubicBezTo>
                <a:cubicBezTo>
                  <a:pt x="3390288" y="767330"/>
                  <a:pt x="3365775" y="791841"/>
                  <a:pt x="3335612" y="791841"/>
                </a:cubicBezTo>
                <a:cubicBezTo>
                  <a:pt x="3320753" y="791841"/>
                  <a:pt x="3308753" y="803906"/>
                  <a:pt x="3308753" y="818706"/>
                </a:cubicBezTo>
                <a:lnTo>
                  <a:pt x="3308753" y="842392"/>
                </a:lnTo>
                <a:cubicBezTo>
                  <a:pt x="3308753" y="857188"/>
                  <a:pt x="3320818" y="869253"/>
                  <a:pt x="3335612" y="869253"/>
                </a:cubicBezTo>
                <a:cubicBezTo>
                  <a:pt x="3365775" y="869253"/>
                  <a:pt x="3390288" y="893765"/>
                  <a:pt x="3390288" y="923927"/>
                </a:cubicBezTo>
                <a:cubicBezTo>
                  <a:pt x="3390288" y="938723"/>
                  <a:pt x="3402354" y="950724"/>
                  <a:pt x="3417149" y="950724"/>
                </a:cubicBezTo>
                <a:lnTo>
                  <a:pt x="3440771" y="950724"/>
                </a:lnTo>
                <a:cubicBezTo>
                  <a:pt x="3455630" y="950724"/>
                  <a:pt x="3467632" y="938723"/>
                  <a:pt x="3467632" y="923927"/>
                </a:cubicBezTo>
                <a:cubicBezTo>
                  <a:pt x="3467632" y="893765"/>
                  <a:pt x="3492145" y="869253"/>
                  <a:pt x="3522308" y="869253"/>
                </a:cubicBezTo>
                <a:cubicBezTo>
                  <a:pt x="3537168" y="869253"/>
                  <a:pt x="3549169" y="857188"/>
                  <a:pt x="3549169" y="842392"/>
                </a:cubicBezTo>
                <a:lnTo>
                  <a:pt x="3549169" y="818706"/>
                </a:lnTo>
                <a:cubicBezTo>
                  <a:pt x="3549169" y="803906"/>
                  <a:pt x="3537105" y="791841"/>
                  <a:pt x="3522308" y="791841"/>
                </a:cubicBezTo>
                <a:cubicBezTo>
                  <a:pt x="3492145" y="791841"/>
                  <a:pt x="3467632" y="767330"/>
                  <a:pt x="3467632" y="737168"/>
                </a:cubicBezTo>
                <a:cubicBezTo>
                  <a:pt x="3467632" y="722373"/>
                  <a:pt x="3455566" y="710372"/>
                  <a:pt x="3440771" y="710372"/>
                </a:cubicBezTo>
                <a:close/>
                <a:moveTo>
                  <a:pt x="4179145" y="710372"/>
                </a:moveTo>
                <a:cubicBezTo>
                  <a:pt x="4164286" y="710372"/>
                  <a:pt x="4152285" y="722373"/>
                  <a:pt x="4152285" y="737168"/>
                </a:cubicBezTo>
                <a:cubicBezTo>
                  <a:pt x="4152285" y="767330"/>
                  <a:pt x="4127772" y="791841"/>
                  <a:pt x="4097611" y="791841"/>
                </a:cubicBezTo>
                <a:cubicBezTo>
                  <a:pt x="4082750" y="791841"/>
                  <a:pt x="4070748" y="803906"/>
                  <a:pt x="4070748" y="818705"/>
                </a:cubicBezTo>
                <a:lnTo>
                  <a:pt x="4070748" y="842392"/>
                </a:lnTo>
                <a:cubicBezTo>
                  <a:pt x="4070748" y="857188"/>
                  <a:pt x="4082814" y="869253"/>
                  <a:pt x="4097611" y="869253"/>
                </a:cubicBezTo>
                <a:cubicBezTo>
                  <a:pt x="4127772" y="869253"/>
                  <a:pt x="4152285" y="893764"/>
                  <a:pt x="4152285" y="923927"/>
                </a:cubicBezTo>
                <a:cubicBezTo>
                  <a:pt x="4152285" y="938723"/>
                  <a:pt x="4164349" y="950724"/>
                  <a:pt x="4179145" y="950724"/>
                </a:cubicBezTo>
                <a:lnTo>
                  <a:pt x="4202748" y="950724"/>
                </a:lnTo>
                <a:cubicBezTo>
                  <a:pt x="4217607" y="950724"/>
                  <a:pt x="4229608" y="938723"/>
                  <a:pt x="4229608" y="923927"/>
                </a:cubicBezTo>
                <a:cubicBezTo>
                  <a:pt x="4229608" y="893764"/>
                  <a:pt x="4254120" y="869253"/>
                  <a:pt x="4284282" y="869253"/>
                </a:cubicBezTo>
                <a:cubicBezTo>
                  <a:pt x="4299141" y="869253"/>
                  <a:pt x="4311141" y="857188"/>
                  <a:pt x="4311141" y="842392"/>
                </a:cubicBezTo>
                <a:lnTo>
                  <a:pt x="4311141" y="818705"/>
                </a:lnTo>
                <a:cubicBezTo>
                  <a:pt x="4311141" y="803906"/>
                  <a:pt x="4299079" y="791841"/>
                  <a:pt x="4284282" y="791841"/>
                </a:cubicBezTo>
                <a:cubicBezTo>
                  <a:pt x="4254120" y="791841"/>
                  <a:pt x="4229608" y="767330"/>
                  <a:pt x="4229608" y="737168"/>
                </a:cubicBezTo>
                <a:cubicBezTo>
                  <a:pt x="4229608" y="722373"/>
                  <a:pt x="4217543" y="710372"/>
                  <a:pt x="4202748" y="710372"/>
                </a:cubicBezTo>
                <a:close/>
                <a:moveTo>
                  <a:pt x="4941128" y="710371"/>
                </a:moveTo>
                <a:cubicBezTo>
                  <a:pt x="4926269" y="710371"/>
                  <a:pt x="4914269" y="722372"/>
                  <a:pt x="4914269" y="737167"/>
                </a:cubicBezTo>
                <a:cubicBezTo>
                  <a:pt x="4914269" y="767330"/>
                  <a:pt x="4889747" y="791841"/>
                  <a:pt x="4859585" y="791841"/>
                </a:cubicBezTo>
                <a:cubicBezTo>
                  <a:pt x="4844726" y="791841"/>
                  <a:pt x="4832731" y="803906"/>
                  <a:pt x="4832731" y="818705"/>
                </a:cubicBezTo>
                <a:lnTo>
                  <a:pt x="4832731" y="842391"/>
                </a:lnTo>
                <a:cubicBezTo>
                  <a:pt x="4832731" y="857188"/>
                  <a:pt x="4844797" y="869253"/>
                  <a:pt x="4859585" y="869253"/>
                </a:cubicBezTo>
                <a:cubicBezTo>
                  <a:pt x="4889747" y="869253"/>
                  <a:pt x="4914269" y="893764"/>
                  <a:pt x="4914269" y="923927"/>
                </a:cubicBezTo>
                <a:cubicBezTo>
                  <a:pt x="4914269" y="938723"/>
                  <a:pt x="4926332" y="950724"/>
                  <a:pt x="4941128" y="950724"/>
                </a:cubicBezTo>
                <a:lnTo>
                  <a:pt x="4964751" y="950724"/>
                </a:lnTo>
                <a:cubicBezTo>
                  <a:pt x="4979612" y="950724"/>
                  <a:pt x="4991619" y="938723"/>
                  <a:pt x="4991619" y="923927"/>
                </a:cubicBezTo>
                <a:cubicBezTo>
                  <a:pt x="4991619" y="893764"/>
                  <a:pt x="5016130" y="869253"/>
                  <a:pt x="5046292" y="869253"/>
                </a:cubicBezTo>
                <a:cubicBezTo>
                  <a:pt x="5061151" y="869253"/>
                  <a:pt x="5073153" y="857188"/>
                  <a:pt x="5073153" y="842391"/>
                </a:cubicBezTo>
                <a:lnTo>
                  <a:pt x="5073153" y="818705"/>
                </a:lnTo>
                <a:cubicBezTo>
                  <a:pt x="5073153" y="803906"/>
                  <a:pt x="5061088" y="791841"/>
                  <a:pt x="5046292" y="791841"/>
                </a:cubicBezTo>
                <a:cubicBezTo>
                  <a:pt x="5016130" y="791841"/>
                  <a:pt x="4991619" y="767330"/>
                  <a:pt x="4991619" y="737167"/>
                </a:cubicBezTo>
                <a:cubicBezTo>
                  <a:pt x="4991619" y="722372"/>
                  <a:pt x="4979549" y="710371"/>
                  <a:pt x="4964751" y="710371"/>
                </a:cubicBezTo>
                <a:close/>
                <a:moveTo>
                  <a:pt x="5703127" y="710371"/>
                </a:moveTo>
                <a:cubicBezTo>
                  <a:pt x="5688268" y="710371"/>
                  <a:pt x="5676267" y="722372"/>
                  <a:pt x="5676267" y="737167"/>
                </a:cubicBezTo>
                <a:cubicBezTo>
                  <a:pt x="5676267" y="767330"/>
                  <a:pt x="5651755" y="791841"/>
                  <a:pt x="5621594" y="791841"/>
                </a:cubicBezTo>
                <a:cubicBezTo>
                  <a:pt x="5606739" y="791841"/>
                  <a:pt x="5594734" y="803906"/>
                  <a:pt x="5594734" y="818705"/>
                </a:cubicBezTo>
                <a:lnTo>
                  <a:pt x="5594734" y="842391"/>
                </a:lnTo>
                <a:cubicBezTo>
                  <a:pt x="5594734" y="857188"/>
                  <a:pt x="5606801" y="869253"/>
                  <a:pt x="5621594" y="869253"/>
                </a:cubicBezTo>
                <a:cubicBezTo>
                  <a:pt x="5651755" y="869253"/>
                  <a:pt x="5676267" y="893764"/>
                  <a:pt x="5676267" y="923927"/>
                </a:cubicBezTo>
                <a:cubicBezTo>
                  <a:pt x="5676267" y="938723"/>
                  <a:pt x="5688331" y="950724"/>
                  <a:pt x="5703127" y="950724"/>
                </a:cubicBezTo>
                <a:lnTo>
                  <a:pt x="5726749" y="950724"/>
                </a:lnTo>
                <a:cubicBezTo>
                  <a:pt x="5741608" y="950724"/>
                  <a:pt x="5753609" y="938723"/>
                  <a:pt x="5753609" y="923927"/>
                </a:cubicBezTo>
                <a:cubicBezTo>
                  <a:pt x="5753609" y="893764"/>
                  <a:pt x="5778120" y="869253"/>
                  <a:pt x="5808279" y="869253"/>
                </a:cubicBezTo>
                <a:cubicBezTo>
                  <a:pt x="5823138" y="869253"/>
                  <a:pt x="5835139" y="857188"/>
                  <a:pt x="5835139" y="842391"/>
                </a:cubicBezTo>
                <a:lnTo>
                  <a:pt x="5835139" y="818705"/>
                </a:lnTo>
                <a:cubicBezTo>
                  <a:pt x="5835139" y="803906"/>
                  <a:pt x="5823075" y="791841"/>
                  <a:pt x="5808279" y="791841"/>
                </a:cubicBezTo>
                <a:cubicBezTo>
                  <a:pt x="5778120" y="791841"/>
                  <a:pt x="5753609" y="767330"/>
                  <a:pt x="5753609" y="737167"/>
                </a:cubicBezTo>
                <a:cubicBezTo>
                  <a:pt x="5753609" y="722372"/>
                  <a:pt x="5741544" y="710371"/>
                  <a:pt x="5726749" y="710371"/>
                </a:cubicBezTo>
                <a:close/>
                <a:moveTo>
                  <a:pt x="6465119" y="710371"/>
                </a:moveTo>
                <a:cubicBezTo>
                  <a:pt x="6450260" y="710371"/>
                  <a:pt x="6438259" y="722372"/>
                  <a:pt x="6438259" y="737167"/>
                </a:cubicBezTo>
                <a:cubicBezTo>
                  <a:pt x="6438259" y="767330"/>
                  <a:pt x="6413747" y="791841"/>
                  <a:pt x="6383585" y="791841"/>
                </a:cubicBezTo>
                <a:cubicBezTo>
                  <a:pt x="6368726" y="791841"/>
                  <a:pt x="6356724" y="803906"/>
                  <a:pt x="6356724" y="818705"/>
                </a:cubicBezTo>
                <a:lnTo>
                  <a:pt x="6356724" y="842391"/>
                </a:lnTo>
                <a:cubicBezTo>
                  <a:pt x="6356724" y="857187"/>
                  <a:pt x="6368790" y="869253"/>
                  <a:pt x="6383585" y="869253"/>
                </a:cubicBezTo>
                <a:cubicBezTo>
                  <a:pt x="6413747" y="869253"/>
                  <a:pt x="6438259" y="893764"/>
                  <a:pt x="6438259" y="923926"/>
                </a:cubicBezTo>
                <a:cubicBezTo>
                  <a:pt x="6438259" y="938723"/>
                  <a:pt x="6450323" y="950724"/>
                  <a:pt x="6465119" y="950724"/>
                </a:cubicBezTo>
                <a:lnTo>
                  <a:pt x="6488741" y="950724"/>
                </a:lnTo>
                <a:cubicBezTo>
                  <a:pt x="6503600" y="950724"/>
                  <a:pt x="6515601" y="938723"/>
                  <a:pt x="6515601" y="923926"/>
                </a:cubicBezTo>
                <a:cubicBezTo>
                  <a:pt x="6515601" y="893764"/>
                  <a:pt x="6540112" y="869253"/>
                  <a:pt x="6570275" y="869253"/>
                </a:cubicBezTo>
                <a:cubicBezTo>
                  <a:pt x="6585134" y="869253"/>
                  <a:pt x="6597136" y="857187"/>
                  <a:pt x="6597136" y="842391"/>
                </a:cubicBezTo>
                <a:lnTo>
                  <a:pt x="6597136" y="818705"/>
                </a:lnTo>
                <a:cubicBezTo>
                  <a:pt x="6597136" y="803906"/>
                  <a:pt x="6585071" y="791841"/>
                  <a:pt x="6570275" y="791841"/>
                </a:cubicBezTo>
                <a:cubicBezTo>
                  <a:pt x="6540112" y="791841"/>
                  <a:pt x="6515601" y="767330"/>
                  <a:pt x="6515601" y="737167"/>
                </a:cubicBezTo>
                <a:cubicBezTo>
                  <a:pt x="6515601" y="722372"/>
                  <a:pt x="6503537" y="710371"/>
                  <a:pt x="6488741" y="710371"/>
                </a:cubicBezTo>
                <a:close/>
                <a:moveTo>
                  <a:pt x="7989119" y="710371"/>
                </a:moveTo>
                <a:cubicBezTo>
                  <a:pt x="7974260" y="710371"/>
                  <a:pt x="7962259" y="722372"/>
                  <a:pt x="7962259" y="737167"/>
                </a:cubicBezTo>
                <a:cubicBezTo>
                  <a:pt x="7962259" y="767330"/>
                  <a:pt x="7937748" y="791841"/>
                  <a:pt x="7907585" y="791841"/>
                </a:cubicBezTo>
                <a:cubicBezTo>
                  <a:pt x="7892726" y="791841"/>
                  <a:pt x="7880725" y="803906"/>
                  <a:pt x="7880725" y="818705"/>
                </a:cubicBezTo>
                <a:lnTo>
                  <a:pt x="7880725" y="842391"/>
                </a:lnTo>
                <a:cubicBezTo>
                  <a:pt x="7880725" y="857187"/>
                  <a:pt x="7892789" y="869252"/>
                  <a:pt x="7907585" y="869252"/>
                </a:cubicBezTo>
                <a:cubicBezTo>
                  <a:pt x="7937748" y="869252"/>
                  <a:pt x="7962259" y="893764"/>
                  <a:pt x="7962259" y="923926"/>
                </a:cubicBezTo>
                <a:cubicBezTo>
                  <a:pt x="7962259" y="938722"/>
                  <a:pt x="7974324" y="950724"/>
                  <a:pt x="7989119" y="950724"/>
                </a:cubicBezTo>
                <a:lnTo>
                  <a:pt x="8012741" y="950724"/>
                </a:lnTo>
                <a:cubicBezTo>
                  <a:pt x="8027600" y="950724"/>
                  <a:pt x="8039601" y="938722"/>
                  <a:pt x="8039601" y="923926"/>
                </a:cubicBezTo>
                <a:cubicBezTo>
                  <a:pt x="8039601" y="893764"/>
                  <a:pt x="8064112" y="869252"/>
                  <a:pt x="8094275" y="869252"/>
                </a:cubicBezTo>
                <a:cubicBezTo>
                  <a:pt x="8109134" y="869252"/>
                  <a:pt x="8121136" y="857187"/>
                  <a:pt x="8121136" y="842391"/>
                </a:cubicBezTo>
                <a:lnTo>
                  <a:pt x="8121136" y="818705"/>
                </a:lnTo>
                <a:cubicBezTo>
                  <a:pt x="8121136" y="803906"/>
                  <a:pt x="8109071" y="791841"/>
                  <a:pt x="8094275" y="791841"/>
                </a:cubicBezTo>
                <a:cubicBezTo>
                  <a:pt x="8064112" y="791841"/>
                  <a:pt x="8039601" y="767330"/>
                  <a:pt x="8039601" y="737167"/>
                </a:cubicBezTo>
                <a:cubicBezTo>
                  <a:pt x="8039601" y="722372"/>
                  <a:pt x="8027537" y="710371"/>
                  <a:pt x="8012741" y="710371"/>
                </a:cubicBezTo>
                <a:close/>
                <a:moveTo>
                  <a:pt x="7227119" y="710371"/>
                </a:moveTo>
                <a:cubicBezTo>
                  <a:pt x="7212260" y="710371"/>
                  <a:pt x="7200259" y="722372"/>
                  <a:pt x="7200259" y="737167"/>
                </a:cubicBezTo>
                <a:cubicBezTo>
                  <a:pt x="7200259" y="767330"/>
                  <a:pt x="7175748" y="791841"/>
                  <a:pt x="7145585" y="791841"/>
                </a:cubicBezTo>
                <a:cubicBezTo>
                  <a:pt x="7130726" y="791841"/>
                  <a:pt x="7118725" y="803906"/>
                  <a:pt x="7118725" y="818705"/>
                </a:cubicBezTo>
                <a:lnTo>
                  <a:pt x="7118725" y="842391"/>
                </a:lnTo>
                <a:cubicBezTo>
                  <a:pt x="7118725" y="857187"/>
                  <a:pt x="7130789" y="869252"/>
                  <a:pt x="7145585" y="869252"/>
                </a:cubicBezTo>
                <a:cubicBezTo>
                  <a:pt x="7175748" y="869252"/>
                  <a:pt x="7200259" y="893764"/>
                  <a:pt x="7200259" y="923926"/>
                </a:cubicBezTo>
                <a:cubicBezTo>
                  <a:pt x="7200259" y="938722"/>
                  <a:pt x="7212324" y="950724"/>
                  <a:pt x="7227119" y="950724"/>
                </a:cubicBezTo>
                <a:lnTo>
                  <a:pt x="7250741" y="950724"/>
                </a:lnTo>
                <a:cubicBezTo>
                  <a:pt x="7265600" y="950724"/>
                  <a:pt x="7277601" y="938722"/>
                  <a:pt x="7277601" y="923926"/>
                </a:cubicBezTo>
                <a:cubicBezTo>
                  <a:pt x="7277601" y="893764"/>
                  <a:pt x="7302112" y="869252"/>
                  <a:pt x="7332275" y="869252"/>
                </a:cubicBezTo>
                <a:cubicBezTo>
                  <a:pt x="7347134" y="869252"/>
                  <a:pt x="7359136" y="857187"/>
                  <a:pt x="7359136" y="842391"/>
                </a:cubicBezTo>
                <a:lnTo>
                  <a:pt x="7359136" y="818705"/>
                </a:lnTo>
                <a:cubicBezTo>
                  <a:pt x="7359136" y="803906"/>
                  <a:pt x="7347071" y="791841"/>
                  <a:pt x="7332275" y="791841"/>
                </a:cubicBezTo>
                <a:cubicBezTo>
                  <a:pt x="7302112" y="791841"/>
                  <a:pt x="7277601" y="767330"/>
                  <a:pt x="7277601" y="737167"/>
                </a:cubicBezTo>
                <a:cubicBezTo>
                  <a:pt x="7277601" y="722372"/>
                  <a:pt x="7265537" y="710371"/>
                  <a:pt x="7250741" y="710371"/>
                </a:cubicBezTo>
                <a:close/>
                <a:moveTo>
                  <a:pt x="8751119" y="710371"/>
                </a:moveTo>
                <a:cubicBezTo>
                  <a:pt x="8736260" y="710371"/>
                  <a:pt x="8724259" y="722372"/>
                  <a:pt x="8724259" y="737167"/>
                </a:cubicBezTo>
                <a:cubicBezTo>
                  <a:pt x="8724259" y="767330"/>
                  <a:pt x="8699748" y="791841"/>
                  <a:pt x="8669585" y="791841"/>
                </a:cubicBezTo>
                <a:cubicBezTo>
                  <a:pt x="8654726" y="791841"/>
                  <a:pt x="8642725" y="803906"/>
                  <a:pt x="8642725" y="818705"/>
                </a:cubicBezTo>
                <a:lnTo>
                  <a:pt x="8642725" y="842391"/>
                </a:lnTo>
                <a:cubicBezTo>
                  <a:pt x="8642725" y="857187"/>
                  <a:pt x="8654789" y="869252"/>
                  <a:pt x="8669585" y="869252"/>
                </a:cubicBezTo>
                <a:cubicBezTo>
                  <a:pt x="8699748" y="869252"/>
                  <a:pt x="8724259" y="893764"/>
                  <a:pt x="8724259" y="923926"/>
                </a:cubicBezTo>
                <a:cubicBezTo>
                  <a:pt x="8724259" y="938722"/>
                  <a:pt x="8736324" y="950723"/>
                  <a:pt x="8751119" y="950723"/>
                </a:cubicBezTo>
                <a:lnTo>
                  <a:pt x="8774741" y="950723"/>
                </a:lnTo>
                <a:cubicBezTo>
                  <a:pt x="8789600" y="950723"/>
                  <a:pt x="8801601" y="938722"/>
                  <a:pt x="8801601" y="923926"/>
                </a:cubicBezTo>
                <a:cubicBezTo>
                  <a:pt x="8801601" y="893764"/>
                  <a:pt x="8826112" y="869252"/>
                  <a:pt x="8856275" y="869252"/>
                </a:cubicBezTo>
                <a:cubicBezTo>
                  <a:pt x="8871134" y="869252"/>
                  <a:pt x="8883136" y="857187"/>
                  <a:pt x="8883136" y="842391"/>
                </a:cubicBezTo>
                <a:lnTo>
                  <a:pt x="8883136" y="818705"/>
                </a:lnTo>
                <a:cubicBezTo>
                  <a:pt x="8883136" y="803906"/>
                  <a:pt x="8871071" y="791841"/>
                  <a:pt x="8856275" y="791841"/>
                </a:cubicBezTo>
                <a:cubicBezTo>
                  <a:pt x="8826112" y="791841"/>
                  <a:pt x="8801601" y="767330"/>
                  <a:pt x="8801601" y="737167"/>
                </a:cubicBezTo>
                <a:cubicBezTo>
                  <a:pt x="8801601" y="722372"/>
                  <a:pt x="8789537" y="710371"/>
                  <a:pt x="8774741" y="710371"/>
                </a:cubicBezTo>
                <a:close/>
                <a:moveTo>
                  <a:pt x="9513119" y="710371"/>
                </a:moveTo>
                <a:cubicBezTo>
                  <a:pt x="9498260" y="710371"/>
                  <a:pt x="9486259" y="722372"/>
                  <a:pt x="9486259" y="737167"/>
                </a:cubicBezTo>
                <a:cubicBezTo>
                  <a:pt x="9486259" y="767330"/>
                  <a:pt x="9461748" y="791841"/>
                  <a:pt x="9431585" y="791841"/>
                </a:cubicBezTo>
                <a:cubicBezTo>
                  <a:pt x="9416726" y="791841"/>
                  <a:pt x="9404725" y="803906"/>
                  <a:pt x="9404725" y="818705"/>
                </a:cubicBezTo>
                <a:lnTo>
                  <a:pt x="9404725" y="842391"/>
                </a:lnTo>
                <a:cubicBezTo>
                  <a:pt x="9404725" y="857187"/>
                  <a:pt x="9416789" y="869252"/>
                  <a:pt x="9431585" y="869252"/>
                </a:cubicBezTo>
                <a:cubicBezTo>
                  <a:pt x="9461748" y="869252"/>
                  <a:pt x="9486259" y="893764"/>
                  <a:pt x="9486259" y="923926"/>
                </a:cubicBezTo>
                <a:cubicBezTo>
                  <a:pt x="9486259" y="938722"/>
                  <a:pt x="9498324" y="950723"/>
                  <a:pt x="9513119" y="950723"/>
                </a:cubicBezTo>
                <a:lnTo>
                  <a:pt x="9536741" y="950723"/>
                </a:lnTo>
                <a:cubicBezTo>
                  <a:pt x="9551600" y="950723"/>
                  <a:pt x="9563601" y="938722"/>
                  <a:pt x="9563601" y="923926"/>
                </a:cubicBezTo>
                <a:cubicBezTo>
                  <a:pt x="9563601" y="893764"/>
                  <a:pt x="9588112" y="869252"/>
                  <a:pt x="9618275" y="869252"/>
                </a:cubicBezTo>
                <a:cubicBezTo>
                  <a:pt x="9633134" y="869252"/>
                  <a:pt x="9645136" y="857187"/>
                  <a:pt x="9645136" y="842391"/>
                </a:cubicBezTo>
                <a:lnTo>
                  <a:pt x="9645136" y="818705"/>
                </a:lnTo>
                <a:cubicBezTo>
                  <a:pt x="9645136" y="803906"/>
                  <a:pt x="9633071" y="791841"/>
                  <a:pt x="9618275" y="791841"/>
                </a:cubicBezTo>
                <a:cubicBezTo>
                  <a:pt x="9588112" y="791841"/>
                  <a:pt x="9563601" y="767330"/>
                  <a:pt x="9563601" y="737167"/>
                </a:cubicBezTo>
                <a:cubicBezTo>
                  <a:pt x="9563601" y="722372"/>
                  <a:pt x="9551537" y="710371"/>
                  <a:pt x="9536741" y="710371"/>
                </a:cubicBezTo>
                <a:close/>
                <a:moveTo>
                  <a:pt x="10275119" y="710371"/>
                </a:moveTo>
                <a:cubicBezTo>
                  <a:pt x="10260260" y="710371"/>
                  <a:pt x="10248259" y="722372"/>
                  <a:pt x="10248259" y="737167"/>
                </a:cubicBezTo>
                <a:cubicBezTo>
                  <a:pt x="10248259" y="767330"/>
                  <a:pt x="10223748" y="791841"/>
                  <a:pt x="10193585" y="791841"/>
                </a:cubicBezTo>
                <a:cubicBezTo>
                  <a:pt x="10178726" y="791841"/>
                  <a:pt x="10166725" y="803906"/>
                  <a:pt x="10166725" y="818705"/>
                </a:cubicBezTo>
                <a:lnTo>
                  <a:pt x="10166725" y="842391"/>
                </a:lnTo>
                <a:cubicBezTo>
                  <a:pt x="10166725" y="857187"/>
                  <a:pt x="10178789" y="869252"/>
                  <a:pt x="10193585" y="869252"/>
                </a:cubicBezTo>
                <a:cubicBezTo>
                  <a:pt x="10223748" y="869252"/>
                  <a:pt x="10248259" y="893763"/>
                  <a:pt x="10248259" y="923926"/>
                </a:cubicBezTo>
                <a:cubicBezTo>
                  <a:pt x="10248259" y="938722"/>
                  <a:pt x="10260324" y="950723"/>
                  <a:pt x="10275119" y="950723"/>
                </a:cubicBezTo>
                <a:lnTo>
                  <a:pt x="10298741" y="950723"/>
                </a:lnTo>
                <a:cubicBezTo>
                  <a:pt x="10313600" y="950723"/>
                  <a:pt x="10325601" y="938722"/>
                  <a:pt x="10325601" y="923926"/>
                </a:cubicBezTo>
                <a:cubicBezTo>
                  <a:pt x="10325601" y="893763"/>
                  <a:pt x="10350112" y="869252"/>
                  <a:pt x="10380275" y="869252"/>
                </a:cubicBezTo>
                <a:cubicBezTo>
                  <a:pt x="10395134" y="869252"/>
                  <a:pt x="10407136" y="857187"/>
                  <a:pt x="10407136" y="842391"/>
                </a:cubicBezTo>
                <a:lnTo>
                  <a:pt x="10407136" y="818705"/>
                </a:lnTo>
                <a:cubicBezTo>
                  <a:pt x="10407136" y="803906"/>
                  <a:pt x="10395071" y="791841"/>
                  <a:pt x="10380275" y="791841"/>
                </a:cubicBezTo>
                <a:cubicBezTo>
                  <a:pt x="10350112" y="791841"/>
                  <a:pt x="10325601" y="767330"/>
                  <a:pt x="10325601" y="737167"/>
                </a:cubicBezTo>
                <a:cubicBezTo>
                  <a:pt x="10325601" y="722372"/>
                  <a:pt x="10313537" y="710371"/>
                  <a:pt x="10298741" y="710371"/>
                </a:cubicBezTo>
                <a:close/>
                <a:moveTo>
                  <a:pt x="11037119" y="710371"/>
                </a:moveTo>
                <a:cubicBezTo>
                  <a:pt x="11022260" y="710371"/>
                  <a:pt x="11010259" y="722372"/>
                  <a:pt x="11010259" y="737167"/>
                </a:cubicBezTo>
                <a:cubicBezTo>
                  <a:pt x="11010259" y="767330"/>
                  <a:pt x="10985748" y="791841"/>
                  <a:pt x="10955585" y="791841"/>
                </a:cubicBezTo>
                <a:cubicBezTo>
                  <a:pt x="10940726" y="791841"/>
                  <a:pt x="10928725" y="803906"/>
                  <a:pt x="10928725" y="818704"/>
                </a:cubicBezTo>
                <a:lnTo>
                  <a:pt x="10928725" y="842391"/>
                </a:lnTo>
                <a:cubicBezTo>
                  <a:pt x="10928725" y="857187"/>
                  <a:pt x="10940789" y="869252"/>
                  <a:pt x="10955585" y="869252"/>
                </a:cubicBezTo>
                <a:cubicBezTo>
                  <a:pt x="10985748" y="869252"/>
                  <a:pt x="11010259" y="893763"/>
                  <a:pt x="11010259" y="923926"/>
                </a:cubicBezTo>
                <a:cubicBezTo>
                  <a:pt x="11010259" y="938722"/>
                  <a:pt x="11022324" y="950723"/>
                  <a:pt x="11037119" y="950723"/>
                </a:cubicBezTo>
                <a:lnTo>
                  <a:pt x="11060741" y="950723"/>
                </a:lnTo>
                <a:cubicBezTo>
                  <a:pt x="11075600" y="950723"/>
                  <a:pt x="11087601" y="938722"/>
                  <a:pt x="11087601" y="923926"/>
                </a:cubicBezTo>
                <a:cubicBezTo>
                  <a:pt x="11087601" y="893763"/>
                  <a:pt x="11112112" y="869252"/>
                  <a:pt x="11142275" y="869252"/>
                </a:cubicBezTo>
                <a:cubicBezTo>
                  <a:pt x="11157134" y="869252"/>
                  <a:pt x="11169136" y="857187"/>
                  <a:pt x="11169136" y="842391"/>
                </a:cubicBezTo>
                <a:lnTo>
                  <a:pt x="11169136" y="818704"/>
                </a:lnTo>
                <a:cubicBezTo>
                  <a:pt x="11169136" y="803906"/>
                  <a:pt x="11157071" y="791841"/>
                  <a:pt x="11142275" y="791841"/>
                </a:cubicBezTo>
                <a:cubicBezTo>
                  <a:pt x="11112112" y="791841"/>
                  <a:pt x="11087601" y="767330"/>
                  <a:pt x="11087601" y="737167"/>
                </a:cubicBezTo>
                <a:cubicBezTo>
                  <a:pt x="11087601" y="722372"/>
                  <a:pt x="11075537" y="710371"/>
                  <a:pt x="11060741" y="710371"/>
                </a:cubicBezTo>
                <a:close/>
                <a:moveTo>
                  <a:pt x="11799119" y="710371"/>
                </a:moveTo>
                <a:cubicBezTo>
                  <a:pt x="11784260" y="710371"/>
                  <a:pt x="11772259" y="722372"/>
                  <a:pt x="11772259" y="737167"/>
                </a:cubicBezTo>
                <a:cubicBezTo>
                  <a:pt x="11772259" y="767330"/>
                  <a:pt x="11747748" y="791841"/>
                  <a:pt x="11717585" y="791841"/>
                </a:cubicBezTo>
                <a:cubicBezTo>
                  <a:pt x="11702726" y="791841"/>
                  <a:pt x="11690725" y="803906"/>
                  <a:pt x="11690725" y="818704"/>
                </a:cubicBezTo>
                <a:lnTo>
                  <a:pt x="11690725" y="842390"/>
                </a:lnTo>
                <a:cubicBezTo>
                  <a:pt x="11690725" y="857187"/>
                  <a:pt x="11702789" y="869252"/>
                  <a:pt x="11717585" y="869252"/>
                </a:cubicBezTo>
                <a:cubicBezTo>
                  <a:pt x="11747748" y="869252"/>
                  <a:pt x="11772259" y="893763"/>
                  <a:pt x="11772259" y="923926"/>
                </a:cubicBezTo>
                <a:cubicBezTo>
                  <a:pt x="11772259" y="938722"/>
                  <a:pt x="11784324" y="950723"/>
                  <a:pt x="11799119" y="950723"/>
                </a:cubicBezTo>
                <a:lnTo>
                  <a:pt x="11822741" y="950723"/>
                </a:lnTo>
                <a:cubicBezTo>
                  <a:pt x="11837600" y="950723"/>
                  <a:pt x="11849601" y="938722"/>
                  <a:pt x="11849601" y="923926"/>
                </a:cubicBezTo>
                <a:cubicBezTo>
                  <a:pt x="11849601" y="893763"/>
                  <a:pt x="11874112" y="869252"/>
                  <a:pt x="11904275" y="869252"/>
                </a:cubicBezTo>
                <a:cubicBezTo>
                  <a:pt x="11919134" y="869252"/>
                  <a:pt x="11931136" y="857187"/>
                  <a:pt x="11931136" y="842390"/>
                </a:cubicBezTo>
                <a:lnTo>
                  <a:pt x="11931136" y="818704"/>
                </a:lnTo>
                <a:cubicBezTo>
                  <a:pt x="11931136" y="803906"/>
                  <a:pt x="11919071" y="791841"/>
                  <a:pt x="11904275" y="791841"/>
                </a:cubicBezTo>
                <a:cubicBezTo>
                  <a:pt x="11874112" y="791841"/>
                  <a:pt x="11849601" y="767330"/>
                  <a:pt x="11849601" y="737167"/>
                </a:cubicBezTo>
                <a:cubicBezTo>
                  <a:pt x="11849601" y="722372"/>
                  <a:pt x="11837537" y="710371"/>
                  <a:pt x="11822741" y="710371"/>
                </a:cubicBezTo>
                <a:close/>
                <a:moveTo>
                  <a:pt x="369209" y="673478"/>
                </a:moveTo>
                <a:lnTo>
                  <a:pt x="392831" y="673478"/>
                </a:lnTo>
                <a:cubicBezTo>
                  <a:pt x="427946" y="673478"/>
                  <a:pt x="456585" y="702053"/>
                  <a:pt x="456585" y="737232"/>
                </a:cubicBezTo>
                <a:cubicBezTo>
                  <a:pt x="456585" y="747075"/>
                  <a:pt x="464522" y="755012"/>
                  <a:pt x="474301" y="755012"/>
                </a:cubicBezTo>
                <a:cubicBezTo>
                  <a:pt x="509480" y="755012"/>
                  <a:pt x="538118" y="783587"/>
                  <a:pt x="538055" y="818770"/>
                </a:cubicBezTo>
                <a:lnTo>
                  <a:pt x="538055" y="842456"/>
                </a:lnTo>
                <a:cubicBezTo>
                  <a:pt x="538055" y="877636"/>
                  <a:pt x="509480" y="906211"/>
                  <a:pt x="474301" y="906211"/>
                </a:cubicBezTo>
                <a:cubicBezTo>
                  <a:pt x="464522" y="906211"/>
                  <a:pt x="456585" y="914212"/>
                  <a:pt x="456585" y="923991"/>
                </a:cubicBezTo>
                <a:cubicBezTo>
                  <a:pt x="456585" y="959171"/>
                  <a:pt x="428010" y="987746"/>
                  <a:pt x="392831" y="987746"/>
                </a:cubicBezTo>
                <a:lnTo>
                  <a:pt x="369209" y="987746"/>
                </a:lnTo>
                <a:cubicBezTo>
                  <a:pt x="334093" y="987746"/>
                  <a:pt x="305454" y="959171"/>
                  <a:pt x="305454" y="923991"/>
                </a:cubicBezTo>
                <a:cubicBezTo>
                  <a:pt x="305454" y="914149"/>
                  <a:pt x="297517" y="906211"/>
                  <a:pt x="287738" y="906211"/>
                </a:cubicBezTo>
                <a:cubicBezTo>
                  <a:pt x="252559" y="906211"/>
                  <a:pt x="223984" y="877636"/>
                  <a:pt x="223984" y="842456"/>
                </a:cubicBezTo>
                <a:lnTo>
                  <a:pt x="223984" y="818770"/>
                </a:lnTo>
                <a:cubicBezTo>
                  <a:pt x="223984" y="783587"/>
                  <a:pt x="252559" y="755012"/>
                  <a:pt x="287738" y="755012"/>
                </a:cubicBezTo>
                <a:cubicBezTo>
                  <a:pt x="297517" y="755012"/>
                  <a:pt x="305454" y="747011"/>
                  <a:pt x="305454" y="737232"/>
                </a:cubicBezTo>
                <a:cubicBezTo>
                  <a:pt x="305454" y="702053"/>
                  <a:pt x="334029" y="673478"/>
                  <a:pt x="369209" y="673478"/>
                </a:cubicBezTo>
                <a:close/>
                <a:moveTo>
                  <a:pt x="1131206" y="673478"/>
                </a:moveTo>
                <a:lnTo>
                  <a:pt x="1154828" y="673478"/>
                </a:lnTo>
                <a:cubicBezTo>
                  <a:pt x="1189944" y="673478"/>
                  <a:pt x="1218582" y="702053"/>
                  <a:pt x="1218582" y="737232"/>
                </a:cubicBezTo>
                <a:cubicBezTo>
                  <a:pt x="1218582" y="747075"/>
                  <a:pt x="1226520" y="755012"/>
                  <a:pt x="1236299" y="755012"/>
                </a:cubicBezTo>
                <a:cubicBezTo>
                  <a:pt x="1271478" y="755012"/>
                  <a:pt x="1300117" y="783587"/>
                  <a:pt x="1300052" y="818770"/>
                </a:cubicBezTo>
                <a:lnTo>
                  <a:pt x="1300052" y="842456"/>
                </a:lnTo>
                <a:cubicBezTo>
                  <a:pt x="1300052" y="877636"/>
                  <a:pt x="1271478" y="906211"/>
                  <a:pt x="1236299" y="906211"/>
                </a:cubicBezTo>
                <a:cubicBezTo>
                  <a:pt x="1226520" y="906211"/>
                  <a:pt x="1218582" y="914212"/>
                  <a:pt x="1218582" y="923990"/>
                </a:cubicBezTo>
                <a:cubicBezTo>
                  <a:pt x="1218582" y="959171"/>
                  <a:pt x="1190007" y="987746"/>
                  <a:pt x="1154828" y="987746"/>
                </a:cubicBezTo>
                <a:lnTo>
                  <a:pt x="1131206" y="987746"/>
                </a:lnTo>
                <a:cubicBezTo>
                  <a:pt x="1096091" y="987746"/>
                  <a:pt x="1067453" y="959171"/>
                  <a:pt x="1067453" y="923990"/>
                </a:cubicBezTo>
                <a:cubicBezTo>
                  <a:pt x="1067453" y="914148"/>
                  <a:pt x="1059515" y="906211"/>
                  <a:pt x="1049736" y="906211"/>
                </a:cubicBezTo>
                <a:cubicBezTo>
                  <a:pt x="1014557" y="906211"/>
                  <a:pt x="985983" y="877636"/>
                  <a:pt x="985983" y="842456"/>
                </a:cubicBezTo>
                <a:lnTo>
                  <a:pt x="985983" y="818770"/>
                </a:lnTo>
                <a:cubicBezTo>
                  <a:pt x="985983" y="783587"/>
                  <a:pt x="1014557" y="755012"/>
                  <a:pt x="1049736" y="755012"/>
                </a:cubicBezTo>
                <a:cubicBezTo>
                  <a:pt x="1059515" y="755012"/>
                  <a:pt x="1067453" y="747011"/>
                  <a:pt x="1067453" y="737232"/>
                </a:cubicBezTo>
                <a:cubicBezTo>
                  <a:pt x="1067453" y="702053"/>
                  <a:pt x="1096028" y="673478"/>
                  <a:pt x="1131206" y="673478"/>
                </a:cubicBezTo>
                <a:close/>
                <a:moveTo>
                  <a:pt x="1893205" y="673478"/>
                </a:moveTo>
                <a:lnTo>
                  <a:pt x="1916826" y="673478"/>
                </a:lnTo>
                <a:cubicBezTo>
                  <a:pt x="1951943" y="673478"/>
                  <a:pt x="1980581" y="702053"/>
                  <a:pt x="1980581" y="737232"/>
                </a:cubicBezTo>
                <a:cubicBezTo>
                  <a:pt x="1980581" y="747075"/>
                  <a:pt x="1988519" y="755012"/>
                  <a:pt x="1998298" y="755012"/>
                </a:cubicBezTo>
                <a:cubicBezTo>
                  <a:pt x="2033476" y="755012"/>
                  <a:pt x="2062115" y="783587"/>
                  <a:pt x="2062052" y="818770"/>
                </a:cubicBezTo>
                <a:lnTo>
                  <a:pt x="2062052" y="842456"/>
                </a:lnTo>
                <a:cubicBezTo>
                  <a:pt x="2062052" y="877636"/>
                  <a:pt x="2033476" y="906211"/>
                  <a:pt x="1998298" y="906211"/>
                </a:cubicBezTo>
                <a:cubicBezTo>
                  <a:pt x="1988519" y="906211"/>
                  <a:pt x="1980581" y="914212"/>
                  <a:pt x="1980581" y="923990"/>
                </a:cubicBezTo>
                <a:cubicBezTo>
                  <a:pt x="1980581" y="959171"/>
                  <a:pt x="1952007" y="987746"/>
                  <a:pt x="1916826" y="987746"/>
                </a:cubicBezTo>
                <a:lnTo>
                  <a:pt x="1893205" y="987746"/>
                </a:lnTo>
                <a:cubicBezTo>
                  <a:pt x="1858089" y="987746"/>
                  <a:pt x="1829451" y="959171"/>
                  <a:pt x="1829451" y="923990"/>
                </a:cubicBezTo>
                <a:cubicBezTo>
                  <a:pt x="1829451" y="914148"/>
                  <a:pt x="1821513" y="906211"/>
                  <a:pt x="1811734" y="906211"/>
                </a:cubicBezTo>
                <a:cubicBezTo>
                  <a:pt x="1776556" y="906211"/>
                  <a:pt x="1747981" y="877636"/>
                  <a:pt x="1747981" y="842456"/>
                </a:cubicBezTo>
                <a:lnTo>
                  <a:pt x="1747981" y="818770"/>
                </a:lnTo>
                <a:cubicBezTo>
                  <a:pt x="1747981" y="783587"/>
                  <a:pt x="1776556" y="755012"/>
                  <a:pt x="1811734" y="755012"/>
                </a:cubicBezTo>
                <a:cubicBezTo>
                  <a:pt x="1821513" y="755012"/>
                  <a:pt x="1829451" y="747011"/>
                  <a:pt x="1829451" y="737232"/>
                </a:cubicBezTo>
                <a:cubicBezTo>
                  <a:pt x="1829451" y="702053"/>
                  <a:pt x="1858026" y="673478"/>
                  <a:pt x="1893205" y="673478"/>
                </a:cubicBezTo>
                <a:close/>
                <a:moveTo>
                  <a:pt x="3417212" y="673478"/>
                </a:moveTo>
                <a:lnTo>
                  <a:pt x="3440834" y="673478"/>
                </a:lnTo>
                <a:cubicBezTo>
                  <a:pt x="3475950" y="673478"/>
                  <a:pt x="3504591" y="702053"/>
                  <a:pt x="3504591" y="737232"/>
                </a:cubicBezTo>
                <a:cubicBezTo>
                  <a:pt x="3504591" y="747075"/>
                  <a:pt x="3512529" y="755011"/>
                  <a:pt x="3522308" y="755011"/>
                </a:cubicBezTo>
                <a:cubicBezTo>
                  <a:pt x="3557487" y="755011"/>
                  <a:pt x="3586063" y="783586"/>
                  <a:pt x="3586063" y="818769"/>
                </a:cubicBezTo>
                <a:lnTo>
                  <a:pt x="3586063" y="842456"/>
                </a:lnTo>
                <a:cubicBezTo>
                  <a:pt x="3586063" y="877635"/>
                  <a:pt x="3557487" y="906211"/>
                  <a:pt x="3522308" y="906211"/>
                </a:cubicBezTo>
                <a:cubicBezTo>
                  <a:pt x="3512529" y="906211"/>
                  <a:pt x="3504591" y="914212"/>
                  <a:pt x="3504591" y="923990"/>
                </a:cubicBezTo>
                <a:cubicBezTo>
                  <a:pt x="3504591" y="959171"/>
                  <a:pt x="3476015" y="987746"/>
                  <a:pt x="3440834" y="987746"/>
                </a:cubicBezTo>
                <a:lnTo>
                  <a:pt x="3417212" y="987746"/>
                </a:lnTo>
                <a:cubicBezTo>
                  <a:pt x="3382095" y="987746"/>
                  <a:pt x="3353455" y="959171"/>
                  <a:pt x="3353455" y="923990"/>
                </a:cubicBezTo>
                <a:cubicBezTo>
                  <a:pt x="3353455" y="914148"/>
                  <a:pt x="3345519" y="906211"/>
                  <a:pt x="3335740" y="906211"/>
                </a:cubicBezTo>
                <a:cubicBezTo>
                  <a:pt x="3300561" y="906211"/>
                  <a:pt x="3271988" y="877635"/>
                  <a:pt x="3271988" y="842456"/>
                </a:cubicBezTo>
                <a:lnTo>
                  <a:pt x="3271988" y="818769"/>
                </a:lnTo>
                <a:cubicBezTo>
                  <a:pt x="3271988" y="783586"/>
                  <a:pt x="3300561" y="755011"/>
                  <a:pt x="3335740" y="755011"/>
                </a:cubicBezTo>
                <a:cubicBezTo>
                  <a:pt x="3345519" y="755011"/>
                  <a:pt x="3353455" y="747011"/>
                  <a:pt x="3353455" y="737232"/>
                </a:cubicBezTo>
                <a:cubicBezTo>
                  <a:pt x="3353455" y="702053"/>
                  <a:pt x="3382032" y="673478"/>
                  <a:pt x="3417212" y="673478"/>
                </a:cubicBezTo>
                <a:close/>
                <a:moveTo>
                  <a:pt x="2655210" y="673478"/>
                </a:moveTo>
                <a:lnTo>
                  <a:pt x="2678831" y="673478"/>
                </a:lnTo>
                <a:cubicBezTo>
                  <a:pt x="2713948" y="673478"/>
                  <a:pt x="2742586" y="702053"/>
                  <a:pt x="2742586" y="737232"/>
                </a:cubicBezTo>
                <a:cubicBezTo>
                  <a:pt x="2742586" y="747075"/>
                  <a:pt x="2750523" y="755012"/>
                  <a:pt x="2760302" y="755012"/>
                </a:cubicBezTo>
                <a:cubicBezTo>
                  <a:pt x="2795481" y="755012"/>
                  <a:pt x="2824121" y="783587"/>
                  <a:pt x="2824058" y="818770"/>
                </a:cubicBezTo>
                <a:lnTo>
                  <a:pt x="2824058" y="842456"/>
                </a:lnTo>
                <a:cubicBezTo>
                  <a:pt x="2824058" y="877635"/>
                  <a:pt x="2795481" y="906211"/>
                  <a:pt x="2760302" y="906211"/>
                </a:cubicBezTo>
                <a:cubicBezTo>
                  <a:pt x="2750523" y="906211"/>
                  <a:pt x="2742586" y="914212"/>
                  <a:pt x="2742586" y="923990"/>
                </a:cubicBezTo>
                <a:cubicBezTo>
                  <a:pt x="2742586" y="959171"/>
                  <a:pt x="2714012" y="987746"/>
                  <a:pt x="2678831" y="987746"/>
                </a:cubicBezTo>
                <a:lnTo>
                  <a:pt x="2655210" y="987746"/>
                </a:lnTo>
                <a:cubicBezTo>
                  <a:pt x="2620094" y="987746"/>
                  <a:pt x="2591457" y="959171"/>
                  <a:pt x="2591457" y="923990"/>
                </a:cubicBezTo>
                <a:cubicBezTo>
                  <a:pt x="2591457" y="914148"/>
                  <a:pt x="2583518" y="906211"/>
                  <a:pt x="2573739" y="906211"/>
                </a:cubicBezTo>
                <a:cubicBezTo>
                  <a:pt x="2538560" y="906211"/>
                  <a:pt x="2509986" y="877635"/>
                  <a:pt x="2509986" y="842456"/>
                </a:cubicBezTo>
                <a:lnTo>
                  <a:pt x="2509986" y="818770"/>
                </a:lnTo>
                <a:cubicBezTo>
                  <a:pt x="2509986" y="783587"/>
                  <a:pt x="2538560" y="755012"/>
                  <a:pt x="2573739" y="755012"/>
                </a:cubicBezTo>
                <a:cubicBezTo>
                  <a:pt x="2583518" y="755012"/>
                  <a:pt x="2591457" y="747011"/>
                  <a:pt x="2591457" y="737232"/>
                </a:cubicBezTo>
                <a:cubicBezTo>
                  <a:pt x="2591457" y="702053"/>
                  <a:pt x="2620032" y="673478"/>
                  <a:pt x="2655210" y="673478"/>
                </a:cubicBezTo>
                <a:close/>
                <a:moveTo>
                  <a:pt x="4179208" y="673478"/>
                </a:moveTo>
                <a:lnTo>
                  <a:pt x="4202811" y="673478"/>
                </a:lnTo>
                <a:cubicBezTo>
                  <a:pt x="4237928" y="673478"/>
                  <a:pt x="4266568" y="702053"/>
                  <a:pt x="4266568" y="737231"/>
                </a:cubicBezTo>
                <a:cubicBezTo>
                  <a:pt x="4266568" y="747074"/>
                  <a:pt x="4274503" y="755011"/>
                  <a:pt x="4284282" y="755011"/>
                </a:cubicBezTo>
                <a:cubicBezTo>
                  <a:pt x="4319464" y="755011"/>
                  <a:pt x="4348041" y="783586"/>
                  <a:pt x="4348041" y="818769"/>
                </a:cubicBezTo>
                <a:lnTo>
                  <a:pt x="4348041" y="842456"/>
                </a:lnTo>
                <a:cubicBezTo>
                  <a:pt x="4348041" y="877635"/>
                  <a:pt x="4319464" y="906211"/>
                  <a:pt x="4284282" y="906211"/>
                </a:cubicBezTo>
                <a:cubicBezTo>
                  <a:pt x="4274503" y="906211"/>
                  <a:pt x="4266568" y="914212"/>
                  <a:pt x="4266568" y="923990"/>
                </a:cubicBezTo>
                <a:cubicBezTo>
                  <a:pt x="4266568" y="959170"/>
                  <a:pt x="4237991" y="987746"/>
                  <a:pt x="4202811" y="987746"/>
                </a:cubicBezTo>
                <a:lnTo>
                  <a:pt x="4179208" y="987746"/>
                </a:lnTo>
                <a:cubicBezTo>
                  <a:pt x="4144093" y="987746"/>
                  <a:pt x="4115453" y="959170"/>
                  <a:pt x="4115453" y="923990"/>
                </a:cubicBezTo>
                <a:cubicBezTo>
                  <a:pt x="4115453" y="914148"/>
                  <a:pt x="4107517" y="906211"/>
                  <a:pt x="4097737" y="906211"/>
                </a:cubicBezTo>
                <a:cubicBezTo>
                  <a:pt x="4062557" y="906211"/>
                  <a:pt x="4033981" y="877635"/>
                  <a:pt x="4033981" y="842456"/>
                </a:cubicBezTo>
                <a:lnTo>
                  <a:pt x="4033981" y="818769"/>
                </a:lnTo>
                <a:cubicBezTo>
                  <a:pt x="4033981" y="783586"/>
                  <a:pt x="4062557" y="755011"/>
                  <a:pt x="4097737" y="755011"/>
                </a:cubicBezTo>
                <a:cubicBezTo>
                  <a:pt x="4107517" y="755011"/>
                  <a:pt x="4115453" y="747010"/>
                  <a:pt x="4115453" y="737231"/>
                </a:cubicBezTo>
                <a:cubicBezTo>
                  <a:pt x="4115453" y="702053"/>
                  <a:pt x="4144029" y="673478"/>
                  <a:pt x="4179208" y="673478"/>
                </a:cubicBezTo>
                <a:close/>
                <a:moveTo>
                  <a:pt x="4941191" y="673478"/>
                </a:moveTo>
                <a:lnTo>
                  <a:pt x="4964813" y="673478"/>
                </a:lnTo>
                <a:cubicBezTo>
                  <a:pt x="4999931" y="673478"/>
                  <a:pt x="5028576" y="702053"/>
                  <a:pt x="5028576" y="737231"/>
                </a:cubicBezTo>
                <a:cubicBezTo>
                  <a:pt x="5028576" y="747074"/>
                  <a:pt x="5036514" y="755011"/>
                  <a:pt x="5046292" y="755011"/>
                </a:cubicBezTo>
                <a:cubicBezTo>
                  <a:pt x="5081472" y="755011"/>
                  <a:pt x="5110045" y="783586"/>
                  <a:pt x="5110045" y="818769"/>
                </a:cubicBezTo>
                <a:lnTo>
                  <a:pt x="5110045" y="842456"/>
                </a:lnTo>
                <a:cubicBezTo>
                  <a:pt x="5110045" y="877635"/>
                  <a:pt x="5081472" y="906211"/>
                  <a:pt x="5046292" y="906211"/>
                </a:cubicBezTo>
                <a:cubicBezTo>
                  <a:pt x="5036514" y="906211"/>
                  <a:pt x="5028576" y="914212"/>
                  <a:pt x="5028576" y="923990"/>
                </a:cubicBezTo>
                <a:cubicBezTo>
                  <a:pt x="5028576" y="959170"/>
                  <a:pt x="4999998" y="987745"/>
                  <a:pt x="4964813" y="987745"/>
                </a:cubicBezTo>
                <a:lnTo>
                  <a:pt x="4941191" y="987745"/>
                </a:lnTo>
                <a:cubicBezTo>
                  <a:pt x="4906075" y="987745"/>
                  <a:pt x="4877429" y="959170"/>
                  <a:pt x="4877429" y="923990"/>
                </a:cubicBezTo>
                <a:cubicBezTo>
                  <a:pt x="4877429" y="914147"/>
                  <a:pt x="4869492" y="906211"/>
                  <a:pt x="4859712" y="906211"/>
                </a:cubicBezTo>
                <a:cubicBezTo>
                  <a:pt x="4824542" y="906211"/>
                  <a:pt x="4795966" y="877635"/>
                  <a:pt x="4795966" y="842456"/>
                </a:cubicBezTo>
                <a:lnTo>
                  <a:pt x="4795966" y="818769"/>
                </a:lnTo>
                <a:cubicBezTo>
                  <a:pt x="4795966" y="783586"/>
                  <a:pt x="4824542" y="755011"/>
                  <a:pt x="4859712" y="755011"/>
                </a:cubicBezTo>
                <a:cubicBezTo>
                  <a:pt x="4869492" y="755011"/>
                  <a:pt x="4877429" y="747010"/>
                  <a:pt x="4877429" y="737231"/>
                </a:cubicBezTo>
                <a:cubicBezTo>
                  <a:pt x="4877429" y="702053"/>
                  <a:pt x="4906008" y="673478"/>
                  <a:pt x="4941191" y="673478"/>
                </a:cubicBezTo>
                <a:close/>
                <a:moveTo>
                  <a:pt x="5703190" y="673477"/>
                </a:moveTo>
                <a:lnTo>
                  <a:pt x="5726812" y="673477"/>
                </a:lnTo>
                <a:cubicBezTo>
                  <a:pt x="5761928" y="673477"/>
                  <a:pt x="5790566" y="702052"/>
                  <a:pt x="5790566" y="737231"/>
                </a:cubicBezTo>
                <a:cubicBezTo>
                  <a:pt x="5790566" y="747074"/>
                  <a:pt x="5798504" y="755011"/>
                  <a:pt x="5808279" y="755011"/>
                </a:cubicBezTo>
                <a:cubicBezTo>
                  <a:pt x="5843461" y="755011"/>
                  <a:pt x="5872033" y="783586"/>
                  <a:pt x="5872033" y="818769"/>
                </a:cubicBezTo>
                <a:lnTo>
                  <a:pt x="5872033" y="842456"/>
                </a:lnTo>
                <a:cubicBezTo>
                  <a:pt x="5872033" y="877635"/>
                  <a:pt x="5843461" y="906210"/>
                  <a:pt x="5808279" y="906210"/>
                </a:cubicBezTo>
                <a:cubicBezTo>
                  <a:pt x="5798504" y="906210"/>
                  <a:pt x="5790566" y="914212"/>
                  <a:pt x="5790566" y="923990"/>
                </a:cubicBezTo>
                <a:cubicBezTo>
                  <a:pt x="5790566" y="959170"/>
                  <a:pt x="5761992" y="987745"/>
                  <a:pt x="5726812" y="987745"/>
                </a:cubicBezTo>
                <a:lnTo>
                  <a:pt x="5703190" y="987745"/>
                </a:lnTo>
                <a:cubicBezTo>
                  <a:pt x="5668075" y="987745"/>
                  <a:pt x="5639436" y="959170"/>
                  <a:pt x="5639436" y="923990"/>
                </a:cubicBezTo>
                <a:cubicBezTo>
                  <a:pt x="5639436" y="914147"/>
                  <a:pt x="5631500" y="906210"/>
                  <a:pt x="5621723" y="906210"/>
                </a:cubicBezTo>
                <a:cubicBezTo>
                  <a:pt x="5586542" y="906210"/>
                  <a:pt x="5557970" y="877635"/>
                  <a:pt x="5557970" y="842456"/>
                </a:cubicBezTo>
                <a:lnTo>
                  <a:pt x="5557970" y="818769"/>
                </a:lnTo>
                <a:cubicBezTo>
                  <a:pt x="5557970" y="783586"/>
                  <a:pt x="5586542" y="755011"/>
                  <a:pt x="5621723" y="755011"/>
                </a:cubicBezTo>
                <a:cubicBezTo>
                  <a:pt x="5631500" y="755011"/>
                  <a:pt x="5639436" y="747010"/>
                  <a:pt x="5639436" y="737231"/>
                </a:cubicBezTo>
                <a:cubicBezTo>
                  <a:pt x="5639436" y="702052"/>
                  <a:pt x="5668011" y="673477"/>
                  <a:pt x="5703190" y="673477"/>
                </a:cubicBezTo>
                <a:close/>
                <a:moveTo>
                  <a:pt x="6465182" y="673477"/>
                </a:moveTo>
                <a:lnTo>
                  <a:pt x="6488804" y="673477"/>
                </a:lnTo>
                <a:cubicBezTo>
                  <a:pt x="6523920" y="673477"/>
                  <a:pt x="6552559" y="702052"/>
                  <a:pt x="6552559" y="737231"/>
                </a:cubicBezTo>
                <a:cubicBezTo>
                  <a:pt x="6552559" y="747074"/>
                  <a:pt x="6560496" y="755011"/>
                  <a:pt x="6570275" y="755011"/>
                </a:cubicBezTo>
                <a:cubicBezTo>
                  <a:pt x="6605454" y="755011"/>
                  <a:pt x="6634029" y="783586"/>
                  <a:pt x="6634029" y="818769"/>
                </a:cubicBezTo>
                <a:lnTo>
                  <a:pt x="6634029" y="842456"/>
                </a:lnTo>
                <a:cubicBezTo>
                  <a:pt x="6634029" y="877635"/>
                  <a:pt x="6605454" y="906210"/>
                  <a:pt x="6570275" y="906210"/>
                </a:cubicBezTo>
                <a:cubicBezTo>
                  <a:pt x="6560496" y="906210"/>
                  <a:pt x="6552559" y="914212"/>
                  <a:pt x="6552559" y="923990"/>
                </a:cubicBezTo>
                <a:cubicBezTo>
                  <a:pt x="6552559" y="959170"/>
                  <a:pt x="6523984" y="987745"/>
                  <a:pt x="6488804" y="987745"/>
                </a:cubicBezTo>
                <a:lnTo>
                  <a:pt x="6465182" y="987745"/>
                </a:lnTo>
                <a:cubicBezTo>
                  <a:pt x="6430067" y="987745"/>
                  <a:pt x="6401428" y="959170"/>
                  <a:pt x="6401428" y="923990"/>
                </a:cubicBezTo>
                <a:cubicBezTo>
                  <a:pt x="6401428" y="914147"/>
                  <a:pt x="6393491" y="906210"/>
                  <a:pt x="6383712" y="906210"/>
                </a:cubicBezTo>
                <a:cubicBezTo>
                  <a:pt x="6348533" y="906210"/>
                  <a:pt x="6319958" y="877635"/>
                  <a:pt x="6319958" y="842456"/>
                </a:cubicBezTo>
                <a:lnTo>
                  <a:pt x="6319958" y="818769"/>
                </a:lnTo>
                <a:cubicBezTo>
                  <a:pt x="6319958" y="783586"/>
                  <a:pt x="6348533" y="755011"/>
                  <a:pt x="6383712" y="755011"/>
                </a:cubicBezTo>
                <a:cubicBezTo>
                  <a:pt x="6393491" y="755011"/>
                  <a:pt x="6401428" y="747010"/>
                  <a:pt x="6401428" y="737231"/>
                </a:cubicBezTo>
                <a:cubicBezTo>
                  <a:pt x="6401428" y="702052"/>
                  <a:pt x="6430003" y="673477"/>
                  <a:pt x="6465182" y="673477"/>
                </a:cubicBezTo>
                <a:close/>
                <a:moveTo>
                  <a:pt x="7227182" y="673477"/>
                </a:moveTo>
                <a:lnTo>
                  <a:pt x="7250804" y="673477"/>
                </a:lnTo>
                <a:cubicBezTo>
                  <a:pt x="7285920" y="673477"/>
                  <a:pt x="7314559" y="702052"/>
                  <a:pt x="7314559" y="737231"/>
                </a:cubicBezTo>
                <a:cubicBezTo>
                  <a:pt x="7314559" y="747074"/>
                  <a:pt x="7322496" y="755011"/>
                  <a:pt x="7332275" y="755011"/>
                </a:cubicBezTo>
                <a:cubicBezTo>
                  <a:pt x="7367454" y="755011"/>
                  <a:pt x="7396029" y="783586"/>
                  <a:pt x="7396029" y="818769"/>
                </a:cubicBezTo>
                <a:lnTo>
                  <a:pt x="7396029" y="842455"/>
                </a:lnTo>
                <a:cubicBezTo>
                  <a:pt x="7396029" y="877635"/>
                  <a:pt x="7367454" y="906210"/>
                  <a:pt x="7332275" y="906210"/>
                </a:cubicBezTo>
                <a:cubicBezTo>
                  <a:pt x="7322496" y="906210"/>
                  <a:pt x="7314559" y="914211"/>
                  <a:pt x="7314559" y="923990"/>
                </a:cubicBezTo>
                <a:cubicBezTo>
                  <a:pt x="7314559" y="959170"/>
                  <a:pt x="7285984" y="987745"/>
                  <a:pt x="7250804" y="987745"/>
                </a:cubicBezTo>
                <a:lnTo>
                  <a:pt x="7227182" y="987745"/>
                </a:lnTo>
                <a:cubicBezTo>
                  <a:pt x="7192067" y="987745"/>
                  <a:pt x="7163428" y="959170"/>
                  <a:pt x="7163428" y="923990"/>
                </a:cubicBezTo>
                <a:cubicBezTo>
                  <a:pt x="7163428" y="914147"/>
                  <a:pt x="7155491" y="906210"/>
                  <a:pt x="7145712" y="906210"/>
                </a:cubicBezTo>
                <a:cubicBezTo>
                  <a:pt x="7110533" y="906210"/>
                  <a:pt x="7081958" y="877635"/>
                  <a:pt x="7081958" y="842455"/>
                </a:cubicBezTo>
                <a:lnTo>
                  <a:pt x="7081958" y="818769"/>
                </a:lnTo>
                <a:cubicBezTo>
                  <a:pt x="7081958" y="783586"/>
                  <a:pt x="7110533" y="755011"/>
                  <a:pt x="7145712" y="755011"/>
                </a:cubicBezTo>
                <a:cubicBezTo>
                  <a:pt x="7155491" y="755011"/>
                  <a:pt x="7163428" y="747010"/>
                  <a:pt x="7163428" y="737231"/>
                </a:cubicBezTo>
                <a:cubicBezTo>
                  <a:pt x="7163428" y="702052"/>
                  <a:pt x="7192003" y="673477"/>
                  <a:pt x="7227182" y="673477"/>
                </a:cubicBezTo>
                <a:close/>
                <a:moveTo>
                  <a:pt x="7989182" y="673477"/>
                </a:moveTo>
                <a:lnTo>
                  <a:pt x="8012804" y="673477"/>
                </a:lnTo>
                <a:cubicBezTo>
                  <a:pt x="8047920" y="673477"/>
                  <a:pt x="8076559" y="702052"/>
                  <a:pt x="8076559" y="737231"/>
                </a:cubicBezTo>
                <a:cubicBezTo>
                  <a:pt x="8076559" y="747074"/>
                  <a:pt x="8084496" y="755011"/>
                  <a:pt x="8094275" y="755011"/>
                </a:cubicBezTo>
                <a:cubicBezTo>
                  <a:pt x="8129454" y="755011"/>
                  <a:pt x="8158029" y="783586"/>
                  <a:pt x="8158029" y="818769"/>
                </a:cubicBezTo>
                <a:lnTo>
                  <a:pt x="8158029" y="842455"/>
                </a:lnTo>
                <a:cubicBezTo>
                  <a:pt x="8158029" y="877635"/>
                  <a:pt x="8129454" y="906210"/>
                  <a:pt x="8094275" y="906210"/>
                </a:cubicBezTo>
                <a:cubicBezTo>
                  <a:pt x="8084496" y="906210"/>
                  <a:pt x="8076559" y="914211"/>
                  <a:pt x="8076559" y="923989"/>
                </a:cubicBezTo>
                <a:cubicBezTo>
                  <a:pt x="8076559" y="959170"/>
                  <a:pt x="8047984" y="987745"/>
                  <a:pt x="8012804" y="987745"/>
                </a:cubicBezTo>
                <a:lnTo>
                  <a:pt x="7989182" y="987745"/>
                </a:lnTo>
                <a:cubicBezTo>
                  <a:pt x="7954067" y="987745"/>
                  <a:pt x="7925428" y="959170"/>
                  <a:pt x="7925428" y="923989"/>
                </a:cubicBezTo>
                <a:cubicBezTo>
                  <a:pt x="7925428" y="914147"/>
                  <a:pt x="7917491" y="906210"/>
                  <a:pt x="7907712" y="906210"/>
                </a:cubicBezTo>
                <a:cubicBezTo>
                  <a:pt x="7872533" y="906210"/>
                  <a:pt x="7843958" y="877635"/>
                  <a:pt x="7843958" y="842455"/>
                </a:cubicBezTo>
                <a:lnTo>
                  <a:pt x="7843958" y="818769"/>
                </a:lnTo>
                <a:cubicBezTo>
                  <a:pt x="7843958" y="783586"/>
                  <a:pt x="7872533" y="755011"/>
                  <a:pt x="7907712" y="755011"/>
                </a:cubicBezTo>
                <a:cubicBezTo>
                  <a:pt x="7917491" y="755011"/>
                  <a:pt x="7925428" y="747010"/>
                  <a:pt x="7925428" y="737231"/>
                </a:cubicBezTo>
                <a:cubicBezTo>
                  <a:pt x="7925428" y="702052"/>
                  <a:pt x="7954003" y="673477"/>
                  <a:pt x="7989182" y="673477"/>
                </a:cubicBezTo>
                <a:close/>
                <a:moveTo>
                  <a:pt x="9513182" y="673477"/>
                </a:moveTo>
                <a:lnTo>
                  <a:pt x="9536804" y="673477"/>
                </a:lnTo>
                <a:cubicBezTo>
                  <a:pt x="9571920" y="673477"/>
                  <a:pt x="9600559" y="702052"/>
                  <a:pt x="9600559" y="737231"/>
                </a:cubicBezTo>
                <a:cubicBezTo>
                  <a:pt x="9600559" y="747074"/>
                  <a:pt x="9608496" y="755011"/>
                  <a:pt x="9618275" y="755011"/>
                </a:cubicBezTo>
                <a:cubicBezTo>
                  <a:pt x="9653454" y="755011"/>
                  <a:pt x="9682029" y="783586"/>
                  <a:pt x="9682029" y="818769"/>
                </a:cubicBezTo>
                <a:lnTo>
                  <a:pt x="9682029" y="842455"/>
                </a:lnTo>
                <a:cubicBezTo>
                  <a:pt x="9682029" y="877634"/>
                  <a:pt x="9653454" y="906210"/>
                  <a:pt x="9618275" y="906210"/>
                </a:cubicBezTo>
                <a:cubicBezTo>
                  <a:pt x="9608496" y="906210"/>
                  <a:pt x="9600559" y="914211"/>
                  <a:pt x="9600559" y="923989"/>
                </a:cubicBezTo>
                <a:cubicBezTo>
                  <a:pt x="9600559" y="959170"/>
                  <a:pt x="9571984" y="987745"/>
                  <a:pt x="9536804" y="987745"/>
                </a:cubicBezTo>
                <a:lnTo>
                  <a:pt x="9513182" y="987745"/>
                </a:lnTo>
                <a:cubicBezTo>
                  <a:pt x="9478067" y="987745"/>
                  <a:pt x="9449428" y="959170"/>
                  <a:pt x="9449428" y="923989"/>
                </a:cubicBezTo>
                <a:cubicBezTo>
                  <a:pt x="9449428" y="914147"/>
                  <a:pt x="9441491" y="906210"/>
                  <a:pt x="9431712" y="906210"/>
                </a:cubicBezTo>
                <a:cubicBezTo>
                  <a:pt x="9396533" y="906210"/>
                  <a:pt x="9367958" y="877634"/>
                  <a:pt x="9367958" y="842455"/>
                </a:cubicBezTo>
                <a:lnTo>
                  <a:pt x="9367958" y="818769"/>
                </a:lnTo>
                <a:cubicBezTo>
                  <a:pt x="9367958" y="783586"/>
                  <a:pt x="9396533" y="755011"/>
                  <a:pt x="9431712" y="755011"/>
                </a:cubicBezTo>
                <a:cubicBezTo>
                  <a:pt x="9441491" y="755011"/>
                  <a:pt x="9449428" y="747010"/>
                  <a:pt x="9449428" y="737231"/>
                </a:cubicBezTo>
                <a:cubicBezTo>
                  <a:pt x="9449428" y="702052"/>
                  <a:pt x="9478003" y="673477"/>
                  <a:pt x="9513182" y="673477"/>
                </a:cubicBezTo>
                <a:close/>
                <a:moveTo>
                  <a:pt x="8751182" y="673477"/>
                </a:moveTo>
                <a:lnTo>
                  <a:pt x="8774804" y="673477"/>
                </a:lnTo>
                <a:cubicBezTo>
                  <a:pt x="8809920" y="673477"/>
                  <a:pt x="8838559" y="702052"/>
                  <a:pt x="8838559" y="737231"/>
                </a:cubicBezTo>
                <a:cubicBezTo>
                  <a:pt x="8838559" y="747074"/>
                  <a:pt x="8846496" y="755011"/>
                  <a:pt x="8856275" y="755011"/>
                </a:cubicBezTo>
                <a:cubicBezTo>
                  <a:pt x="8891454" y="755011"/>
                  <a:pt x="8920029" y="783586"/>
                  <a:pt x="8920029" y="818769"/>
                </a:cubicBezTo>
                <a:lnTo>
                  <a:pt x="8920029" y="842455"/>
                </a:lnTo>
                <a:cubicBezTo>
                  <a:pt x="8920029" y="877635"/>
                  <a:pt x="8891454" y="906210"/>
                  <a:pt x="8856275" y="906210"/>
                </a:cubicBezTo>
                <a:cubicBezTo>
                  <a:pt x="8846496" y="906210"/>
                  <a:pt x="8838559" y="914211"/>
                  <a:pt x="8838559" y="923989"/>
                </a:cubicBezTo>
                <a:cubicBezTo>
                  <a:pt x="8838559" y="959170"/>
                  <a:pt x="8809984" y="987745"/>
                  <a:pt x="8774804" y="987745"/>
                </a:cubicBezTo>
                <a:lnTo>
                  <a:pt x="8751182" y="987745"/>
                </a:lnTo>
                <a:cubicBezTo>
                  <a:pt x="8716067" y="987745"/>
                  <a:pt x="8687428" y="959170"/>
                  <a:pt x="8687428" y="923989"/>
                </a:cubicBezTo>
                <a:cubicBezTo>
                  <a:pt x="8687428" y="914147"/>
                  <a:pt x="8679491" y="906210"/>
                  <a:pt x="8669712" y="906210"/>
                </a:cubicBezTo>
                <a:cubicBezTo>
                  <a:pt x="8634533" y="906210"/>
                  <a:pt x="8605958" y="877635"/>
                  <a:pt x="8605958" y="842455"/>
                </a:cubicBezTo>
                <a:lnTo>
                  <a:pt x="8605958" y="818769"/>
                </a:lnTo>
                <a:cubicBezTo>
                  <a:pt x="8605958" y="783586"/>
                  <a:pt x="8634533" y="755011"/>
                  <a:pt x="8669712" y="755011"/>
                </a:cubicBezTo>
                <a:cubicBezTo>
                  <a:pt x="8679491" y="755011"/>
                  <a:pt x="8687428" y="747010"/>
                  <a:pt x="8687428" y="737231"/>
                </a:cubicBezTo>
                <a:cubicBezTo>
                  <a:pt x="8687428" y="702052"/>
                  <a:pt x="8716003" y="673477"/>
                  <a:pt x="8751182" y="673477"/>
                </a:cubicBezTo>
                <a:close/>
                <a:moveTo>
                  <a:pt x="10275182" y="673477"/>
                </a:moveTo>
                <a:lnTo>
                  <a:pt x="10298804" y="673477"/>
                </a:lnTo>
                <a:cubicBezTo>
                  <a:pt x="10333920" y="673477"/>
                  <a:pt x="10362559" y="702052"/>
                  <a:pt x="10362559" y="737231"/>
                </a:cubicBezTo>
                <a:cubicBezTo>
                  <a:pt x="10362559" y="747074"/>
                  <a:pt x="10370496" y="755011"/>
                  <a:pt x="10380275" y="755011"/>
                </a:cubicBezTo>
                <a:cubicBezTo>
                  <a:pt x="10415454" y="755011"/>
                  <a:pt x="10444029" y="783586"/>
                  <a:pt x="10444029" y="818768"/>
                </a:cubicBezTo>
                <a:lnTo>
                  <a:pt x="10444029" y="842455"/>
                </a:lnTo>
                <a:cubicBezTo>
                  <a:pt x="10444029" y="877634"/>
                  <a:pt x="10415454" y="906210"/>
                  <a:pt x="10380275" y="906210"/>
                </a:cubicBezTo>
                <a:cubicBezTo>
                  <a:pt x="10370496" y="906210"/>
                  <a:pt x="10362559" y="914211"/>
                  <a:pt x="10362559" y="923989"/>
                </a:cubicBezTo>
                <a:cubicBezTo>
                  <a:pt x="10362559" y="959169"/>
                  <a:pt x="10333984" y="987745"/>
                  <a:pt x="10298804" y="987745"/>
                </a:cubicBezTo>
                <a:lnTo>
                  <a:pt x="10275182" y="987745"/>
                </a:lnTo>
                <a:cubicBezTo>
                  <a:pt x="10240067" y="987745"/>
                  <a:pt x="10211428" y="959169"/>
                  <a:pt x="10211428" y="923989"/>
                </a:cubicBezTo>
                <a:cubicBezTo>
                  <a:pt x="10211428" y="914147"/>
                  <a:pt x="10203491" y="906210"/>
                  <a:pt x="10193712" y="906210"/>
                </a:cubicBezTo>
                <a:cubicBezTo>
                  <a:pt x="10158533" y="906210"/>
                  <a:pt x="10129958" y="877634"/>
                  <a:pt x="10129958" y="842455"/>
                </a:cubicBezTo>
                <a:lnTo>
                  <a:pt x="10129958" y="818768"/>
                </a:lnTo>
                <a:cubicBezTo>
                  <a:pt x="10129958" y="783586"/>
                  <a:pt x="10158533" y="755011"/>
                  <a:pt x="10193712" y="755011"/>
                </a:cubicBezTo>
                <a:cubicBezTo>
                  <a:pt x="10203491" y="755011"/>
                  <a:pt x="10211428" y="747010"/>
                  <a:pt x="10211428" y="737231"/>
                </a:cubicBezTo>
                <a:cubicBezTo>
                  <a:pt x="10211428" y="702052"/>
                  <a:pt x="10240003" y="673477"/>
                  <a:pt x="10275182" y="673477"/>
                </a:cubicBezTo>
                <a:close/>
                <a:moveTo>
                  <a:pt x="11037182" y="673477"/>
                </a:moveTo>
                <a:lnTo>
                  <a:pt x="11060804" y="673477"/>
                </a:lnTo>
                <a:cubicBezTo>
                  <a:pt x="11095920" y="673477"/>
                  <a:pt x="11124559" y="702052"/>
                  <a:pt x="11124559" y="737231"/>
                </a:cubicBezTo>
                <a:cubicBezTo>
                  <a:pt x="11124559" y="747074"/>
                  <a:pt x="11132496" y="755011"/>
                  <a:pt x="11142275" y="755011"/>
                </a:cubicBezTo>
                <a:cubicBezTo>
                  <a:pt x="11177454" y="755011"/>
                  <a:pt x="11206029" y="783586"/>
                  <a:pt x="11206029" y="818768"/>
                </a:cubicBezTo>
                <a:lnTo>
                  <a:pt x="11206029" y="842455"/>
                </a:lnTo>
                <a:cubicBezTo>
                  <a:pt x="11206029" y="877634"/>
                  <a:pt x="11177454" y="906210"/>
                  <a:pt x="11142275" y="906210"/>
                </a:cubicBezTo>
                <a:cubicBezTo>
                  <a:pt x="11132496" y="906210"/>
                  <a:pt x="11124559" y="914211"/>
                  <a:pt x="11124559" y="923989"/>
                </a:cubicBezTo>
                <a:cubicBezTo>
                  <a:pt x="11124559" y="959169"/>
                  <a:pt x="11095984" y="987744"/>
                  <a:pt x="11060804" y="987744"/>
                </a:cubicBezTo>
                <a:lnTo>
                  <a:pt x="11037182" y="987744"/>
                </a:lnTo>
                <a:cubicBezTo>
                  <a:pt x="11002067" y="987744"/>
                  <a:pt x="10973428" y="959169"/>
                  <a:pt x="10973428" y="923989"/>
                </a:cubicBezTo>
                <a:cubicBezTo>
                  <a:pt x="10973428" y="914147"/>
                  <a:pt x="10965491" y="906210"/>
                  <a:pt x="10955712" y="906210"/>
                </a:cubicBezTo>
                <a:cubicBezTo>
                  <a:pt x="10920533" y="906210"/>
                  <a:pt x="10891958" y="877634"/>
                  <a:pt x="10891958" y="842455"/>
                </a:cubicBezTo>
                <a:lnTo>
                  <a:pt x="10891958" y="818768"/>
                </a:lnTo>
                <a:cubicBezTo>
                  <a:pt x="10891958" y="783586"/>
                  <a:pt x="10920533" y="755011"/>
                  <a:pt x="10955712" y="755011"/>
                </a:cubicBezTo>
                <a:cubicBezTo>
                  <a:pt x="10965491" y="755011"/>
                  <a:pt x="10973428" y="747010"/>
                  <a:pt x="10973428" y="737231"/>
                </a:cubicBezTo>
                <a:cubicBezTo>
                  <a:pt x="10973428" y="702052"/>
                  <a:pt x="11002003" y="673477"/>
                  <a:pt x="11037182" y="673477"/>
                </a:cubicBezTo>
                <a:close/>
                <a:moveTo>
                  <a:pt x="11799182" y="673477"/>
                </a:moveTo>
                <a:lnTo>
                  <a:pt x="11822804" y="673477"/>
                </a:lnTo>
                <a:cubicBezTo>
                  <a:pt x="11857920" y="673477"/>
                  <a:pt x="11886559" y="702052"/>
                  <a:pt x="11886559" y="737231"/>
                </a:cubicBezTo>
                <a:cubicBezTo>
                  <a:pt x="11886559" y="747074"/>
                  <a:pt x="11894496" y="755011"/>
                  <a:pt x="11904275" y="755011"/>
                </a:cubicBezTo>
                <a:cubicBezTo>
                  <a:pt x="11939454" y="755011"/>
                  <a:pt x="11968029" y="783586"/>
                  <a:pt x="11968029" y="818768"/>
                </a:cubicBezTo>
                <a:lnTo>
                  <a:pt x="11968029" y="842455"/>
                </a:lnTo>
                <a:cubicBezTo>
                  <a:pt x="11968029" y="877634"/>
                  <a:pt x="11939454" y="906210"/>
                  <a:pt x="11904275" y="906210"/>
                </a:cubicBezTo>
                <a:cubicBezTo>
                  <a:pt x="11894496" y="906210"/>
                  <a:pt x="11886559" y="914211"/>
                  <a:pt x="11886559" y="923989"/>
                </a:cubicBezTo>
                <a:cubicBezTo>
                  <a:pt x="11886559" y="959169"/>
                  <a:pt x="11857984" y="987744"/>
                  <a:pt x="11822804" y="987744"/>
                </a:cubicBezTo>
                <a:lnTo>
                  <a:pt x="11799182" y="987744"/>
                </a:lnTo>
                <a:cubicBezTo>
                  <a:pt x="11764067" y="987744"/>
                  <a:pt x="11735428" y="959169"/>
                  <a:pt x="11735428" y="923989"/>
                </a:cubicBezTo>
                <a:cubicBezTo>
                  <a:pt x="11735428" y="914146"/>
                  <a:pt x="11727491" y="906210"/>
                  <a:pt x="11717712" y="906210"/>
                </a:cubicBezTo>
                <a:cubicBezTo>
                  <a:pt x="11682533" y="906210"/>
                  <a:pt x="11653958" y="877634"/>
                  <a:pt x="11653958" y="842455"/>
                </a:cubicBezTo>
                <a:lnTo>
                  <a:pt x="11653958" y="818768"/>
                </a:lnTo>
                <a:cubicBezTo>
                  <a:pt x="11653958" y="783586"/>
                  <a:pt x="11682533" y="755011"/>
                  <a:pt x="11717712" y="755011"/>
                </a:cubicBezTo>
                <a:cubicBezTo>
                  <a:pt x="11727491" y="755011"/>
                  <a:pt x="11735428" y="747010"/>
                  <a:pt x="11735428" y="737231"/>
                </a:cubicBezTo>
                <a:cubicBezTo>
                  <a:pt x="11735428" y="702052"/>
                  <a:pt x="11764003" y="673477"/>
                  <a:pt x="11799182" y="673477"/>
                </a:cubicBezTo>
                <a:close/>
                <a:moveTo>
                  <a:pt x="750211" y="36958"/>
                </a:moveTo>
                <a:cubicBezTo>
                  <a:pt x="735415" y="36958"/>
                  <a:pt x="723350" y="48960"/>
                  <a:pt x="723350" y="63755"/>
                </a:cubicBezTo>
                <a:cubicBezTo>
                  <a:pt x="723350" y="93854"/>
                  <a:pt x="698839" y="118365"/>
                  <a:pt x="668740" y="118365"/>
                </a:cubicBezTo>
                <a:cubicBezTo>
                  <a:pt x="653945" y="118365"/>
                  <a:pt x="641880" y="130493"/>
                  <a:pt x="641880" y="145226"/>
                </a:cubicBezTo>
                <a:lnTo>
                  <a:pt x="641880" y="168911"/>
                </a:lnTo>
                <a:cubicBezTo>
                  <a:pt x="641880" y="183643"/>
                  <a:pt x="653945" y="195772"/>
                  <a:pt x="668740" y="195772"/>
                </a:cubicBezTo>
                <a:cubicBezTo>
                  <a:pt x="698839" y="195772"/>
                  <a:pt x="723350" y="220282"/>
                  <a:pt x="723350" y="250381"/>
                </a:cubicBezTo>
                <a:cubicBezTo>
                  <a:pt x="723350" y="265176"/>
                  <a:pt x="735415" y="277178"/>
                  <a:pt x="750211" y="277178"/>
                </a:cubicBezTo>
                <a:lnTo>
                  <a:pt x="773833" y="277178"/>
                </a:lnTo>
                <a:cubicBezTo>
                  <a:pt x="788628" y="277178"/>
                  <a:pt x="800693" y="265176"/>
                  <a:pt x="800693" y="250381"/>
                </a:cubicBezTo>
                <a:cubicBezTo>
                  <a:pt x="800693" y="220282"/>
                  <a:pt x="825204" y="195772"/>
                  <a:pt x="855367" y="195772"/>
                </a:cubicBezTo>
                <a:cubicBezTo>
                  <a:pt x="870162" y="195772"/>
                  <a:pt x="882164" y="183643"/>
                  <a:pt x="882164" y="168911"/>
                </a:cubicBezTo>
                <a:lnTo>
                  <a:pt x="882164" y="145226"/>
                </a:lnTo>
                <a:cubicBezTo>
                  <a:pt x="882164" y="130493"/>
                  <a:pt x="870162" y="118365"/>
                  <a:pt x="855367" y="118365"/>
                </a:cubicBezTo>
                <a:cubicBezTo>
                  <a:pt x="825204" y="118365"/>
                  <a:pt x="800693" y="93854"/>
                  <a:pt x="800693" y="63755"/>
                </a:cubicBezTo>
                <a:cubicBezTo>
                  <a:pt x="800693" y="48960"/>
                  <a:pt x="788628" y="36958"/>
                  <a:pt x="773833" y="36958"/>
                </a:cubicBezTo>
                <a:close/>
                <a:moveTo>
                  <a:pt x="1512208" y="36958"/>
                </a:moveTo>
                <a:cubicBezTo>
                  <a:pt x="1497413" y="36958"/>
                  <a:pt x="1485411" y="48960"/>
                  <a:pt x="1485411" y="63755"/>
                </a:cubicBezTo>
                <a:cubicBezTo>
                  <a:pt x="1485411" y="93854"/>
                  <a:pt x="1460837" y="118365"/>
                  <a:pt x="1430738" y="118365"/>
                </a:cubicBezTo>
                <a:cubicBezTo>
                  <a:pt x="1415942" y="118365"/>
                  <a:pt x="1403877" y="130493"/>
                  <a:pt x="1403877" y="145226"/>
                </a:cubicBezTo>
                <a:lnTo>
                  <a:pt x="1403877" y="168910"/>
                </a:lnTo>
                <a:cubicBezTo>
                  <a:pt x="1403877" y="183642"/>
                  <a:pt x="1415942" y="195771"/>
                  <a:pt x="1430738" y="195771"/>
                </a:cubicBezTo>
                <a:cubicBezTo>
                  <a:pt x="1460837" y="195771"/>
                  <a:pt x="1485411" y="220281"/>
                  <a:pt x="1485411" y="250381"/>
                </a:cubicBezTo>
                <a:cubicBezTo>
                  <a:pt x="1485411" y="265176"/>
                  <a:pt x="1497413" y="277178"/>
                  <a:pt x="1512208" y="277178"/>
                </a:cubicBezTo>
                <a:lnTo>
                  <a:pt x="1535894" y="277178"/>
                </a:lnTo>
                <a:cubicBezTo>
                  <a:pt x="1550689" y="277178"/>
                  <a:pt x="1562691" y="265176"/>
                  <a:pt x="1562691" y="250381"/>
                </a:cubicBezTo>
                <a:cubicBezTo>
                  <a:pt x="1562691" y="220281"/>
                  <a:pt x="1587202" y="195771"/>
                  <a:pt x="1617364" y="195771"/>
                </a:cubicBezTo>
                <a:cubicBezTo>
                  <a:pt x="1632160" y="195771"/>
                  <a:pt x="1644160" y="183642"/>
                  <a:pt x="1644160" y="168910"/>
                </a:cubicBezTo>
                <a:lnTo>
                  <a:pt x="1644160" y="145226"/>
                </a:lnTo>
                <a:cubicBezTo>
                  <a:pt x="1644160" y="130493"/>
                  <a:pt x="1632160" y="118365"/>
                  <a:pt x="1617364" y="118365"/>
                </a:cubicBezTo>
                <a:cubicBezTo>
                  <a:pt x="1587202" y="118365"/>
                  <a:pt x="1562691" y="93854"/>
                  <a:pt x="1562691" y="63755"/>
                </a:cubicBezTo>
                <a:cubicBezTo>
                  <a:pt x="1562691" y="48960"/>
                  <a:pt x="1550689" y="36958"/>
                  <a:pt x="1535894" y="36958"/>
                </a:cubicBezTo>
                <a:close/>
                <a:moveTo>
                  <a:pt x="2274153" y="36958"/>
                </a:moveTo>
                <a:cubicBezTo>
                  <a:pt x="2259357" y="36958"/>
                  <a:pt x="2247355" y="48960"/>
                  <a:pt x="2247355" y="63755"/>
                </a:cubicBezTo>
                <a:cubicBezTo>
                  <a:pt x="2247355" y="93854"/>
                  <a:pt x="2222844" y="118365"/>
                  <a:pt x="2192682" y="118365"/>
                </a:cubicBezTo>
                <a:cubicBezTo>
                  <a:pt x="2177886" y="118365"/>
                  <a:pt x="2165886" y="130492"/>
                  <a:pt x="2165886" y="145225"/>
                </a:cubicBezTo>
                <a:lnTo>
                  <a:pt x="2165886" y="168910"/>
                </a:lnTo>
                <a:cubicBezTo>
                  <a:pt x="2165886" y="183642"/>
                  <a:pt x="2177886" y="195771"/>
                  <a:pt x="2192682" y="195771"/>
                </a:cubicBezTo>
                <a:cubicBezTo>
                  <a:pt x="2222844" y="195771"/>
                  <a:pt x="2247355" y="220281"/>
                  <a:pt x="2247355" y="250381"/>
                </a:cubicBezTo>
                <a:cubicBezTo>
                  <a:pt x="2247355" y="265176"/>
                  <a:pt x="2259357" y="277178"/>
                  <a:pt x="2274153" y="277178"/>
                </a:cubicBezTo>
                <a:lnTo>
                  <a:pt x="2297838" y="277178"/>
                </a:lnTo>
                <a:cubicBezTo>
                  <a:pt x="2312633" y="277178"/>
                  <a:pt x="2324635" y="265176"/>
                  <a:pt x="2324635" y="250381"/>
                </a:cubicBezTo>
                <a:cubicBezTo>
                  <a:pt x="2324635" y="220281"/>
                  <a:pt x="2349209" y="195771"/>
                  <a:pt x="2379307" y="195771"/>
                </a:cubicBezTo>
                <a:cubicBezTo>
                  <a:pt x="2394103" y="195771"/>
                  <a:pt x="2406168" y="183642"/>
                  <a:pt x="2406168" y="168910"/>
                </a:cubicBezTo>
                <a:lnTo>
                  <a:pt x="2406168" y="145225"/>
                </a:lnTo>
                <a:cubicBezTo>
                  <a:pt x="2406168" y="130492"/>
                  <a:pt x="2394103" y="118365"/>
                  <a:pt x="2379307" y="118365"/>
                </a:cubicBezTo>
                <a:cubicBezTo>
                  <a:pt x="2349209" y="118365"/>
                  <a:pt x="2324635" y="93854"/>
                  <a:pt x="2324635" y="63755"/>
                </a:cubicBezTo>
                <a:cubicBezTo>
                  <a:pt x="2324635" y="48960"/>
                  <a:pt x="2312633" y="36958"/>
                  <a:pt x="2297838" y="36958"/>
                </a:cubicBezTo>
                <a:close/>
                <a:moveTo>
                  <a:pt x="3036213" y="36958"/>
                </a:moveTo>
                <a:cubicBezTo>
                  <a:pt x="3021418" y="36958"/>
                  <a:pt x="3009353" y="48960"/>
                  <a:pt x="3009353" y="63755"/>
                </a:cubicBezTo>
                <a:cubicBezTo>
                  <a:pt x="3009353" y="93853"/>
                  <a:pt x="2984842" y="118364"/>
                  <a:pt x="2954679" y="118364"/>
                </a:cubicBezTo>
                <a:cubicBezTo>
                  <a:pt x="2939884" y="118364"/>
                  <a:pt x="2927882" y="130492"/>
                  <a:pt x="2927882" y="145225"/>
                </a:cubicBezTo>
                <a:lnTo>
                  <a:pt x="2927882" y="168910"/>
                </a:lnTo>
                <a:cubicBezTo>
                  <a:pt x="2927882" y="183642"/>
                  <a:pt x="2939884" y="195771"/>
                  <a:pt x="2954679" y="195771"/>
                </a:cubicBezTo>
                <a:cubicBezTo>
                  <a:pt x="2984842" y="195771"/>
                  <a:pt x="3009353" y="220281"/>
                  <a:pt x="3009353" y="250381"/>
                </a:cubicBezTo>
                <a:cubicBezTo>
                  <a:pt x="3009353" y="265176"/>
                  <a:pt x="3021418" y="277178"/>
                  <a:pt x="3036213" y="277178"/>
                </a:cubicBezTo>
                <a:lnTo>
                  <a:pt x="3059835" y="277178"/>
                </a:lnTo>
                <a:cubicBezTo>
                  <a:pt x="3074630" y="277178"/>
                  <a:pt x="3086696" y="265176"/>
                  <a:pt x="3086696" y="250381"/>
                </a:cubicBezTo>
                <a:cubicBezTo>
                  <a:pt x="3086696" y="220281"/>
                  <a:pt x="3111208" y="195771"/>
                  <a:pt x="3141306" y="195771"/>
                </a:cubicBezTo>
                <a:cubicBezTo>
                  <a:pt x="3156101" y="195771"/>
                  <a:pt x="3168167" y="183642"/>
                  <a:pt x="3168167" y="168910"/>
                </a:cubicBezTo>
                <a:lnTo>
                  <a:pt x="3168167" y="145225"/>
                </a:lnTo>
                <a:cubicBezTo>
                  <a:pt x="3168167" y="130492"/>
                  <a:pt x="3156101" y="118364"/>
                  <a:pt x="3141306" y="118364"/>
                </a:cubicBezTo>
                <a:cubicBezTo>
                  <a:pt x="3111208" y="118364"/>
                  <a:pt x="3086696" y="93853"/>
                  <a:pt x="3086696" y="63755"/>
                </a:cubicBezTo>
                <a:cubicBezTo>
                  <a:pt x="3086696" y="48960"/>
                  <a:pt x="3074630" y="36958"/>
                  <a:pt x="3059835" y="36958"/>
                </a:cubicBezTo>
                <a:close/>
                <a:moveTo>
                  <a:pt x="3798204" y="36958"/>
                </a:moveTo>
                <a:cubicBezTo>
                  <a:pt x="3783408" y="36958"/>
                  <a:pt x="3771346" y="48959"/>
                  <a:pt x="3771346" y="63754"/>
                </a:cubicBezTo>
                <a:cubicBezTo>
                  <a:pt x="3771346" y="93853"/>
                  <a:pt x="3746834" y="118364"/>
                  <a:pt x="3716739" y="118364"/>
                </a:cubicBezTo>
                <a:cubicBezTo>
                  <a:pt x="3701945" y="118364"/>
                  <a:pt x="3689878" y="130492"/>
                  <a:pt x="3689878" y="145225"/>
                </a:cubicBezTo>
                <a:lnTo>
                  <a:pt x="3689878" y="168910"/>
                </a:lnTo>
                <a:cubicBezTo>
                  <a:pt x="3689878" y="183642"/>
                  <a:pt x="3701945" y="195771"/>
                  <a:pt x="3716739" y="195771"/>
                </a:cubicBezTo>
                <a:cubicBezTo>
                  <a:pt x="3746834" y="195771"/>
                  <a:pt x="3771346" y="220281"/>
                  <a:pt x="3771346" y="250381"/>
                </a:cubicBezTo>
                <a:cubicBezTo>
                  <a:pt x="3771346" y="265176"/>
                  <a:pt x="3783408" y="277178"/>
                  <a:pt x="3798204" y="277178"/>
                </a:cubicBezTo>
                <a:lnTo>
                  <a:pt x="3821825" y="277178"/>
                </a:lnTo>
                <a:cubicBezTo>
                  <a:pt x="3836621" y="277178"/>
                  <a:pt x="3848686" y="265176"/>
                  <a:pt x="3848686" y="250381"/>
                </a:cubicBezTo>
                <a:cubicBezTo>
                  <a:pt x="3848686" y="220281"/>
                  <a:pt x="3873201" y="195771"/>
                  <a:pt x="3903303" y="195771"/>
                </a:cubicBezTo>
                <a:cubicBezTo>
                  <a:pt x="3918163" y="195771"/>
                  <a:pt x="3930162" y="183642"/>
                  <a:pt x="3930162" y="168910"/>
                </a:cubicBezTo>
                <a:lnTo>
                  <a:pt x="3930162" y="145225"/>
                </a:lnTo>
                <a:cubicBezTo>
                  <a:pt x="3930162" y="130492"/>
                  <a:pt x="3918163" y="118364"/>
                  <a:pt x="3903303" y="118364"/>
                </a:cubicBezTo>
                <a:cubicBezTo>
                  <a:pt x="3873201" y="118364"/>
                  <a:pt x="3848686" y="93853"/>
                  <a:pt x="3848686" y="63754"/>
                </a:cubicBezTo>
                <a:cubicBezTo>
                  <a:pt x="3848686" y="48959"/>
                  <a:pt x="3836621" y="36958"/>
                  <a:pt x="3821825" y="36958"/>
                </a:cubicBezTo>
                <a:close/>
                <a:moveTo>
                  <a:pt x="4560195" y="36957"/>
                </a:moveTo>
                <a:cubicBezTo>
                  <a:pt x="4545397" y="36957"/>
                  <a:pt x="4533399" y="48959"/>
                  <a:pt x="4533399" y="63754"/>
                </a:cubicBezTo>
                <a:cubicBezTo>
                  <a:pt x="4533399" y="93853"/>
                  <a:pt x="4508823" y="118364"/>
                  <a:pt x="4478722" y="118364"/>
                </a:cubicBezTo>
                <a:cubicBezTo>
                  <a:pt x="4463928" y="118364"/>
                  <a:pt x="4451862" y="130492"/>
                  <a:pt x="4451862" y="145225"/>
                </a:cubicBezTo>
                <a:lnTo>
                  <a:pt x="4451862" y="168910"/>
                </a:lnTo>
                <a:cubicBezTo>
                  <a:pt x="4451862" y="183642"/>
                  <a:pt x="4463928" y="195771"/>
                  <a:pt x="4478722" y="195771"/>
                </a:cubicBezTo>
                <a:cubicBezTo>
                  <a:pt x="4508823" y="195771"/>
                  <a:pt x="4533399" y="220281"/>
                  <a:pt x="4533399" y="250381"/>
                </a:cubicBezTo>
                <a:cubicBezTo>
                  <a:pt x="4533399" y="265176"/>
                  <a:pt x="4545397" y="277178"/>
                  <a:pt x="4560195" y="277178"/>
                </a:cubicBezTo>
                <a:lnTo>
                  <a:pt x="4583815" y="277178"/>
                </a:lnTo>
                <a:cubicBezTo>
                  <a:pt x="4598612" y="277178"/>
                  <a:pt x="4610680" y="265176"/>
                  <a:pt x="4610680" y="250381"/>
                </a:cubicBezTo>
                <a:cubicBezTo>
                  <a:pt x="4610680" y="220281"/>
                  <a:pt x="4635189" y="195771"/>
                  <a:pt x="4665352" y="195771"/>
                </a:cubicBezTo>
                <a:cubicBezTo>
                  <a:pt x="4680148" y="195771"/>
                  <a:pt x="4692146" y="183642"/>
                  <a:pt x="4692146" y="168910"/>
                </a:cubicBezTo>
                <a:lnTo>
                  <a:pt x="4692146" y="145225"/>
                </a:lnTo>
                <a:cubicBezTo>
                  <a:pt x="4692146" y="130492"/>
                  <a:pt x="4680148" y="118364"/>
                  <a:pt x="4665352" y="118364"/>
                </a:cubicBezTo>
                <a:cubicBezTo>
                  <a:pt x="4635189" y="118364"/>
                  <a:pt x="4610680" y="93853"/>
                  <a:pt x="4610680" y="63754"/>
                </a:cubicBezTo>
                <a:cubicBezTo>
                  <a:pt x="4610680" y="48959"/>
                  <a:pt x="4598612" y="36957"/>
                  <a:pt x="4583815" y="36957"/>
                </a:cubicBezTo>
                <a:close/>
                <a:moveTo>
                  <a:pt x="5322136" y="36957"/>
                </a:moveTo>
                <a:cubicBezTo>
                  <a:pt x="5307340" y="36957"/>
                  <a:pt x="5295337" y="48959"/>
                  <a:pt x="5295337" y="63754"/>
                </a:cubicBezTo>
                <a:cubicBezTo>
                  <a:pt x="5295337" y="93853"/>
                  <a:pt x="5270764" y="118364"/>
                  <a:pt x="5240662" y="118364"/>
                </a:cubicBezTo>
                <a:cubicBezTo>
                  <a:pt x="5225859" y="118364"/>
                  <a:pt x="5213803" y="130492"/>
                  <a:pt x="5213803" y="145225"/>
                </a:cubicBezTo>
                <a:lnTo>
                  <a:pt x="5213803" y="168910"/>
                </a:lnTo>
                <a:cubicBezTo>
                  <a:pt x="5213803" y="183642"/>
                  <a:pt x="5225859" y="195771"/>
                  <a:pt x="5240662" y="195771"/>
                </a:cubicBezTo>
                <a:cubicBezTo>
                  <a:pt x="5270764" y="195771"/>
                  <a:pt x="5295337" y="220281"/>
                  <a:pt x="5295337" y="250381"/>
                </a:cubicBezTo>
                <a:cubicBezTo>
                  <a:pt x="5295337" y="265176"/>
                  <a:pt x="5307340" y="277178"/>
                  <a:pt x="5322136" y="277178"/>
                </a:cubicBezTo>
                <a:lnTo>
                  <a:pt x="5345823" y="277178"/>
                </a:lnTo>
                <a:cubicBezTo>
                  <a:pt x="5360618" y="277178"/>
                  <a:pt x="5372619" y="265176"/>
                  <a:pt x="5372619" y="250381"/>
                </a:cubicBezTo>
                <a:cubicBezTo>
                  <a:pt x="5372619" y="220281"/>
                  <a:pt x="5397191" y="195771"/>
                  <a:pt x="5427290" y="195771"/>
                </a:cubicBezTo>
                <a:cubicBezTo>
                  <a:pt x="5442085" y="195771"/>
                  <a:pt x="5454149" y="183642"/>
                  <a:pt x="5454149" y="168910"/>
                </a:cubicBezTo>
                <a:lnTo>
                  <a:pt x="5454149" y="145225"/>
                </a:lnTo>
                <a:cubicBezTo>
                  <a:pt x="5454149" y="130492"/>
                  <a:pt x="5442085" y="118364"/>
                  <a:pt x="5427290" y="118364"/>
                </a:cubicBezTo>
                <a:cubicBezTo>
                  <a:pt x="5397191" y="118364"/>
                  <a:pt x="5372619" y="93853"/>
                  <a:pt x="5372619" y="63754"/>
                </a:cubicBezTo>
                <a:cubicBezTo>
                  <a:pt x="5372619" y="48959"/>
                  <a:pt x="5360618" y="36957"/>
                  <a:pt x="5345823" y="36957"/>
                </a:cubicBezTo>
                <a:close/>
                <a:moveTo>
                  <a:pt x="6084183" y="36957"/>
                </a:moveTo>
                <a:cubicBezTo>
                  <a:pt x="6069324" y="36957"/>
                  <a:pt x="6057322" y="48959"/>
                  <a:pt x="6057322" y="63754"/>
                </a:cubicBezTo>
                <a:cubicBezTo>
                  <a:pt x="6057322" y="93853"/>
                  <a:pt x="6032811" y="118364"/>
                  <a:pt x="6002653" y="118364"/>
                </a:cubicBezTo>
                <a:cubicBezTo>
                  <a:pt x="5987857" y="118364"/>
                  <a:pt x="5975856" y="130492"/>
                  <a:pt x="5975856" y="145225"/>
                </a:cubicBezTo>
                <a:lnTo>
                  <a:pt x="5975856" y="168910"/>
                </a:lnTo>
                <a:cubicBezTo>
                  <a:pt x="5975856" y="183642"/>
                  <a:pt x="5987857" y="195771"/>
                  <a:pt x="6002653" y="195771"/>
                </a:cubicBezTo>
                <a:cubicBezTo>
                  <a:pt x="6032811" y="195771"/>
                  <a:pt x="6057322" y="220281"/>
                  <a:pt x="6057322" y="250381"/>
                </a:cubicBezTo>
                <a:cubicBezTo>
                  <a:pt x="6057322" y="265176"/>
                  <a:pt x="6069324" y="277178"/>
                  <a:pt x="6084183" y="277178"/>
                </a:cubicBezTo>
                <a:lnTo>
                  <a:pt x="6107805" y="277178"/>
                </a:lnTo>
                <a:cubicBezTo>
                  <a:pt x="6122600" y="277178"/>
                  <a:pt x="6134602" y="265176"/>
                  <a:pt x="6134602" y="250381"/>
                </a:cubicBezTo>
                <a:cubicBezTo>
                  <a:pt x="6134602" y="220281"/>
                  <a:pt x="6159177" y="195771"/>
                  <a:pt x="6189275" y="195771"/>
                </a:cubicBezTo>
                <a:cubicBezTo>
                  <a:pt x="6204071" y="195771"/>
                  <a:pt x="6216136" y="183642"/>
                  <a:pt x="6216136" y="168910"/>
                </a:cubicBezTo>
                <a:lnTo>
                  <a:pt x="6216136" y="145225"/>
                </a:lnTo>
                <a:cubicBezTo>
                  <a:pt x="6216136" y="130492"/>
                  <a:pt x="6204071" y="118364"/>
                  <a:pt x="6189275" y="118364"/>
                </a:cubicBezTo>
                <a:cubicBezTo>
                  <a:pt x="6159177" y="118364"/>
                  <a:pt x="6134602" y="93853"/>
                  <a:pt x="6134602" y="63754"/>
                </a:cubicBezTo>
                <a:cubicBezTo>
                  <a:pt x="6134602" y="48959"/>
                  <a:pt x="6122600" y="36957"/>
                  <a:pt x="6107805" y="36957"/>
                </a:cubicBezTo>
                <a:close/>
                <a:moveTo>
                  <a:pt x="6846182" y="36957"/>
                </a:moveTo>
                <a:cubicBezTo>
                  <a:pt x="6831387" y="36957"/>
                  <a:pt x="6819322" y="48959"/>
                  <a:pt x="6819322" y="63754"/>
                </a:cubicBezTo>
                <a:cubicBezTo>
                  <a:pt x="6819322" y="93853"/>
                  <a:pt x="6794811" y="118364"/>
                  <a:pt x="6764649" y="118364"/>
                </a:cubicBezTo>
                <a:cubicBezTo>
                  <a:pt x="6749853" y="118364"/>
                  <a:pt x="6737851" y="130492"/>
                  <a:pt x="6737851" y="145225"/>
                </a:cubicBezTo>
                <a:lnTo>
                  <a:pt x="6737851" y="168910"/>
                </a:lnTo>
                <a:cubicBezTo>
                  <a:pt x="6737851" y="183642"/>
                  <a:pt x="6749853" y="195771"/>
                  <a:pt x="6764649" y="195771"/>
                </a:cubicBezTo>
                <a:cubicBezTo>
                  <a:pt x="6794811" y="195771"/>
                  <a:pt x="6819322" y="220281"/>
                  <a:pt x="6819322" y="250381"/>
                </a:cubicBezTo>
                <a:cubicBezTo>
                  <a:pt x="6819322" y="265176"/>
                  <a:pt x="6831387" y="277178"/>
                  <a:pt x="6846182" y="277178"/>
                </a:cubicBezTo>
                <a:lnTo>
                  <a:pt x="6869804" y="277178"/>
                </a:lnTo>
                <a:cubicBezTo>
                  <a:pt x="6884600" y="277178"/>
                  <a:pt x="6896665" y="265176"/>
                  <a:pt x="6896665" y="250381"/>
                </a:cubicBezTo>
                <a:cubicBezTo>
                  <a:pt x="6896665" y="220281"/>
                  <a:pt x="6921176" y="195771"/>
                  <a:pt x="6951275" y="195771"/>
                </a:cubicBezTo>
                <a:cubicBezTo>
                  <a:pt x="6966071" y="195771"/>
                  <a:pt x="6978136" y="183642"/>
                  <a:pt x="6978136" y="168910"/>
                </a:cubicBezTo>
                <a:lnTo>
                  <a:pt x="6978136" y="145225"/>
                </a:lnTo>
                <a:cubicBezTo>
                  <a:pt x="6978136" y="130492"/>
                  <a:pt x="6966071" y="118364"/>
                  <a:pt x="6951275" y="118364"/>
                </a:cubicBezTo>
                <a:cubicBezTo>
                  <a:pt x="6921176" y="118364"/>
                  <a:pt x="6896665" y="93853"/>
                  <a:pt x="6896665" y="63754"/>
                </a:cubicBezTo>
                <a:cubicBezTo>
                  <a:pt x="6896665" y="48959"/>
                  <a:pt x="6884600" y="36957"/>
                  <a:pt x="6869804" y="36957"/>
                </a:cubicBezTo>
                <a:close/>
                <a:moveTo>
                  <a:pt x="7608182" y="36957"/>
                </a:moveTo>
                <a:cubicBezTo>
                  <a:pt x="7593387" y="36957"/>
                  <a:pt x="7581322" y="48959"/>
                  <a:pt x="7581322" y="63754"/>
                </a:cubicBezTo>
                <a:cubicBezTo>
                  <a:pt x="7581322" y="93853"/>
                  <a:pt x="7556811" y="118364"/>
                  <a:pt x="7526712" y="118364"/>
                </a:cubicBezTo>
                <a:cubicBezTo>
                  <a:pt x="7511916" y="118364"/>
                  <a:pt x="7499851" y="130492"/>
                  <a:pt x="7499851" y="145225"/>
                </a:cubicBezTo>
                <a:lnTo>
                  <a:pt x="7499851" y="168910"/>
                </a:lnTo>
                <a:cubicBezTo>
                  <a:pt x="7499851" y="183642"/>
                  <a:pt x="7511916" y="195771"/>
                  <a:pt x="7526712" y="195771"/>
                </a:cubicBezTo>
                <a:cubicBezTo>
                  <a:pt x="7556811" y="195771"/>
                  <a:pt x="7581322" y="220281"/>
                  <a:pt x="7581322" y="250381"/>
                </a:cubicBezTo>
                <a:cubicBezTo>
                  <a:pt x="7581322" y="265176"/>
                  <a:pt x="7593387" y="277177"/>
                  <a:pt x="7608182" y="277177"/>
                </a:cubicBezTo>
                <a:lnTo>
                  <a:pt x="7631804" y="277177"/>
                </a:lnTo>
                <a:cubicBezTo>
                  <a:pt x="7646600" y="277177"/>
                  <a:pt x="7658665" y="265176"/>
                  <a:pt x="7658665" y="250381"/>
                </a:cubicBezTo>
                <a:cubicBezTo>
                  <a:pt x="7658665" y="220281"/>
                  <a:pt x="7683176" y="195771"/>
                  <a:pt x="7713338" y="195771"/>
                </a:cubicBezTo>
                <a:cubicBezTo>
                  <a:pt x="7728134" y="195771"/>
                  <a:pt x="7740136" y="183642"/>
                  <a:pt x="7740136" y="168910"/>
                </a:cubicBezTo>
                <a:lnTo>
                  <a:pt x="7740136" y="145225"/>
                </a:lnTo>
                <a:cubicBezTo>
                  <a:pt x="7740136" y="130492"/>
                  <a:pt x="7728134" y="118364"/>
                  <a:pt x="7713338" y="118364"/>
                </a:cubicBezTo>
                <a:cubicBezTo>
                  <a:pt x="7683176" y="118364"/>
                  <a:pt x="7658665" y="93853"/>
                  <a:pt x="7658665" y="63754"/>
                </a:cubicBezTo>
                <a:cubicBezTo>
                  <a:pt x="7658665" y="48959"/>
                  <a:pt x="7646600" y="36957"/>
                  <a:pt x="7631804" y="36957"/>
                </a:cubicBezTo>
                <a:close/>
                <a:moveTo>
                  <a:pt x="8370119" y="36957"/>
                </a:moveTo>
                <a:cubicBezTo>
                  <a:pt x="8355324" y="36957"/>
                  <a:pt x="8343323" y="48959"/>
                  <a:pt x="8343323" y="63754"/>
                </a:cubicBezTo>
                <a:cubicBezTo>
                  <a:pt x="8343323" y="93853"/>
                  <a:pt x="8318748" y="118364"/>
                  <a:pt x="8288649" y="118364"/>
                </a:cubicBezTo>
                <a:cubicBezTo>
                  <a:pt x="8273853" y="118364"/>
                  <a:pt x="8261788" y="130492"/>
                  <a:pt x="8261788" y="145225"/>
                </a:cubicBezTo>
                <a:lnTo>
                  <a:pt x="8261788" y="168910"/>
                </a:lnTo>
                <a:cubicBezTo>
                  <a:pt x="8261788" y="183642"/>
                  <a:pt x="8273853" y="195771"/>
                  <a:pt x="8288649" y="195771"/>
                </a:cubicBezTo>
                <a:cubicBezTo>
                  <a:pt x="8318748" y="195771"/>
                  <a:pt x="8343323" y="220281"/>
                  <a:pt x="8343323" y="250380"/>
                </a:cubicBezTo>
                <a:cubicBezTo>
                  <a:pt x="8343323" y="265175"/>
                  <a:pt x="8355324" y="277177"/>
                  <a:pt x="8370119" y="277177"/>
                </a:cubicBezTo>
                <a:lnTo>
                  <a:pt x="8393805" y="277177"/>
                </a:lnTo>
                <a:cubicBezTo>
                  <a:pt x="8408600" y="277177"/>
                  <a:pt x="8420602" y="265175"/>
                  <a:pt x="8420602" y="250380"/>
                </a:cubicBezTo>
                <a:cubicBezTo>
                  <a:pt x="8420602" y="220281"/>
                  <a:pt x="8445113" y="195771"/>
                  <a:pt x="8475275" y="195771"/>
                </a:cubicBezTo>
                <a:cubicBezTo>
                  <a:pt x="8490071" y="195771"/>
                  <a:pt x="8502073" y="183642"/>
                  <a:pt x="8502073" y="168910"/>
                </a:cubicBezTo>
                <a:lnTo>
                  <a:pt x="8502073" y="145225"/>
                </a:lnTo>
                <a:cubicBezTo>
                  <a:pt x="8502073" y="130492"/>
                  <a:pt x="8490071" y="118364"/>
                  <a:pt x="8475275" y="118364"/>
                </a:cubicBezTo>
                <a:cubicBezTo>
                  <a:pt x="8445113" y="118364"/>
                  <a:pt x="8420602" y="93853"/>
                  <a:pt x="8420602" y="63754"/>
                </a:cubicBezTo>
                <a:cubicBezTo>
                  <a:pt x="8420602" y="48959"/>
                  <a:pt x="8408600" y="36957"/>
                  <a:pt x="8393805" y="36957"/>
                </a:cubicBezTo>
                <a:close/>
                <a:moveTo>
                  <a:pt x="9132119" y="36957"/>
                </a:moveTo>
                <a:cubicBezTo>
                  <a:pt x="9117324" y="36957"/>
                  <a:pt x="9105323" y="48959"/>
                  <a:pt x="9105323" y="63754"/>
                </a:cubicBezTo>
                <a:cubicBezTo>
                  <a:pt x="9105323" y="93853"/>
                  <a:pt x="9080812" y="118364"/>
                  <a:pt x="9050649" y="118364"/>
                </a:cubicBezTo>
                <a:cubicBezTo>
                  <a:pt x="9035853" y="118364"/>
                  <a:pt x="9023852" y="130492"/>
                  <a:pt x="9023852" y="145225"/>
                </a:cubicBezTo>
                <a:lnTo>
                  <a:pt x="9023852" y="168910"/>
                </a:lnTo>
                <a:cubicBezTo>
                  <a:pt x="9023852" y="183641"/>
                  <a:pt x="9035853" y="195770"/>
                  <a:pt x="9050649" y="195770"/>
                </a:cubicBezTo>
                <a:cubicBezTo>
                  <a:pt x="9080812" y="195770"/>
                  <a:pt x="9105323" y="220280"/>
                  <a:pt x="9105323" y="250380"/>
                </a:cubicBezTo>
                <a:cubicBezTo>
                  <a:pt x="9105323" y="265175"/>
                  <a:pt x="9117324" y="277177"/>
                  <a:pt x="9132119" y="277177"/>
                </a:cubicBezTo>
                <a:lnTo>
                  <a:pt x="9155805" y="277177"/>
                </a:lnTo>
                <a:cubicBezTo>
                  <a:pt x="9170600" y="277177"/>
                  <a:pt x="9182602" y="265175"/>
                  <a:pt x="9182602" y="250380"/>
                </a:cubicBezTo>
                <a:cubicBezTo>
                  <a:pt x="9182602" y="220280"/>
                  <a:pt x="9207176" y="195770"/>
                  <a:pt x="9237275" y="195770"/>
                </a:cubicBezTo>
                <a:cubicBezTo>
                  <a:pt x="9252071" y="195770"/>
                  <a:pt x="9264136" y="183641"/>
                  <a:pt x="9264136" y="168910"/>
                </a:cubicBezTo>
                <a:lnTo>
                  <a:pt x="9264136" y="145225"/>
                </a:lnTo>
                <a:cubicBezTo>
                  <a:pt x="9264136" y="130492"/>
                  <a:pt x="9252071" y="118364"/>
                  <a:pt x="9237275" y="118364"/>
                </a:cubicBezTo>
                <a:cubicBezTo>
                  <a:pt x="9207176" y="118364"/>
                  <a:pt x="9182602" y="93853"/>
                  <a:pt x="9182602" y="63754"/>
                </a:cubicBezTo>
                <a:cubicBezTo>
                  <a:pt x="9182602" y="48959"/>
                  <a:pt x="9170600" y="36957"/>
                  <a:pt x="9155805" y="36957"/>
                </a:cubicBezTo>
                <a:close/>
                <a:moveTo>
                  <a:pt x="9894183" y="36957"/>
                </a:moveTo>
                <a:cubicBezTo>
                  <a:pt x="9879388" y="36957"/>
                  <a:pt x="9867323" y="48959"/>
                  <a:pt x="9867323" y="63754"/>
                </a:cubicBezTo>
                <a:cubicBezTo>
                  <a:pt x="9867323" y="93853"/>
                  <a:pt x="9842812" y="118364"/>
                  <a:pt x="9812649" y="118364"/>
                </a:cubicBezTo>
                <a:cubicBezTo>
                  <a:pt x="9797853" y="118364"/>
                  <a:pt x="9785852" y="130492"/>
                  <a:pt x="9785852" y="145225"/>
                </a:cubicBezTo>
                <a:lnTo>
                  <a:pt x="9785852" y="168909"/>
                </a:lnTo>
                <a:cubicBezTo>
                  <a:pt x="9785852" y="183641"/>
                  <a:pt x="9797853" y="195770"/>
                  <a:pt x="9812649" y="195770"/>
                </a:cubicBezTo>
                <a:cubicBezTo>
                  <a:pt x="9842812" y="195770"/>
                  <a:pt x="9867323" y="220280"/>
                  <a:pt x="9867323" y="250380"/>
                </a:cubicBezTo>
                <a:cubicBezTo>
                  <a:pt x="9867323" y="265175"/>
                  <a:pt x="9879388" y="277177"/>
                  <a:pt x="9894183" y="277177"/>
                </a:cubicBezTo>
                <a:lnTo>
                  <a:pt x="9917805" y="277177"/>
                </a:lnTo>
                <a:cubicBezTo>
                  <a:pt x="9932600" y="277177"/>
                  <a:pt x="9944665" y="265175"/>
                  <a:pt x="9944665" y="250380"/>
                </a:cubicBezTo>
                <a:cubicBezTo>
                  <a:pt x="9944665" y="220280"/>
                  <a:pt x="9969176" y="195770"/>
                  <a:pt x="9999275" y="195770"/>
                </a:cubicBezTo>
                <a:cubicBezTo>
                  <a:pt x="10014071" y="195770"/>
                  <a:pt x="10026136" y="183641"/>
                  <a:pt x="10026136" y="168909"/>
                </a:cubicBezTo>
                <a:lnTo>
                  <a:pt x="10026136" y="145225"/>
                </a:lnTo>
                <a:cubicBezTo>
                  <a:pt x="10026136" y="130492"/>
                  <a:pt x="10014071" y="118364"/>
                  <a:pt x="9999275" y="118364"/>
                </a:cubicBezTo>
                <a:cubicBezTo>
                  <a:pt x="9969176" y="118364"/>
                  <a:pt x="9944665" y="93853"/>
                  <a:pt x="9944665" y="63754"/>
                </a:cubicBezTo>
                <a:cubicBezTo>
                  <a:pt x="9944665" y="48959"/>
                  <a:pt x="9932600" y="36957"/>
                  <a:pt x="9917805" y="36957"/>
                </a:cubicBezTo>
                <a:close/>
                <a:moveTo>
                  <a:pt x="10656182" y="36957"/>
                </a:moveTo>
                <a:cubicBezTo>
                  <a:pt x="10641387" y="36957"/>
                  <a:pt x="10629322" y="48959"/>
                  <a:pt x="10629322" y="63754"/>
                </a:cubicBezTo>
                <a:cubicBezTo>
                  <a:pt x="10629322" y="93853"/>
                  <a:pt x="10604811" y="118363"/>
                  <a:pt x="10574712" y="118363"/>
                </a:cubicBezTo>
                <a:cubicBezTo>
                  <a:pt x="10559916" y="118363"/>
                  <a:pt x="10547851" y="130491"/>
                  <a:pt x="10547851" y="145224"/>
                </a:cubicBezTo>
                <a:lnTo>
                  <a:pt x="10547851" y="168909"/>
                </a:lnTo>
                <a:cubicBezTo>
                  <a:pt x="10547851" y="183641"/>
                  <a:pt x="10559916" y="195770"/>
                  <a:pt x="10574712" y="195770"/>
                </a:cubicBezTo>
                <a:cubicBezTo>
                  <a:pt x="10604811" y="195770"/>
                  <a:pt x="10629322" y="220280"/>
                  <a:pt x="10629322" y="250380"/>
                </a:cubicBezTo>
                <a:cubicBezTo>
                  <a:pt x="10629322" y="265175"/>
                  <a:pt x="10641387" y="277177"/>
                  <a:pt x="10656182" y="277177"/>
                </a:cubicBezTo>
                <a:lnTo>
                  <a:pt x="10679804" y="277177"/>
                </a:lnTo>
                <a:cubicBezTo>
                  <a:pt x="10694600" y="277177"/>
                  <a:pt x="10706665" y="265175"/>
                  <a:pt x="10706665" y="250380"/>
                </a:cubicBezTo>
                <a:cubicBezTo>
                  <a:pt x="10706665" y="220280"/>
                  <a:pt x="10731176" y="195770"/>
                  <a:pt x="10761338" y="195770"/>
                </a:cubicBezTo>
                <a:cubicBezTo>
                  <a:pt x="10776134" y="195770"/>
                  <a:pt x="10788136" y="183641"/>
                  <a:pt x="10788136" y="168909"/>
                </a:cubicBezTo>
                <a:lnTo>
                  <a:pt x="10788136" y="145224"/>
                </a:lnTo>
                <a:cubicBezTo>
                  <a:pt x="10788136" y="130491"/>
                  <a:pt x="10776134" y="118363"/>
                  <a:pt x="10761338" y="118363"/>
                </a:cubicBezTo>
                <a:cubicBezTo>
                  <a:pt x="10731176" y="118363"/>
                  <a:pt x="10706665" y="93853"/>
                  <a:pt x="10706665" y="63754"/>
                </a:cubicBezTo>
                <a:cubicBezTo>
                  <a:pt x="10706665" y="48959"/>
                  <a:pt x="10694600" y="36957"/>
                  <a:pt x="10679804" y="36957"/>
                </a:cubicBezTo>
                <a:close/>
                <a:moveTo>
                  <a:pt x="11418119" y="36957"/>
                </a:moveTo>
                <a:cubicBezTo>
                  <a:pt x="11403324" y="36957"/>
                  <a:pt x="11391323" y="48959"/>
                  <a:pt x="11391323" y="63753"/>
                </a:cubicBezTo>
                <a:cubicBezTo>
                  <a:pt x="11391323" y="93852"/>
                  <a:pt x="11366748" y="118363"/>
                  <a:pt x="11336649" y="118363"/>
                </a:cubicBezTo>
                <a:cubicBezTo>
                  <a:pt x="11321853" y="118363"/>
                  <a:pt x="11309788" y="130491"/>
                  <a:pt x="11309788" y="145224"/>
                </a:cubicBezTo>
                <a:lnTo>
                  <a:pt x="11309788" y="168909"/>
                </a:lnTo>
                <a:cubicBezTo>
                  <a:pt x="11309788" y="183641"/>
                  <a:pt x="11321853" y="195770"/>
                  <a:pt x="11336649" y="195770"/>
                </a:cubicBezTo>
                <a:cubicBezTo>
                  <a:pt x="11366748" y="195770"/>
                  <a:pt x="11391323" y="220280"/>
                  <a:pt x="11391323" y="250380"/>
                </a:cubicBezTo>
                <a:cubicBezTo>
                  <a:pt x="11391323" y="265175"/>
                  <a:pt x="11403324" y="277177"/>
                  <a:pt x="11418119" y="277177"/>
                </a:cubicBezTo>
                <a:lnTo>
                  <a:pt x="11441805" y="277177"/>
                </a:lnTo>
                <a:cubicBezTo>
                  <a:pt x="11456600" y="277177"/>
                  <a:pt x="11468602" y="265175"/>
                  <a:pt x="11468602" y="250380"/>
                </a:cubicBezTo>
                <a:cubicBezTo>
                  <a:pt x="11468602" y="220280"/>
                  <a:pt x="11493113" y="195770"/>
                  <a:pt x="11523275" y="195770"/>
                </a:cubicBezTo>
                <a:cubicBezTo>
                  <a:pt x="11538071" y="195770"/>
                  <a:pt x="11550073" y="183641"/>
                  <a:pt x="11550073" y="168909"/>
                </a:cubicBezTo>
                <a:lnTo>
                  <a:pt x="11550073" y="145224"/>
                </a:lnTo>
                <a:cubicBezTo>
                  <a:pt x="11550073" y="130491"/>
                  <a:pt x="11538071" y="118363"/>
                  <a:pt x="11523275" y="118363"/>
                </a:cubicBezTo>
                <a:cubicBezTo>
                  <a:pt x="11493113" y="118363"/>
                  <a:pt x="11468602" y="93852"/>
                  <a:pt x="11468602" y="63753"/>
                </a:cubicBezTo>
                <a:cubicBezTo>
                  <a:pt x="11468602" y="48959"/>
                  <a:pt x="11456600" y="36957"/>
                  <a:pt x="11441805" y="36957"/>
                </a:cubicBezTo>
                <a:close/>
                <a:moveTo>
                  <a:pt x="24" y="1"/>
                </a:moveTo>
                <a:lnTo>
                  <a:pt x="11835" y="1"/>
                </a:lnTo>
                <a:cubicBezTo>
                  <a:pt x="47014" y="1"/>
                  <a:pt x="75653" y="28576"/>
                  <a:pt x="75653" y="63755"/>
                </a:cubicBezTo>
                <a:cubicBezTo>
                  <a:pt x="75653" y="73534"/>
                  <a:pt x="83527" y="81472"/>
                  <a:pt x="93306" y="81472"/>
                </a:cubicBezTo>
                <a:cubicBezTo>
                  <a:pt x="128485" y="81472"/>
                  <a:pt x="157123" y="110047"/>
                  <a:pt x="157123" y="145226"/>
                </a:cubicBezTo>
                <a:lnTo>
                  <a:pt x="157123" y="168911"/>
                </a:lnTo>
                <a:cubicBezTo>
                  <a:pt x="157123" y="204090"/>
                  <a:pt x="128485" y="232665"/>
                  <a:pt x="93306" y="232665"/>
                </a:cubicBezTo>
                <a:cubicBezTo>
                  <a:pt x="83590" y="232665"/>
                  <a:pt x="75653" y="240603"/>
                  <a:pt x="75653" y="250382"/>
                </a:cubicBezTo>
                <a:cubicBezTo>
                  <a:pt x="75653" y="285560"/>
                  <a:pt x="47014" y="314135"/>
                  <a:pt x="11835" y="314135"/>
                </a:cubicBezTo>
                <a:lnTo>
                  <a:pt x="24" y="314135"/>
                </a:lnTo>
                <a:lnTo>
                  <a:pt x="24" y="277178"/>
                </a:lnTo>
                <a:lnTo>
                  <a:pt x="11835" y="277178"/>
                </a:lnTo>
                <a:cubicBezTo>
                  <a:pt x="26631" y="277178"/>
                  <a:pt x="38696" y="265176"/>
                  <a:pt x="38696" y="250382"/>
                </a:cubicBezTo>
                <a:cubicBezTo>
                  <a:pt x="38696" y="220282"/>
                  <a:pt x="63207" y="195772"/>
                  <a:pt x="93306" y="195772"/>
                </a:cubicBezTo>
                <a:cubicBezTo>
                  <a:pt x="108101" y="195772"/>
                  <a:pt x="120166" y="183643"/>
                  <a:pt x="120166" y="168911"/>
                </a:cubicBezTo>
                <a:lnTo>
                  <a:pt x="120166" y="145226"/>
                </a:lnTo>
                <a:cubicBezTo>
                  <a:pt x="120166" y="130493"/>
                  <a:pt x="108101" y="118365"/>
                  <a:pt x="93306" y="118365"/>
                </a:cubicBezTo>
                <a:cubicBezTo>
                  <a:pt x="63207" y="118365"/>
                  <a:pt x="38696" y="93854"/>
                  <a:pt x="38696" y="63755"/>
                </a:cubicBezTo>
                <a:cubicBezTo>
                  <a:pt x="38696" y="48960"/>
                  <a:pt x="26631" y="36958"/>
                  <a:pt x="11835" y="36958"/>
                </a:cubicBezTo>
                <a:lnTo>
                  <a:pt x="24" y="36958"/>
                </a:lnTo>
                <a:close/>
                <a:moveTo>
                  <a:pt x="750211" y="1"/>
                </a:moveTo>
                <a:lnTo>
                  <a:pt x="773833" y="1"/>
                </a:lnTo>
                <a:cubicBezTo>
                  <a:pt x="809012" y="1"/>
                  <a:pt x="837586" y="28576"/>
                  <a:pt x="837650" y="63755"/>
                </a:cubicBezTo>
                <a:cubicBezTo>
                  <a:pt x="837650" y="73534"/>
                  <a:pt x="845588" y="81472"/>
                  <a:pt x="855367" y="81472"/>
                </a:cubicBezTo>
                <a:cubicBezTo>
                  <a:pt x="890482" y="81472"/>
                  <a:pt x="919120" y="110047"/>
                  <a:pt x="919120" y="145226"/>
                </a:cubicBezTo>
                <a:lnTo>
                  <a:pt x="919120" y="168911"/>
                </a:lnTo>
                <a:cubicBezTo>
                  <a:pt x="919120" y="204090"/>
                  <a:pt x="890482" y="232664"/>
                  <a:pt x="855367" y="232664"/>
                </a:cubicBezTo>
                <a:cubicBezTo>
                  <a:pt x="845588" y="232664"/>
                  <a:pt x="837650" y="240602"/>
                  <a:pt x="837650" y="250381"/>
                </a:cubicBezTo>
                <a:cubicBezTo>
                  <a:pt x="837650" y="285560"/>
                  <a:pt x="809012" y="314135"/>
                  <a:pt x="773833" y="314135"/>
                </a:cubicBezTo>
                <a:lnTo>
                  <a:pt x="750211" y="314135"/>
                </a:lnTo>
                <a:cubicBezTo>
                  <a:pt x="715032" y="314135"/>
                  <a:pt x="686393" y="285560"/>
                  <a:pt x="686393" y="250381"/>
                </a:cubicBezTo>
                <a:cubicBezTo>
                  <a:pt x="686393" y="240602"/>
                  <a:pt x="678519" y="232664"/>
                  <a:pt x="668740" y="232664"/>
                </a:cubicBezTo>
                <a:cubicBezTo>
                  <a:pt x="633561" y="232664"/>
                  <a:pt x="604986" y="204090"/>
                  <a:pt x="604986" y="168911"/>
                </a:cubicBezTo>
                <a:lnTo>
                  <a:pt x="604986" y="145226"/>
                </a:lnTo>
                <a:cubicBezTo>
                  <a:pt x="604986" y="110047"/>
                  <a:pt x="633561" y="81472"/>
                  <a:pt x="668740" y="81472"/>
                </a:cubicBezTo>
                <a:cubicBezTo>
                  <a:pt x="678456" y="81472"/>
                  <a:pt x="686393" y="73534"/>
                  <a:pt x="686393" y="63755"/>
                </a:cubicBezTo>
                <a:cubicBezTo>
                  <a:pt x="686393" y="28576"/>
                  <a:pt x="715032" y="1"/>
                  <a:pt x="750211" y="1"/>
                </a:cubicBezTo>
                <a:close/>
                <a:moveTo>
                  <a:pt x="1512145" y="1"/>
                </a:moveTo>
                <a:lnTo>
                  <a:pt x="1535830" y="1"/>
                </a:lnTo>
                <a:cubicBezTo>
                  <a:pt x="1570946" y="1"/>
                  <a:pt x="1599583" y="28576"/>
                  <a:pt x="1599648" y="63755"/>
                </a:cubicBezTo>
                <a:cubicBezTo>
                  <a:pt x="1599648" y="73534"/>
                  <a:pt x="1607585" y="81472"/>
                  <a:pt x="1617364" y="81472"/>
                </a:cubicBezTo>
                <a:cubicBezTo>
                  <a:pt x="1652480" y="81472"/>
                  <a:pt x="1681054" y="110047"/>
                  <a:pt x="1681054" y="145226"/>
                </a:cubicBezTo>
                <a:lnTo>
                  <a:pt x="1681054" y="168910"/>
                </a:lnTo>
                <a:cubicBezTo>
                  <a:pt x="1681054" y="204089"/>
                  <a:pt x="1652416" y="232664"/>
                  <a:pt x="1617301" y="232664"/>
                </a:cubicBezTo>
                <a:cubicBezTo>
                  <a:pt x="1607522" y="232664"/>
                  <a:pt x="1599583" y="240602"/>
                  <a:pt x="1599583" y="250381"/>
                </a:cubicBezTo>
                <a:cubicBezTo>
                  <a:pt x="1599583" y="285560"/>
                  <a:pt x="1570946" y="314135"/>
                  <a:pt x="1535830" y="314135"/>
                </a:cubicBezTo>
                <a:lnTo>
                  <a:pt x="1512145" y="314135"/>
                </a:lnTo>
                <a:cubicBezTo>
                  <a:pt x="1477029" y="314135"/>
                  <a:pt x="1448391" y="285560"/>
                  <a:pt x="1448391" y="250381"/>
                </a:cubicBezTo>
                <a:cubicBezTo>
                  <a:pt x="1448391" y="240602"/>
                  <a:pt x="1440453" y="232664"/>
                  <a:pt x="1430674" y="232664"/>
                </a:cubicBezTo>
                <a:cubicBezTo>
                  <a:pt x="1395495" y="232664"/>
                  <a:pt x="1366920" y="204089"/>
                  <a:pt x="1366920" y="168910"/>
                </a:cubicBezTo>
                <a:lnTo>
                  <a:pt x="1366920" y="145226"/>
                </a:lnTo>
                <a:cubicBezTo>
                  <a:pt x="1366920" y="110047"/>
                  <a:pt x="1395495" y="81472"/>
                  <a:pt x="1430674" y="81472"/>
                </a:cubicBezTo>
                <a:cubicBezTo>
                  <a:pt x="1440390" y="81472"/>
                  <a:pt x="1448391" y="73534"/>
                  <a:pt x="1448391" y="63755"/>
                </a:cubicBezTo>
                <a:cubicBezTo>
                  <a:pt x="1448391" y="28576"/>
                  <a:pt x="1477029" y="1"/>
                  <a:pt x="1512145" y="1"/>
                </a:cubicBezTo>
                <a:close/>
                <a:moveTo>
                  <a:pt x="2274153" y="1"/>
                </a:moveTo>
                <a:lnTo>
                  <a:pt x="2297838" y="1"/>
                </a:lnTo>
                <a:cubicBezTo>
                  <a:pt x="2332954" y="1"/>
                  <a:pt x="2361591" y="28576"/>
                  <a:pt x="2361591" y="63755"/>
                </a:cubicBezTo>
                <a:cubicBezTo>
                  <a:pt x="2361591" y="73534"/>
                  <a:pt x="2369528" y="81472"/>
                  <a:pt x="2379307" y="81472"/>
                </a:cubicBezTo>
                <a:cubicBezTo>
                  <a:pt x="2414487" y="81472"/>
                  <a:pt x="2443125" y="110047"/>
                  <a:pt x="2443125" y="145225"/>
                </a:cubicBezTo>
                <a:lnTo>
                  <a:pt x="2443125" y="168910"/>
                </a:lnTo>
                <a:cubicBezTo>
                  <a:pt x="2443125" y="204089"/>
                  <a:pt x="2414487" y="232664"/>
                  <a:pt x="2379307" y="232664"/>
                </a:cubicBezTo>
                <a:cubicBezTo>
                  <a:pt x="2369592" y="232664"/>
                  <a:pt x="2361591" y="240602"/>
                  <a:pt x="2361591" y="250381"/>
                </a:cubicBezTo>
                <a:cubicBezTo>
                  <a:pt x="2361591" y="285560"/>
                  <a:pt x="2332954" y="314135"/>
                  <a:pt x="2297838" y="314135"/>
                </a:cubicBezTo>
                <a:lnTo>
                  <a:pt x="2274153" y="314135"/>
                </a:lnTo>
                <a:cubicBezTo>
                  <a:pt x="2239037" y="314135"/>
                  <a:pt x="2210399" y="285560"/>
                  <a:pt x="2210399" y="250381"/>
                </a:cubicBezTo>
                <a:cubicBezTo>
                  <a:pt x="2210399" y="240602"/>
                  <a:pt x="2202462" y="232664"/>
                  <a:pt x="2192682" y="232664"/>
                </a:cubicBezTo>
                <a:cubicBezTo>
                  <a:pt x="2157566" y="232664"/>
                  <a:pt x="2128927" y="204089"/>
                  <a:pt x="2128927" y="168910"/>
                </a:cubicBezTo>
                <a:lnTo>
                  <a:pt x="2128927" y="145225"/>
                </a:lnTo>
                <a:cubicBezTo>
                  <a:pt x="2128927" y="110047"/>
                  <a:pt x="2157566" y="81472"/>
                  <a:pt x="2192682" y="81472"/>
                </a:cubicBezTo>
                <a:cubicBezTo>
                  <a:pt x="2202396" y="81472"/>
                  <a:pt x="2210399" y="73534"/>
                  <a:pt x="2210399" y="63755"/>
                </a:cubicBezTo>
                <a:cubicBezTo>
                  <a:pt x="2210399" y="28576"/>
                  <a:pt x="2239037" y="1"/>
                  <a:pt x="2274153" y="1"/>
                </a:cubicBezTo>
                <a:close/>
                <a:moveTo>
                  <a:pt x="3036213" y="1"/>
                </a:moveTo>
                <a:lnTo>
                  <a:pt x="3059835" y="1"/>
                </a:lnTo>
                <a:cubicBezTo>
                  <a:pt x="3095014" y="1"/>
                  <a:pt x="3123591" y="28576"/>
                  <a:pt x="3123591" y="63755"/>
                </a:cubicBezTo>
                <a:cubicBezTo>
                  <a:pt x="3123591" y="73534"/>
                  <a:pt x="3131528" y="81471"/>
                  <a:pt x="3141306" y="81471"/>
                </a:cubicBezTo>
                <a:cubicBezTo>
                  <a:pt x="3176486" y="81471"/>
                  <a:pt x="3205125" y="110046"/>
                  <a:pt x="3205125" y="145225"/>
                </a:cubicBezTo>
                <a:lnTo>
                  <a:pt x="3205125" y="168910"/>
                </a:lnTo>
                <a:cubicBezTo>
                  <a:pt x="3205125" y="204089"/>
                  <a:pt x="3176486" y="232664"/>
                  <a:pt x="3141306" y="232664"/>
                </a:cubicBezTo>
                <a:cubicBezTo>
                  <a:pt x="3131592" y="232664"/>
                  <a:pt x="3123591" y="240602"/>
                  <a:pt x="3123591" y="250381"/>
                </a:cubicBezTo>
                <a:cubicBezTo>
                  <a:pt x="3123591" y="285560"/>
                  <a:pt x="3095014" y="314135"/>
                  <a:pt x="3059835" y="314135"/>
                </a:cubicBezTo>
                <a:lnTo>
                  <a:pt x="3036213" y="314135"/>
                </a:lnTo>
                <a:cubicBezTo>
                  <a:pt x="3001036" y="314135"/>
                  <a:pt x="2972395" y="285560"/>
                  <a:pt x="2972395" y="250381"/>
                </a:cubicBezTo>
                <a:cubicBezTo>
                  <a:pt x="2972395" y="240602"/>
                  <a:pt x="2964459" y="232664"/>
                  <a:pt x="2954679" y="232664"/>
                </a:cubicBezTo>
                <a:cubicBezTo>
                  <a:pt x="2919564" y="232664"/>
                  <a:pt x="2890927" y="204089"/>
                  <a:pt x="2890927" y="168910"/>
                </a:cubicBezTo>
                <a:lnTo>
                  <a:pt x="2890927" y="145225"/>
                </a:lnTo>
                <a:cubicBezTo>
                  <a:pt x="2890927" y="110046"/>
                  <a:pt x="2919564" y="81471"/>
                  <a:pt x="2954679" y="81471"/>
                </a:cubicBezTo>
                <a:cubicBezTo>
                  <a:pt x="2964459" y="81471"/>
                  <a:pt x="2972395" y="73534"/>
                  <a:pt x="2972395" y="63755"/>
                </a:cubicBezTo>
                <a:cubicBezTo>
                  <a:pt x="2972395" y="28576"/>
                  <a:pt x="3001036" y="1"/>
                  <a:pt x="3036213" y="1"/>
                </a:cubicBezTo>
                <a:close/>
                <a:moveTo>
                  <a:pt x="3798204" y="1"/>
                </a:moveTo>
                <a:lnTo>
                  <a:pt x="3821825" y="1"/>
                </a:lnTo>
                <a:cubicBezTo>
                  <a:pt x="3857007" y="1"/>
                  <a:pt x="3885584" y="28575"/>
                  <a:pt x="3885648" y="63754"/>
                </a:cubicBezTo>
                <a:cubicBezTo>
                  <a:pt x="3885648" y="73533"/>
                  <a:pt x="3893522" y="81471"/>
                  <a:pt x="3903303" y="81471"/>
                </a:cubicBezTo>
                <a:cubicBezTo>
                  <a:pt x="3938481" y="81471"/>
                  <a:pt x="3967120" y="110046"/>
                  <a:pt x="3967120" y="145225"/>
                </a:cubicBezTo>
                <a:lnTo>
                  <a:pt x="3967120" y="168910"/>
                </a:lnTo>
                <a:cubicBezTo>
                  <a:pt x="3967120" y="204089"/>
                  <a:pt x="3938481" y="232664"/>
                  <a:pt x="3903303" y="232664"/>
                </a:cubicBezTo>
                <a:cubicBezTo>
                  <a:pt x="3893584" y="232664"/>
                  <a:pt x="3885648" y="240602"/>
                  <a:pt x="3885648" y="250381"/>
                </a:cubicBezTo>
                <a:cubicBezTo>
                  <a:pt x="3885648" y="285560"/>
                  <a:pt x="3857007" y="314135"/>
                  <a:pt x="3821825" y="314135"/>
                </a:cubicBezTo>
                <a:lnTo>
                  <a:pt x="3798204" y="314135"/>
                </a:lnTo>
                <a:cubicBezTo>
                  <a:pt x="3763027" y="314135"/>
                  <a:pt x="3734392" y="285560"/>
                  <a:pt x="3734392" y="250381"/>
                </a:cubicBezTo>
                <a:cubicBezTo>
                  <a:pt x="3734392" y="240602"/>
                  <a:pt x="3726519" y="232664"/>
                  <a:pt x="3716739" y="232664"/>
                </a:cubicBezTo>
                <a:cubicBezTo>
                  <a:pt x="3681561" y="232664"/>
                  <a:pt x="3652987" y="204089"/>
                  <a:pt x="3652987" y="168910"/>
                </a:cubicBezTo>
                <a:lnTo>
                  <a:pt x="3652987" y="145225"/>
                </a:lnTo>
                <a:cubicBezTo>
                  <a:pt x="3652987" y="110046"/>
                  <a:pt x="3681561" y="81471"/>
                  <a:pt x="3716739" y="81471"/>
                </a:cubicBezTo>
                <a:cubicBezTo>
                  <a:pt x="3726456" y="81471"/>
                  <a:pt x="3734392" y="73533"/>
                  <a:pt x="3734392" y="63754"/>
                </a:cubicBezTo>
                <a:cubicBezTo>
                  <a:pt x="3734392" y="28575"/>
                  <a:pt x="3763027" y="1"/>
                  <a:pt x="3798204" y="1"/>
                </a:cubicBezTo>
                <a:close/>
                <a:moveTo>
                  <a:pt x="4560130" y="1"/>
                </a:moveTo>
                <a:lnTo>
                  <a:pt x="4583754" y="1"/>
                </a:lnTo>
                <a:cubicBezTo>
                  <a:pt x="4618933" y="1"/>
                  <a:pt x="4647571" y="28575"/>
                  <a:pt x="4647634" y="63754"/>
                </a:cubicBezTo>
                <a:cubicBezTo>
                  <a:pt x="4647634" y="73533"/>
                  <a:pt x="4655573" y="81471"/>
                  <a:pt x="4665352" y="81471"/>
                </a:cubicBezTo>
                <a:cubicBezTo>
                  <a:pt x="4700465" y="81471"/>
                  <a:pt x="4729040" y="110046"/>
                  <a:pt x="4729040" y="145225"/>
                </a:cubicBezTo>
                <a:lnTo>
                  <a:pt x="4729040" y="168910"/>
                </a:lnTo>
                <a:cubicBezTo>
                  <a:pt x="4729040" y="204089"/>
                  <a:pt x="4700402" y="232664"/>
                  <a:pt x="4665286" y="232664"/>
                </a:cubicBezTo>
                <a:cubicBezTo>
                  <a:pt x="4655509" y="232664"/>
                  <a:pt x="4647571" y="240602"/>
                  <a:pt x="4647571" y="250381"/>
                </a:cubicBezTo>
                <a:cubicBezTo>
                  <a:pt x="4647571" y="285560"/>
                  <a:pt x="4618933" y="314135"/>
                  <a:pt x="4583754" y="314135"/>
                </a:cubicBezTo>
                <a:lnTo>
                  <a:pt x="4560130" y="314135"/>
                </a:lnTo>
                <a:cubicBezTo>
                  <a:pt x="4525014" y="314135"/>
                  <a:pt x="4496377" y="285560"/>
                  <a:pt x="4496377" y="250381"/>
                </a:cubicBezTo>
                <a:cubicBezTo>
                  <a:pt x="4496377" y="240602"/>
                  <a:pt x="4488436" y="232664"/>
                  <a:pt x="4478660" y="232664"/>
                </a:cubicBezTo>
                <a:cubicBezTo>
                  <a:pt x="4443482" y="232664"/>
                  <a:pt x="4414906" y="204089"/>
                  <a:pt x="4414906" y="168910"/>
                </a:cubicBezTo>
                <a:lnTo>
                  <a:pt x="4414906" y="145225"/>
                </a:lnTo>
                <a:cubicBezTo>
                  <a:pt x="4414906" y="110046"/>
                  <a:pt x="4443482" y="81471"/>
                  <a:pt x="4478660" y="81471"/>
                </a:cubicBezTo>
                <a:cubicBezTo>
                  <a:pt x="4488375" y="81471"/>
                  <a:pt x="4496377" y="73533"/>
                  <a:pt x="4496377" y="63754"/>
                </a:cubicBezTo>
                <a:cubicBezTo>
                  <a:pt x="4496377" y="28575"/>
                  <a:pt x="4525014" y="1"/>
                  <a:pt x="4560130" y="1"/>
                </a:cubicBezTo>
                <a:close/>
                <a:moveTo>
                  <a:pt x="5322136" y="0"/>
                </a:moveTo>
                <a:lnTo>
                  <a:pt x="5345823" y="0"/>
                </a:lnTo>
                <a:cubicBezTo>
                  <a:pt x="5380938" y="0"/>
                  <a:pt x="5409574" y="28575"/>
                  <a:pt x="5409574" y="63754"/>
                </a:cubicBezTo>
                <a:cubicBezTo>
                  <a:pt x="5409574" y="73533"/>
                  <a:pt x="5417513" y="81471"/>
                  <a:pt x="5427290" y="81471"/>
                </a:cubicBezTo>
                <a:cubicBezTo>
                  <a:pt x="5462405" y="81471"/>
                  <a:pt x="5491042" y="110046"/>
                  <a:pt x="5491042" y="145225"/>
                </a:cubicBezTo>
                <a:lnTo>
                  <a:pt x="5491042" y="168910"/>
                </a:lnTo>
                <a:cubicBezTo>
                  <a:pt x="5491042" y="204089"/>
                  <a:pt x="5462405" y="232664"/>
                  <a:pt x="5427290" y="232664"/>
                </a:cubicBezTo>
                <a:cubicBezTo>
                  <a:pt x="5417578" y="232664"/>
                  <a:pt x="5409574" y="240602"/>
                  <a:pt x="5409574" y="250381"/>
                </a:cubicBezTo>
                <a:cubicBezTo>
                  <a:pt x="5409574" y="285560"/>
                  <a:pt x="5380938" y="314135"/>
                  <a:pt x="5345823" y="314135"/>
                </a:cubicBezTo>
                <a:lnTo>
                  <a:pt x="5322136" y="314135"/>
                </a:lnTo>
                <a:cubicBezTo>
                  <a:pt x="5287020" y="314135"/>
                  <a:pt x="5258382" y="285560"/>
                  <a:pt x="5258382" y="250381"/>
                </a:cubicBezTo>
                <a:cubicBezTo>
                  <a:pt x="5258382" y="240602"/>
                  <a:pt x="5250444" y="232664"/>
                  <a:pt x="5240662" y="232664"/>
                </a:cubicBezTo>
                <a:cubicBezTo>
                  <a:pt x="5205484" y="232664"/>
                  <a:pt x="5176904" y="204089"/>
                  <a:pt x="5176904" y="168910"/>
                </a:cubicBezTo>
                <a:lnTo>
                  <a:pt x="5176904" y="145225"/>
                </a:lnTo>
                <a:cubicBezTo>
                  <a:pt x="5176904" y="110046"/>
                  <a:pt x="5205484" y="81471"/>
                  <a:pt x="5240662" y="81471"/>
                </a:cubicBezTo>
                <a:cubicBezTo>
                  <a:pt x="5250379" y="81471"/>
                  <a:pt x="5258382" y="73533"/>
                  <a:pt x="5258382" y="63754"/>
                </a:cubicBezTo>
                <a:cubicBezTo>
                  <a:pt x="5258382" y="28575"/>
                  <a:pt x="5287020" y="0"/>
                  <a:pt x="5322136" y="0"/>
                </a:cubicBezTo>
                <a:close/>
                <a:moveTo>
                  <a:pt x="6084183" y="0"/>
                </a:moveTo>
                <a:lnTo>
                  <a:pt x="6107805" y="0"/>
                </a:lnTo>
                <a:cubicBezTo>
                  <a:pt x="6142921" y="0"/>
                  <a:pt x="6171559" y="28575"/>
                  <a:pt x="6171559" y="63754"/>
                </a:cubicBezTo>
                <a:cubicBezTo>
                  <a:pt x="6171559" y="73533"/>
                  <a:pt x="6179497" y="81471"/>
                  <a:pt x="6189275" y="81471"/>
                </a:cubicBezTo>
                <a:cubicBezTo>
                  <a:pt x="6224454" y="81471"/>
                  <a:pt x="6253093" y="110046"/>
                  <a:pt x="6253093" y="145225"/>
                </a:cubicBezTo>
                <a:lnTo>
                  <a:pt x="6253093" y="168910"/>
                </a:lnTo>
                <a:cubicBezTo>
                  <a:pt x="6253093" y="204089"/>
                  <a:pt x="6224454" y="232664"/>
                  <a:pt x="6189275" y="232664"/>
                </a:cubicBezTo>
                <a:cubicBezTo>
                  <a:pt x="6179560" y="232664"/>
                  <a:pt x="6171559" y="240602"/>
                  <a:pt x="6171559" y="250381"/>
                </a:cubicBezTo>
                <a:cubicBezTo>
                  <a:pt x="6171559" y="285560"/>
                  <a:pt x="6142921" y="314135"/>
                  <a:pt x="6107805" y="314135"/>
                </a:cubicBezTo>
                <a:lnTo>
                  <a:pt x="6084183" y="314135"/>
                </a:lnTo>
                <a:cubicBezTo>
                  <a:pt x="6049004" y="314135"/>
                  <a:pt x="6020366" y="285560"/>
                  <a:pt x="6020366" y="250381"/>
                </a:cubicBezTo>
                <a:cubicBezTo>
                  <a:pt x="6020366" y="240602"/>
                  <a:pt x="6012428" y="232664"/>
                  <a:pt x="6002653" y="232664"/>
                </a:cubicBezTo>
                <a:cubicBezTo>
                  <a:pt x="5967539" y="232664"/>
                  <a:pt x="5938899" y="204089"/>
                  <a:pt x="5938899" y="168910"/>
                </a:cubicBezTo>
                <a:lnTo>
                  <a:pt x="5938899" y="145225"/>
                </a:lnTo>
                <a:cubicBezTo>
                  <a:pt x="5938899" y="110046"/>
                  <a:pt x="5967539" y="81471"/>
                  <a:pt x="6002653" y="81471"/>
                </a:cubicBezTo>
                <a:cubicBezTo>
                  <a:pt x="6012428" y="81471"/>
                  <a:pt x="6020366" y="73533"/>
                  <a:pt x="6020366" y="63754"/>
                </a:cubicBezTo>
                <a:cubicBezTo>
                  <a:pt x="6020366" y="28575"/>
                  <a:pt x="6049004" y="0"/>
                  <a:pt x="6084183" y="0"/>
                </a:cubicBezTo>
                <a:close/>
                <a:moveTo>
                  <a:pt x="6846182" y="0"/>
                </a:moveTo>
                <a:lnTo>
                  <a:pt x="6869804" y="0"/>
                </a:lnTo>
                <a:cubicBezTo>
                  <a:pt x="6904984" y="0"/>
                  <a:pt x="6933622" y="28575"/>
                  <a:pt x="6933622" y="63754"/>
                </a:cubicBezTo>
                <a:cubicBezTo>
                  <a:pt x="6933622" y="73533"/>
                  <a:pt x="6941560" y="81471"/>
                  <a:pt x="6951275" y="81471"/>
                </a:cubicBezTo>
                <a:cubicBezTo>
                  <a:pt x="6986454" y="81471"/>
                  <a:pt x="7015092" y="110046"/>
                  <a:pt x="7015092" y="145225"/>
                </a:cubicBezTo>
                <a:lnTo>
                  <a:pt x="7015092" y="168910"/>
                </a:lnTo>
                <a:cubicBezTo>
                  <a:pt x="7015092" y="204089"/>
                  <a:pt x="6986454" y="232664"/>
                  <a:pt x="6951275" y="232664"/>
                </a:cubicBezTo>
                <a:cubicBezTo>
                  <a:pt x="6941560" y="232664"/>
                  <a:pt x="6933622" y="240602"/>
                  <a:pt x="6933622" y="250381"/>
                </a:cubicBezTo>
                <a:cubicBezTo>
                  <a:pt x="6933622" y="285560"/>
                  <a:pt x="6904984" y="314135"/>
                  <a:pt x="6869804" y="314135"/>
                </a:cubicBezTo>
                <a:lnTo>
                  <a:pt x="6846182" y="314135"/>
                </a:lnTo>
                <a:cubicBezTo>
                  <a:pt x="6811003" y="314135"/>
                  <a:pt x="6782365" y="285560"/>
                  <a:pt x="6782365" y="250381"/>
                </a:cubicBezTo>
                <a:cubicBezTo>
                  <a:pt x="6782365" y="240602"/>
                  <a:pt x="6774427" y="232664"/>
                  <a:pt x="6764649" y="232664"/>
                </a:cubicBezTo>
                <a:cubicBezTo>
                  <a:pt x="6729533" y="232664"/>
                  <a:pt x="6700958" y="204089"/>
                  <a:pt x="6700958" y="168910"/>
                </a:cubicBezTo>
                <a:lnTo>
                  <a:pt x="6700958" y="145225"/>
                </a:lnTo>
                <a:cubicBezTo>
                  <a:pt x="6700958" y="110046"/>
                  <a:pt x="6729533" y="81471"/>
                  <a:pt x="6764649" y="81471"/>
                </a:cubicBezTo>
                <a:cubicBezTo>
                  <a:pt x="6774427" y="81471"/>
                  <a:pt x="6782365" y="73533"/>
                  <a:pt x="6782365" y="63754"/>
                </a:cubicBezTo>
                <a:cubicBezTo>
                  <a:pt x="6782365" y="28575"/>
                  <a:pt x="6811003" y="0"/>
                  <a:pt x="6846182" y="0"/>
                </a:cubicBezTo>
                <a:close/>
                <a:moveTo>
                  <a:pt x="7608182" y="0"/>
                </a:moveTo>
                <a:lnTo>
                  <a:pt x="7631804" y="0"/>
                </a:lnTo>
                <a:cubicBezTo>
                  <a:pt x="7666984" y="0"/>
                  <a:pt x="7695622" y="28575"/>
                  <a:pt x="7695622" y="63754"/>
                </a:cubicBezTo>
                <a:cubicBezTo>
                  <a:pt x="7695622" y="73533"/>
                  <a:pt x="7703560" y="81471"/>
                  <a:pt x="7713338" y="81471"/>
                </a:cubicBezTo>
                <a:cubicBezTo>
                  <a:pt x="7748454" y="81471"/>
                  <a:pt x="7777029" y="110046"/>
                  <a:pt x="7777092" y="145225"/>
                </a:cubicBezTo>
                <a:lnTo>
                  <a:pt x="7777092" y="168910"/>
                </a:lnTo>
                <a:cubicBezTo>
                  <a:pt x="7777092" y="204089"/>
                  <a:pt x="7748454" y="232664"/>
                  <a:pt x="7713338" y="232664"/>
                </a:cubicBezTo>
                <a:cubicBezTo>
                  <a:pt x="7703560" y="232664"/>
                  <a:pt x="7695622" y="240602"/>
                  <a:pt x="7695622" y="250381"/>
                </a:cubicBezTo>
                <a:cubicBezTo>
                  <a:pt x="7695622" y="285560"/>
                  <a:pt x="7666984" y="314134"/>
                  <a:pt x="7631804" y="314134"/>
                </a:cubicBezTo>
                <a:lnTo>
                  <a:pt x="7608182" y="314134"/>
                </a:lnTo>
                <a:cubicBezTo>
                  <a:pt x="7573003" y="314134"/>
                  <a:pt x="7544428" y="285560"/>
                  <a:pt x="7544428" y="250381"/>
                </a:cubicBezTo>
                <a:cubicBezTo>
                  <a:pt x="7544428" y="240602"/>
                  <a:pt x="7536491" y="232664"/>
                  <a:pt x="7526712" y="232664"/>
                </a:cubicBezTo>
                <a:cubicBezTo>
                  <a:pt x="7491533" y="232664"/>
                  <a:pt x="7462958" y="204089"/>
                  <a:pt x="7462958" y="168910"/>
                </a:cubicBezTo>
                <a:lnTo>
                  <a:pt x="7462958" y="145225"/>
                </a:lnTo>
                <a:cubicBezTo>
                  <a:pt x="7462958" y="110046"/>
                  <a:pt x="7491533" y="81471"/>
                  <a:pt x="7526712" y="81471"/>
                </a:cubicBezTo>
                <a:cubicBezTo>
                  <a:pt x="7536427" y="81471"/>
                  <a:pt x="7544428" y="73533"/>
                  <a:pt x="7544428" y="63754"/>
                </a:cubicBezTo>
                <a:cubicBezTo>
                  <a:pt x="7544428" y="28575"/>
                  <a:pt x="7573003" y="0"/>
                  <a:pt x="7608182" y="0"/>
                </a:cubicBezTo>
                <a:close/>
                <a:moveTo>
                  <a:pt x="8370119" y="0"/>
                </a:moveTo>
                <a:lnTo>
                  <a:pt x="8393805" y="0"/>
                </a:lnTo>
                <a:cubicBezTo>
                  <a:pt x="8428921" y="0"/>
                  <a:pt x="8457559" y="28575"/>
                  <a:pt x="8457559" y="63754"/>
                </a:cubicBezTo>
                <a:cubicBezTo>
                  <a:pt x="8457559" y="73533"/>
                  <a:pt x="8465497" y="81471"/>
                  <a:pt x="8475275" y="81471"/>
                </a:cubicBezTo>
                <a:cubicBezTo>
                  <a:pt x="8510391" y="81471"/>
                  <a:pt x="8539029" y="110046"/>
                  <a:pt x="8539029" y="145225"/>
                </a:cubicBezTo>
                <a:lnTo>
                  <a:pt x="8539029" y="168910"/>
                </a:lnTo>
                <a:cubicBezTo>
                  <a:pt x="8539029" y="204089"/>
                  <a:pt x="8510391" y="232664"/>
                  <a:pt x="8475275" y="232664"/>
                </a:cubicBezTo>
                <a:cubicBezTo>
                  <a:pt x="8465560" y="232664"/>
                  <a:pt x="8457559" y="240601"/>
                  <a:pt x="8457559" y="250380"/>
                </a:cubicBezTo>
                <a:cubicBezTo>
                  <a:pt x="8457559" y="285559"/>
                  <a:pt x="8428921" y="314134"/>
                  <a:pt x="8393805" y="314134"/>
                </a:cubicBezTo>
                <a:lnTo>
                  <a:pt x="8370119" y="314134"/>
                </a:lnTo>
                <a:cubicBezTo>
                  <a:pt x="8335004" y="314134"/>
                  <a:pt x="8306365" y="285559"/>
                  <a:pt x="8306365" y="250380"/>
                </a:cubicBezTo>
                <a:cubicBezTo>
                  <a:pt x="8306365" y="240601"/>
                  <a:pt x="8298428" y="232664"/>
                  <a:pt x="8288649" y="232664"/>
                </a:cubicBezTo>
                <a:cubicBezTo>
                  <a:pt x="8253470" y="232664"/>
                  <a:pt x="8224895" y="204089"/>
                  <a:pt x="8224895" y="168910"/>
                </a:cubicBezTo>
                <a:lnTo>
                  <a:pt x="8224895" y="145225"/>
                </a:lnTo>
                <a:cubicBezTo>
                  <a:pt x="8224895" y="110046"/>
                  <a:pt x="8253470" y="81471"/>
                  <a:pt x="8288649" y="81471"/>
                </a:cubicBezTo>
                <a:cubicBezTo>
                  <a:pt x="8298364" y="81471"/>
                  <a:pt x="8306365" y="73533"/>
                  <a:pt x="8306365" y="63754"/>
                </a:cubicBezTo>
                <a:cubicBezTo>
                  <a:pt x="8306365" y="28575"/>
                  <a:pt x="8335004" y="0"/>
                  <a:pt x="8370119" y="0"/>
                </a:cubicBezTo>
                <a:close/>
                <a:moveTo>
                  <a:pt x="9132119" y="0"/>
                </a:moveTo>
                <a:lnTo>
                  <a:pt x="9155805" y="0"/>
                </a:lnTo>
                <a:cubicBezTo>
                  <a:pt x="9190921" y="0"/>
                  <a:pt x="9219559" y="28575"/>
                  <a:pt x="9219559" y="63754"/>
                </a:cubicBezTo>
                <a:cubicBezTo>
                  <a:pt x="9219559" y="73533"/>
                  <a:pt x="9227497" y="81471"/>
                  <a:pt x="9237275" y="81471"/>
                </a:cubicBezTo>
                <a:cubicBezTo>
                  <a:pt x="9272454" y="81471"/>
                  <a:pt x="9301093" y="110046"/>
                  <a:pt x="9301093" y="145225"/>
                </a:cubicBezTo>
                <a:lnTo>
                  <a:pt x="9301093" y="168910"/>
                </a:lnTo>
                <a:cubicBezTo>
                  <a:pt x="9301093" y="204088"/>
                  <a:pt x="9272454" y="232663"/>
                  <a:pt x="9237275" y="232663"/>
                </a:cubicBezTo>
                <a:cubicBezTo>
                  <a:pt x="9227560" y="232663"/>
                  <a:pt x="9219559" y="240601"/>
                  <a:pt x="9219559" y="250380"/>
                </a:cubicBezTo>
                <a:cubicBezTo>
                  <a:pt x="9219559" y="285559"/>
                  <a:pt x="9190921" y="314134"/>
                  <a:pt x="9155805" y="314134"/>
                </a:cubicBezTo>
                <a:lnTo>
                  <a:pt x="9132119" y="314134"/>
                </a:lnTo>
                <a:cubicBezTo>
                  <a:pt x="9097004" y="314134"/>
                  <a:pt x="9068365" y="285559"/>
                  <a:pt x="9068365" y="250380"/>
                </a:cubicBezTo>
                <a:cubicBezTo>
                  <a:pt x="9068365" y="240601"/>
                  <a:pt x="9060428" y="232663"/>
                  <a:pt x="9050649" y="232663"/>
                </a:cubicBezTo>
                <a:cubicBezTo>
                  <a:pt x="9015534" y="232663"/>
                  <a:pt x="8986895" y="204088"/>
                  <a:pt x="8986895" y="168910"/>
                </a:cubicBezTo>
                <a:lnTo>
                  <a:pt x="8986895" y="145225"/>
                </a:lnTo>
                <a:cubicBezTo>
                  <a:pt x="8986895" y="110046"/>
                  <a:pt x="9015534" y="81471"/>
                  <a:pt x="9050649" y="81471"/>
                </a:cubicBezTo>
                <a:cubicBezTo>
                  <a:pt x="9060428" y="81471"/>
                  <a:pt x="9068365" y="73533"/>
                  <a:pt x="9068365" y="63754"/>
                </a:cubicBezTo>
                <a:cubicBezTo>
                  <a:pt x="9068365" y="28575"/>
                  <a:pt x="9097004" y="0"/>
                  <a:pt x="9132119" y="0"/>
                </a:cubicBezTo>
                <a:close/>
                <a:moveTo>
                  <a:pt x="9894183" y="0"/>
                </a:moveTo>
                <a:lnTo>
                  <a:pt x="9917805" y="0"/>
                </a:lnTo>
                <a:cubicBezTo>
                  <a:pt x="9952984" y="0"/>
                  <a:pt x="9981623" y="28575"/>
                  <a:pt x="9981623" y="63754"/>
                </a:cubicBezTo>
                <a:cubicBezTo>
                  <a:pt x="9981623" y="73533"/>
                  <a:pt x="9989497" y="81471"/>
                  <a:pt x="9999275" y="81471"/>
                </a:cubicBezTo>
                <a:cubicBezTo>
                  <a:pt x="10034454" y="81471"/>
                  <a:pt x="10063093" y="110046"/>
                  <a:pt x="10063093" y="145225"/>
                </a:cubicBezTo>
                <a:lnTo>
                  <a:pt x="10063093" y="168909"/>
                </a:lnTo>
                <a:cubicBezTo>
                  <a:pt x="10063093" y="204088"/>
                  <a:pt x="10034454" y="232663"/>
                  <a:pt x="9999275" y="232663"/>
                </a:cubicBezTo>
                <a:cubicBezTo>
                  <a:pt x="9989560" y="232663"/>
                  <a:pt x="9981623" y="240601"/>
                  <a:pt x="9981623" y="250380"/>
                </a:cubicBezTo>
                <a:cubicBezTo>
                  <a:pt x="9981623" y="285559"/>
                  <a:pt x="9952984" y="314134"/>
                  <a:pt x="9917805" y="314134"/>
                </a:cubicBezTo>
                <a:lnTo>
                  <a:pt x="9894183" y="314134"/>
                </a:lnTo>
                <a:cubicBezTo>
                  <a:pt x="9859004" y="314134"/>
                  <a:pt x="9830365" y="285559"/>
                  <a:pt x="9830365" y="250380"/>
                </a:cubicBezTo>
                <a:cubicBezTo>
                  <a:pt x="9830365" y="240601"/>
                  <a:pt x="9822428" y="232663"/>
                  <a:pt x="9812649" y="232663"/>
                </a:cubicBezTo>
                <a:cubicBezTo>
                  <a:pt x="9777534" y="232663"/>
                  <a:pt x="9748895" y="204088"/>
                  <a:pt x="9748895" y="168909"/>
                </a:cubicBezTo>
                <a:lnTo>
                  <a:pt x="9748895" y="145225"/>
                </a:lnTo>
                <a:cubicBezTo>
                  <a:pt x="9748895" y="110046"/>
                  <a:pt x="9777534" y="81471"/>
                  <a:pt x="9812649" y="81471"/>
                </a:cubicBezTo>
                <a:cubicBezTo>
                  <a:pt x="9822428" y="81471"/>
                  <a:pt x="9830365" y="73533"/>
                  <a:pt x="9830365" y="63754"/>
                </a:cubicBezTo>
                <a:cubicBezTo>
                  <a:pt x="9830365" y="28575"/>
                  <a:pt x="9859004" y="0"/>
                  <a:pt x="9894183" y="0"/>
                </a:cubicBezTo>
                <a:close/>
                <a:moveTo>
                  <a:pt x="10656182" y="0"/>
                </a:moveTo>
                <a:lnTo>
                  <a:pt x="10679804" y="0"/>
                </a:lnTo>
                <a:cubicBezTo>
                  <a:pt x="10714984" y="0"/>
                  <a:pt x="10743622" y="28575"/>
                  <a:pt x="10743622" y="63754"/>
                </a:cubicBezTo>
                <a:cubicBezTo>
                  <a:pt x="10743622" y="73533"/>
                  <a:pt x="10751560" y="81471"/>
                  <a:pt x="10761338" y="81471"/>
                </a:cubicBezTo>
                <a:cubicBezTo>
                  <a:pt x="10796454" y="81471"/>
                  <a:pt x="10825029" y="110045"/>
                  <a:pt x="10825092" y="145224"/>
                </a:cubicBezTo>
                <a:lnTo>
                  <a:pt x="10825092" y="168909"/>
                </a:lnTo>
                <a:cubicBezTo>
                  <a:pt x="10825092" y="204088"/>
                  <a:pt x="10796454" y="232663"/>
                  <a:pt x="10761338" y="232663"/>
                </a:cubicBezTo>
                <a:cubicBezTo>
                  <a:pt x="10751560" y="232663"/>
                  <a:pt x="10743622" y="240601"/>
                  <a:pt x="10743622" y="250380"/>
                </a:cubicBezTo>
                <a:cubicBezTo>
                  <a:pt x="10743622" y="285559"/>
                  <a:pt x="10714984" y="314134"/>
                  <a:pt x="10679804" y="314134"/>
                </a:cubicBezTo>
                <a:lnTo>
                  <a:pt x="10656182" y="314134"/>
                </a:lnTo>
                <a:cubicBezTo>
                  <a:pt x="10621003" y="314134"/>
                  <a:pt x="10592365" y="285559"/>
                  <a:pt x="10592365" y="250380"/>
                </a:cubicBezTo>
                <a:cubicBezTo>
                  <a:pt x="10592365" y="240601"/>
                  <a:pt x="10584491" y="232663"/>
                  <a:pt x="10574712" y="232663"/>
                </a:cubicBezTo>
                <a:cubicBezTo>
                  <a:pt x="10539533" y="232663"/>
                  <a:pt x="10510958" y="204088"/>
                  <a:pt x="10510958" y="168909"/>
                </a:cubicBezTo>
                <a:lnTo>
                  <a:pt x="10510958" y="145224"/>
                </a:lnTo>
                <a:cubicBezTo>
                  <a:pt x="10510958" y="110045"/>
                  <a:pt x="10539533" y="81471"/>
                  <a:pt x="10574712" y="81471"/>
                </a:cubicBezTo>
                <a:cubicBezTo>
                  <a:pt x="10584427" y="81471"/>
                  <a:pt x="10592365" y="73533"/>
                  <a:pt x="10592365" y="63754"/>
                </a:cubicBezTo>
                <a:cubicBezTo>
                  <a:pt x="10592365" y="28575"/>
                  <a:pt x="10621003" y="0"/>
                  <a:pt x="10656182" y="0"/>
                </a:cubicBezTo>
                <a:close/>
                <a:moveTo>
                  <a:pt x="11418119" y="0"/>
                </a:moveTo>
                <a:lnTo>
                  <a:pt x="11441805" y="0"/>
                </a:lnTo>
                <a:cubicBezTo>
                  <a:pt x="11476921" y="0"/>
                  <a:pt x="11505559" y="28575"/>
                  <a:pt x="11505559" y="63753"/>
                </a:cubicBezTo>
                <a:cubicBezTo>
                  <a:pt x="11505559" y="73532"/>
                  <a:pt x="11513497" y="81470"/>
                  <a:pt x="11523275" y="81470"/>
                </a:cubicBezTo>
                <a:cubicBezTo>
                  <a:pt x="11558391" y="81470"/>
                  <a:pt x="11587029" y="110045"/>
                  <a:pt x="11587029" y="145224"/>
                </a:cubicBezTo>
                <a:lnTo>
                  <a:pt x="11587029" y="168909"/>
                </a:lnTo>
                <a:cubicBezTo>
                  <a:pt x="11587029" y="204088"/>
                  <a:pt x="11558391" y="232663"/>
                  <a:pt x="11523275" y="232663"/>
                </a:cubicBezTo>
                <a:cubicBezTo>
                  <a:pt x="11513497" y="232663"/>
                  <a:pt x="11505559" y="240601"/>
                  <a:pt x="11505559" y="250380"/>
                </a:cubicBezTo>
                <a:cubicBezTo>
                  <a:pt x="11505559" y="285559"/>
                  <a:pt x="11476921" y="314134"/>
                  <a:pt x="11441805" y="314134"/>
                </a:cubicBezTo>
                <a:lnTo>
                  <a:pt x="11418119" y="314134"/>
                </a:lnTo>
                <a:cubicBezTo>
                  <a:pt x="11383004" y="314134"/>
                  <a:pt x="11354365" y="285559"/>
                  <a:pt x="11354365" y="250380"/>
                </a:cubicBezTo>
                <a:cubicBezTo>
                  <a:pt x="11354365" y="240601"/>
                  <a:pt x="11346428" y="232663"/>
                  <a:pt x="11336649" y="232663"/>
                </a:cubicBezTo>
                <a:cubicBezTo>
                  <a:pt x="11301470" y="232663"/>
                  <a:pt x="11272895" y="204088"/>
                  <a:pt x="11272895" y="168909"/>
                </a:cubicBezTo>
                <a:lnTo>
                  <a:pt x="11272895" y="145224"/>
                </a:lnTo>
                <a:cubicBezTo>
                  <a:pt x="11272895" y="110045"/>
                  <a:pt x="11301470" y="81470"/>
                  <a:pt x="11336649" y="81470"/>
                </a:cubicBezTo>
                <a:cubicBezTo>
                  <a:pt x="11346364" y="81470"/>
                  <a:pt x="11354365" y="73532"/>
                  <a:pt x="11354365" y="63753"/>
                </a:cubicBezTo>
                <a:cubicBezTo>
                  <a:pt x="11354365" y="28575"/>
                  <a:pt x="11383004" y="0"/>
                  <a:pt x="11418119" y="0"/>
                </a:cubicBezTo>
                <a:close/>
                <a:moveTo>
                  <a:pt x="12180119" y="0"/>
                </a:moveTo>
                <a:lnTo>
                  <a:pt x="12191994" y="0"/>
                </a:lnTo>
                <a:lnTo>
                  <a:pt x="12191994" y="36956"/>
                </a:lnTo>
                <a:lnTo>
                  <a:pt x="12180119" y="36956"/>
                </a:lnTo>
                <a:cubicBezTo>
                  <a:pt x="12165324" y="36956"/>
                  <a:pt x="12153323" y="48958"/>
                  <a:pt x="12153323" y="63753"/>
                </a:cubicBezTo>
                <a:cubicBezTo>
                  <a:pt x="12153323" y="93852"/>
                  <a:pt x="12128812" y="118363"/>
                  <a:pt x="12098649" y="118363"/>
                </a:cubicBezTo>
                <a:cubicBezTo>
                  <a:pt x="12083853" y="118363"/>
                  <a:pt x="12071852" y="130491"/>
                  <a:pt x="12071852" y="145224"/>
                </a:cubicBezTo>
                <a:lnTo>
                  <a:pt x="12071852" y="168909"/>
                </a:lnTo>
                <a:cubicBezTo>
                  <a:pt x="12071852" y="183641"/>
                  <a:pt x="12083853" y="195770"/>
                  <a:pt x="12098649" y="195770"/>
                </a:cubicBezTo>
                <a:cubicBezTo>
                  <a:pt x="12128812" y="195770"/>
                  <a:pt x="12153323" y="220280"/>
                  <a:pt x="12153323" y="250380"/>
                </a:cubicBezTo>
                <a:cubicBezTo>
                  <a:pt x="12153323" y="265175"/>
                  <a:pt x="12165324" y="277177"/>
                  <a:pt x="12180119" y="277177"/>
                </a:cubicBezTo>
                <a:lnTo>
                  <a:pt x="12191994" y="277177"/>
                </a:lnTo>
                <a:lnTo>
                  <a:pt x="12191994" y="314134"/>
                </a:lnTo>
                <a:lnTo>
                  <a:pt x="12180119" y="314134"/>
                </a:lnTo>
                <a:cubicBezTo>
                  <a:pt x="12145004" y="314134"/>
                  <a:pt x="12116365" y="285559"/>
                  <a:pt x="12116365" y="250380"/>
                </a:cubicBezTo>
                <a:cubicBezTo>
                  <a:pt x="12116365" y="240601"/>
                  <a:pt x="12108428" y="232663"/>
                  <a:pt x="12098649" y="232663"/>
                </a:cubicBezTo>
                <a:cubicBezTo>
                  <a:pt x="12063534" y="232663"/>
                  <a:pt x="12034895" y="204088"/>
                  <a:pt x="12034895" y="168909"/>
                </a:cubicBezTo>
                <a:lnTo>
                  <a:pt x="12034895" y="145224"/>
                </a:lnTo>
                <a:cubicBezTo>
                  <a:pt x="12034895" y="110045"/>
                  <a:pt x="12063534" y="81470"/>
                  <a:pt x="12098649" y="81470"/>
                </a:cubicBezTo>
                <a:cubicBezTo>
                  <a:pt x="12108364" y="81470"/>
                  <a:pt x="12116365" y="73532"/>
                  <a:pt x="12116365" y="63753"/>
                </a:cubicBezTo>
                <a:cubicBezTo>
                  <a:pt x="12116365" y="28574"/>
                  <a:pt x="12145004" y="0"/>
                  <a:pt x="12180119" y="0"/>
                </a:cubicBezTo>
                <a:close/>
              </a:path>
            </a:pathLst>
          </a:custGeom>
          <a:solidFill>
            <a:schemeClr val="accent3">
              <a:alpha val="2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983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23">
            <a:extLst>
              <a:ext uri="{FF2B5EF4-FFF2-40B4-BE49-F238E27FC236}">
                <a16:creationId xmlns:a16="http://schemas.microsoft.com/office/drawing/2014/main" id="{EBF610D9-CDDE-480F-99CC-0285BA330569}"/>
              </a:ext>
            </a:extLst>
          </p:cNvPr>
          <p:cNvSpPr/>
          <p:nvPr/>
        </p:nvSpPr>
        <p:spPr>
          <a:xfrm>
            <a:off x="10429873" y="1591099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490AC-7031-46AD-A41F-6AC0D254FE92}"/>
              </a:ext>
            </a:extLst>
          </p:cNvPr>
          <p:cNvSpPr txBox="1"/>
          <p:nvPr/>
        </p:nvSpPr>
        <p:spPr>
          <a:xfrm>
            <a:off x="6096000" y="1272995"/>
            <a:ext cx="38827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>
                <a:solidFill>
                  <a:schemeClr val="bg1"/>
                </a:solidFill>
                <a:latin typeface="Fredoka One" panose="02000000000000000000" pitchFamily="2" charset="0"/>
              </a:rPr>
              <a:t>EDIKA</a:t>
            </a:r>
            <a:endParaRPr lang="en-ID" sz="96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3DC51F-D8BF-4EB4-9250-92AE7998354D}"/>
              </a:ext>
            </a:extLst>
          </p:cNvPr>
          <p:cNvSpPr txBox="1"/>
          <p:nvPr/>
        </p:nvSpPr>
        <p:spPr>
          <a:xfrm>
            <a:off x="6096000" y="2930691"/>
            <a:ext cx="395492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 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4F9B46-786F-4F73-A29B-DBEFD2495D57}"/>
              </a:ext>
            </a:extLst>
          </p:cNvPr>
          <p:cNvSpPr/>
          <p:nvPr/>
        </p:nvSpPr>
        <p:spPr>
          <a:xfrm>
            <a:off x="0" y="6031560"/>
            <a:ext cx="12192000" cy="82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DEB17E-5883-4D6C-8D26-E6CBD8383EE5}"/>
              </a:ext>
            </a:extLst>
          </p:cNvPr>
          <p:cNvSpPr txBox="1"/>
          <p:nvPr/>
        </p:nvSpPr>
        <p:spPr>
          <a:xfrm>
            <a:off x="6096000" y="3652277"/>
            <a:ext cx="5267325" cy="188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vitae cursus sagittis, neque mauris iaculis est, nec fringilla nisl mi eu odio. Nulla tincidunt sodales tortor.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F2FB19-DE6E-4B84-A0B3-B352BBB7A621}"/>
              </a:ext>
            </a:extLst>
          </p:cNvPr>
          <p:cNvSpPr/>
          <p:nvPr/>
        </p:nvSpPr>
        <p:spPr>
          <a:xfrm>
            <a:off x="2233552" y="6244725"/>
            <a:ext cx="400110" cy="40011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55FED-E8FB-4C82-9499-CE791BE85140}"/>
              </a:ext>
            </a:extLst>
          </p:cNvPr>
          <p:cNvSpPr txBox="1"/>
          <p:nvPr/>
        </p:nvSpPr>
        <p:spPr>
          <a:xfrm>
            <a:off x="6096000" y="6275503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3815F9-8EE2-4DC3-92D5-A10FA41E092D}"/>
              </a:ext>
            </a:extLst>
          </p:cNvPr>
          <p:cNvSpPr txBox="1"/>
          <p:nvPr/>
        </p:nvSpPr>
        <p:spPr>
          <a:xfrm>
            <a:off x="9937935" y="6275503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1CE58C7-6C42-4564-97F3-CA10E276E34D}"/>
              </a:ext>
            </a:extLst>
          </p:cNvPr>
          <p:cNvSpPr/>
          <p:nvPr/>
        </p:nvSpPr>
        <p:spPr>
          <a:xfrm>
            <a:off x="1404877" y="6244725"/>
            <a:ext cx="400110" cy="40011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CFC3DC6-7954-45BA-9F85-DE4760E47F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36400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47DC55-1F41-446B-868E-C6AC4814AFF0}"/>
              </a:ext>
            </a:extLst>
          </p:cNvPr>
          <p:cNvSpPr txBox="1"/>
          <p:nvPr/>
        </p:nvSpPr>
        <p:spPr>
          <a:xfrm>
            <a:off x="1040752" y="874455"/>
            <a:ext cx="46490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Our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Facilities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6EFBAF-3594-4C28-9C20-9436B317BC42}"/>
              </a:ext>
            </a:extLst>
          </p:cNvPr>
          <p:cNvSpPr/>
          <p:nvPr/>
        </p:nvSpPr>
        <p:spPr>
          <a:xfrm>
            <a:off x="6502220" y="0"/>
            <a:ext cx="5689779" cy="38451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2A58B-D2A7-4628-865D-3F417B7B2C59}"/>
              </a:ext>
            </a:extLst>
          </p:cNvPr>
          <p:cNvSpPr txBox="1"/>
          <p:nvPr/>
        </p:nvSpPr>
        <p:spPr>
          <a:xfrm>
            <a:off x="7343774" y="1207462"/>
            <a:ext cx="3807473" cy="188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sit, adipiscing elit. Nunc volutpat, ex vitae cursus sagittis, neque mauris iaculis est,</a:t>
            </a:r>
          </a:p>
        </p:txBody>
      </p:sp>
      <p:sp>
        <p:nvSpPr>
          <p:cNvPr id="8" name="Graphic 23">
            <a:extLst>
              <a:ext uri="{FF2B5EF4-FFF2-40B4-BE49-F238E27FC236}">
                <a16:creationId xmlns:a16="http://schemas.microsoft.com/office/drawing/2014/main" id="{185C4E90-F755-471F-91A2-AD8E2EA0EB51}"/>
              </a:ext>
            </a:extLst>
          </p:cNvPr>
          <p:cNvSpPr/>
          <p:nvPr/>
        </p:nvSpPr>
        <p:spPr>
          <a:xfrm>
            <a:off x="4756329" y="874455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909EB2-2F97-4569-9D16-3F19329DCF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42901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F6F32FC-C9F7-4E23-862E-9CED52C85739}"/>
              </a:ext>
            </a:extLst>
          </p:cNvPr>
          <p:cNvSpPr/>
          <p:nvPr/>
        </p:nvSpPr>
        <p:spPr>
          <a:xfrm>
            <a:off x="0" y="4171951"/>
            <a:ext cx="7972425" cy="268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FA0C72-9766-43AC-914D-EB32056A54F2}"/>
              </a:ext>
            </a:extLst>
          </p:cNvPr>
          <p:cNvSpPr txBox="1"/>
          <p:nvPr/>
        </p:nvSpPr>
        <p:spPr>
          <a:xfrm>
            <a:off x="1088377" y="1353086"/>
            <a:ext cx="586410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Our</a:t>
            </a:r>
          </a:p>
          <a:p>
            <a:pPr algn="r"/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Laboratory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7" name="Graphic 23">
            <a:extLst>
              <a:ext uri="{FF2B5EF4-FFF2-40B4-BE49-F238E27FC236}">
                <a16:creationId xmlns:a16="http://schemas.microsoft.com/office/drawing/2014/main" id="{C3BE5BB4-2DD9-494C-8ED7-8733F733F646}"/>
              </a:ext>
            </a:extLst>
          </p:cNvPr>
          <p:cNvSpPr/>
          <p:nvPr/>
        </p:nvSpPr>
        <p:spPr>
          <a:xfrm>
            <a:off x="1088377" y="1353086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6B3E06-F225-4E17-A92C-0E37BF6103E2}"/>
              </a:ext>
            </a:extLst>
          </p:cNvPr>
          <p:cNvSpPr txBox="1"/>
          <p:nvPr/>
        </p:nvSpPr>
        <p:spPr>
          <a:xfrm>
            <a:off x="1088378" y="4466688"/>
            <a:ext cx="5864106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adipiscing. Nunc volutpat, ex vitae cursus sagittis, neque mauris iaculis est, nec fringilla nisl mi eu odio. Nulla.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024FB2-B273-4119-A311-B0B7B5F404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88861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BE8D3EA-351A-4405-B3C8-97B669B4385F}"/>
              </a:ext>
            </a:extLst>
          </p:cNvPr>
          <p:cNvSpPr/>
          <p:nvPr/>
        </p:nvSpPr>
        <p:spPr>
          <a:xfrm>
            <a:off x="1" y="1962150"/>
            <a:ext cx="3286124" cy="48958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B22B8C-44D5-4B06-BF65-47660DC39E48}"/>
              </a:ext>
            </a:extLst>
          </p:cNvPr>
          <p:cNvSpPr txBox="1"/>
          <p:nvPr/>
        </p:nvSpPr>
        <p:spPr>
          <a:xfrm>
            <a:off x="4955527" y="1312605"/>
            <a:ext cx="428194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Hospital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Room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7" name="Graphic 23">
            <a:extLst>
              <a:ext uri="{FF2B5EF4-FFF2-40B4-BE49-F238E27FC236}">
                <a16:creationId xmlns:a16="http://schemas.microsoft.com/office/drawing/2014/main" id="{4B6CF57A-A342-4D86-B318-3EA1BC1CE545}"/>
              </a:ext>
            </a:extLst>
          </p:cNvPr>
          <p:cNvSpPr/>
          <p:nvPr/>
        </p:nvSpPr>
        <p:spPr>
          <a:xfrm>
            <a:off x="10306046" y="2123151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392BD08-80A4-4756-9DCA-2ECF62C05D05}"/>
              </a:ext>
            </a:extLst>
          </p:cNvPr>
          <p:cNvGrpSpPr/>
          <p:nvPr/>
        </p:nvGrpSpPr>
        <p:grpSpPr>
          <a:xfrm>
            <a:off x="4955527" y="4127222"/>
            <a:ext cx="2533649" cy="1919308"/>
            <a:chOff x="4352926" y="3727172"/>
            <a:chExt cx="2533649" cy="191930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471616A-47E5-403D-AE2F-FE143BEDCB9B}"/>
                </a:ext>
              </a:extLst>
            </p:cNvPr>
            <p:cNvSpPr txBox="1"/>
            <p:nvPr userDrawn="1"/>
          </p:nvSpPr>
          <p:spPr>
            <a:xfrm>
              <a:off x="4352926" y="3727172"/>
              <a:ext cx="181492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Room One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7BBBF8A-3B51-433A-A67B-F0B88A171D92}"/>
                </a:ext>
              </a:extLst>
            </p:cNvPr>
            <p:cNvSpPr txBox="1"/>
            <p:nvPr userDrawn="1"/>
          </p:nvSpPr>
          <p:spPr>
            <a:xfrm>
              <a:off x="4352926" y="4219615"/>
              <a:ext cx="2533649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E5B5941-9821-4F38-92AF-91A2F13155FF}"/>
              </a:ext>
            </a:extLst>
          </p:cNvPr>
          <p:cNvGrpSpPr/>
          <p:nvPr/>
        </p:nvGrpSpPr>
        <p:grpSpPr>
          <a:xfrm>
            <a:off x="8377528" y="4127222"/>
            <a:ext cx="2533649" cy="1919308"/>
            <a:chOff x="8020051" y="3727172"/>
            <a:chExt cx="2533649" cy="191930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E4F391A-34F5-4748-B4F4-AF7BA59B9A3A}"/>
                </a:ext>
              </a:extLst>
            </p:cNvPr>
            <p:cNvSpPr txBox="1"/>
            <p:nvPr userDrawn="1"/>
          </p:nvSpPr>
          <p:spPr>
            <a:xfrm>
              <a:off x="8020051" y="3727172"/>
              <a:ext cx="187262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Room Two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617C367-3E23-40AD-A0A5-1913174EBC20}"/>
                </a:ext>
              </a:extLst>
            </p:cNvPr>
            <p:cNvSpPr txBox="1"/>
            <p:nvPr userDrawn="1"/>
          </p:nvSpPr>
          <p:spPr>
            <a:xfrm>
              <a:off x="8020051" y="4219615"/>
              <a:ext cx="2533649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C91F59-1C71-49DE-8508-C0A66808F2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45220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9040B3-5086-4A20-80A9-26FF0F51469E}"/>
              </a:ext>
            </a:extLst>
          </p:cNvPr>
          <p:cNvSpPr txBox="1"/>
          <p:nvPr/>
        </p:nvSpPr>
        <p:spPr>
          <a:xfrm>
            <a:off x="1185681" y="3429000"/>
            <a:ext cx="49103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VIP Room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0D41E3-12FA-41D0-8E45-4DE9A300ECF2}"/>
              </a:ext>
            </a:extLst>
          </p:cNvPr>
          <p:cNvSpPr txBox="1"/>
          <p:nvPr/>
        </p:nvSpPr>
        <p:spPr>
          <a:xfrm>
            <a:off x="2141071" y="4752439"/>
            <a:ext cx="395492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 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4C9C9D-53DD-4D4E-AE41-3953108B17CD}"/>
              </a:ext>
            </a:extLst>
          </p:cNvPr>
          <p:cNvSpPr txBox="1"/>
          <p:nvPr/>
        </p:nvSpPr>
        <p:spPr>
          <a:xfrm>
            <a:off x="7143750" y="3429000"/>
            <a:ext cx="3862569" cy="188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Nunc, ex vitae cursus sagittis, neque mauris iaculis est, nec fringilla nisl 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2D692-39CD-43F9-95E1-4AF563A96DEF}"/>
              </a:ext>
            </a:extLst>
          </p:cNvPr>
          <p:cNvSpPr/>
          <p:nvPr/>
        </p:nvSpPr>
        <p:spPr>
          <a:xfrm>
            <a:off x="0" y="6031560"/>
            <a:ext cx="12192000" cy="82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2F7A18-3699-4413-AC3B-B2C6B9F7FF41}"/>
              </a:ext>
            </a:extLst>
          </p:cNvPr>
          <p:cNvSpPr txBox="1"/>
          <p:nvPr/>
        </p:nvSpPr>
        <p:spPr>
          <a:xfrm>
            <a:off x="4394893" y="6275503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278BF5-41BC-4572-89E8-CFEF467DD15F}"/>
              </a:ext>
            </a:extLst>
          </p:cNvPr>
          <p:cNvSpPr txBox="1"/>
          <p:nvPr/>
        </p:nvSpPr>
        <p:spPr>
          <a:xfrm>
            <a:off x="7143750" y="6275503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5D4DF8-9D6C-47D7-A8E1-C9522C9D3B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62192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31FE94-A51F-4504-9015-0FE7D3FB613B}"/>
              </a:ext>
            </a:extLst>
          </p:cNvPr>
          <p:cNvSpPr txBox="1"/>
          <p:nvPr/>
        </p:nvSpPr>
        <p:spPr>
          <a:xfrm>
            <a:off x="2537657" y="874455"/>
            <a:ext cx="414889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Surgery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Room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663329-BA9A-494C-9690-C40AC172DF43}"/>
              </a:ext>
            </a:extLst>
          </p:cNvPr>
          <p:cNvSpPr/>
          <p:nvPr/>
        </p:nvSpPr>
        <p:spPr>
          <a:xfrm>
            <a:off x="1" y="0"/>
            <a:ext cx="101917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E849B9D-223D-404D-862B-FFF86BE58609}"/>
              </a:ext>
            </a:extLst>
          </p:cNvPr>
          <p:cNvGrpSpPr/>
          <p:nvPr/>
        </p:nvGrpSpPr>
        <p:grpSpPr>
          <a:xfrm>
            <a:off x="7705724" y="1079222"/>
            <a:ext cx="3667125" cy="1919308"/>
            <a:chOff x="1085851" y="1345922"/>
            <a:chExt cx="3667125" cy="191930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2B80C-0DAD-4162-9AD1-ED7DA5EB2AEA}"/>
                </a:ext>
              </a:extLst>
            </p:cNvPr>
            <p:cNvSpPr txBox="1"/>
            <p:nvPr userDrawn="1"/>
          </p:nvSpPr>
          <p:spPr>
            <a:xfrm>
              <a:off x="1085851" y="1345922"/>
              <a:ext cx="211949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Service One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8DAB42D-CF8F-48E8-B195-A0E191EF4BDC}"/>
                </a:ext>
              </a:extLst>
            </p:cNvPr>
            <p:cNvSpPr txBox="1"/>
            <p:nvPr userDrawn="1"/>
          </p:nvSpPr>
          <p:spPr>
            <a:xfrm>
              <a:off x="1085851" y="1838365"/>
              <a:ext cx="3667125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 cursus sagittis, neque mauris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423A138-70DF-42E1-AC56-6E402114E134}"/>
              </a:ext>
            </a:extLst>
          </p:cNvPr>
          <p:cNvGrpSpPr/>
          <p:nvPr/>
        </p:nvGrpSpPr>
        <p:grpSpPr>
          <a:xfrm>
            <a:off x="7705724" y="3859470"/>
            <a:ext cx="3667125" cy="1919308"/>
            <a:chOff x="1085851" y="1345922"/>
            <a:chExt cx="3667125" cy="191930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78EC2FC-EB07-4F88-AD94-7D1AA1C62372}"/>
                </a:ext>
              </a:extLst>
            </p:cNvPr>
            <p:cNvSpPr txBox="1"/>
            <p:nvPr userDrawn="1"/>
          </p:nvSpPr>
          <p:spPr>
            <a:xfrm>
              <a:off x="1085851" y="1345922"/>
              <a:ext cx="217719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Service Two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B3D0EAC-45B8-4931-AC0A-EE78766D6E73}"/>
                </a:ext>
              </a:extLst>
            </p:cNvPr>
            <p:cNvSpPr txBox="1"/>
            <p:nvPr userDrawn="1"/>
          </p:nvSpPr>
          <p:spPr>
            <a:xfrm>
              <a:off x="1085851" y="1838365"/>
              <a:ext cx="3667125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 cursus sagittis, neque mauris</a:t>
              </a: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00C49A-CFF7-412F-9425-A2F47C8C2C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140557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5E17E8-987A-4194-85F7-EC31E5724EAD}"/>
              </a:ext>
            </a:extLst>
          </p:cNvPr>
          <p:cNvSpPr/>
          <p:nvPr/>
        </p:nvSpPr>
        <p:spPr>
          <a:xfrm>
            <a:off x="0" y="3286125"/>
            <a:ext cx="12192000" cy="35718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96A8E2-3273-403C-B386-C643A881A04B}"/>
              </a:ext>
            </a:extLst>
          </p:cNvPr>
          <p:cNvSpPr txBox="1"/>
          <p:nvPr/>
        </p:nvSpPr>
        <p:spPr>
          <a:xfrm>
            <a:off x="962025" y="1197540"/>
            <a:ext cx="76290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Health Process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BE73BE-7B61-4E74-8AD5-E9633C22C070}"/>
              </a:ext>
            </a:extLst>
          </p:cNvPr>
          <p:cNvGrpSpPr/>
          <p:nvPr/>
        </p:nvGrpSpPr>
        <p:grpSpPr>
          <a:xfrm>
            <a:off x="962025" y="4064237"/>
            <a:ext cx="2752726" cy="1919308"/>
            <a:chOff x="962024" y="4041497"/>
            <a:chExt cx="2752726" cy="191930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EA3FAF1-E360-4C69-8DC9-823DE55DB7D2}"/>
                </a:ext>
              </a:extLst>
            </p:cNvPr>
            <p:cNvSpPr txBox="1"/>
            <p:nvPr userDrawn="1"/>
          </p:nvSpPr>
          <p:spPr>
            <a:xfrm>
              <a:off x="962024" y="4041497"/>
              <a:ext cx="217399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Process One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A2C7639-81F2-4DD4-8BBE-007E1D5DBDE5}"/>
                </a:ext>
              </a:extLst>
            </p:cNvPr>
            <p:cNvSpPr txBox="1"/>
            <p:nvPr userDrawn="1"/>
          </p:nvSpPr>
          <p:spPr>
            <a:xfrm>
              <a:off x="962025" y="4533940"/>
              <a:ext cx="2752725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492A911-8CC7-4C73-B658-D40CB0CB2989}"/>
              </a:ext>
            </a:extLst>
          </p:cNvPr>
          <p:cNvGrpSpPr/>
          <p:nvPr/>
        </p:nvGrpSpPr>
        <p:grpSpPr>
          <a:xfrm>
            <a:off x="4719637" y="4064237"/>
            <a:ext cx="2752726" cy="1919308"/>
            <a:chOff x="962024" y="4041497"/>
            <a:chExt cx="2752726" cy="191930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C96025A-EB41-449C-B616-5D02239A99E8}"/>
                </a:ext>
              </a:extLst>
            </p:cNvPr>
            <p:cNvSpPr txBox="1"/>
            <p:nvPr userDrawn="1"/>
          </p:nvSpPr>
          <p:spPr>
            <a:xfrm>
              <a:off x="962024" y="4041497"/>
              <a:ext cx="223170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Process Two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F3458DB-F6F1-44D4-A8C7-FB32EE29A60E}"/>
                </a:ext>
              </a:extLst>
            </p:cNvPr>
            <p:cNvSpPr txBox="1"/>
            <p:nvPr userDrawn="1"/>
          </p:nvSpPr>
          <p:spPr>
            <a:xfrm>
              <a:off x="962025" y="4533940"/>
              <a:ext cx="2752725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984AACA-3A7F-4139-8052-D4CDB3DE4F1D}"/>
              </a:ext>
            </a:extLst>
          </p:cNvPr>
          <p:cNvGrpSpPr/>
          <p:nvPr/>
        </p:nvGrpSpPr>
        <p:grpSpPr>
          <a:xfrm>
            <a:off x="8477249" y="4064237"/>
            <a:ext cx="2752726" cy="1919308"/>
            <a:chOff x="962024" y="4041497"/>
            <a:chExt cx="2752726" cy="191930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824B5B-80FD-4D55-A687-B2178E47BB54}"/>
                </a:ext>
              </a:extLst>
            </p:cNvPr>
            <p:cNvSpPr txBox="1"/>
            <p:nvPr userDrawn="1"/>
          </p:nvSpPr>
          <p:spPr>
            <a:xfrm>
              <a:off x="962024" y="4041497"/>
              <a:ext cx="250260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Process Three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8BB2037-81AC-4A5C-8A83-C329A1DFEC81}"/>
                </a:ext>
              </a:extLst>
            </p:cNvPr>
            <p:cNvSpPr txBox="1"/>
            <p:nvPr userDrawn="1"/>
          </p:nvSpPr>
          <p:spPr>
            <a:xfrm>
              <a:off x="962025" y="4533940"/>
              <a:ext cx="2752725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sp>
        <p:nvSpPr>
          <p:cNvPr id="13" name="Graphic 23">
            <a:extLst>
              <a:ext uri="{FF2B5EF4-FFF2-40B4-BE49-F238E27FC236}">
                <a16:creationId xmlns:a16="http://schemas.microsoft.com/office/drawing/2014/main" id="{3F4F0345-6D90-4BFD-91C0-4E385AB56136}"/>
              </a:ext>
            </a:extLst>
          </p:cNvPr>
          <p:cNvSpPr/>
          <p:nvPr/>
        </p:nvSpPr>
        <p:spPr>
          <a:xfrm>
            <a:off x="10296523" y="1392534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0655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C3329F-697D-44C2-8CE3-A2E9DFB5DA99}"/>
              </a:ext>
            </a:extLst>
          </p:cNvPr>
          <p:cNvSpPr txBox="1"/>
          <p:nvPr/>
        </p:nvSpPr>
        <p:spPr>
          <a:xfrm>
            <a:off x="6096000" y="874455"/>
            <a:ext cx="437491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Online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Services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EADCE3-D6E3-492B-A266-C004706557EC}"/>
              </a:ext>
            </a:extLst>
          </p:cNvPr>
          <p:cNvGrpSpPr/>
          <p:nvPr/>
        </p:nvGrpSpPr>
        <p:grpSpPr>
          <a:xfrm>
            <a:off x="1047750" y="874455"/>
            <a:ext cx="3705225" cy="1457644"/>
            <a:chOff x="895350" y="874455"/>
            <a:chExt cx="3705225" cy="14576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5CDAF17-9E55-4EB2-BD98-E0BA253E6416}"/>
                </a:ext>
              </a:extLst>
            </p:cNvPr>
            <p:cNvSpPr txBox="1"/>
            <p:nvPr userDrawn="1"/>
          </p:nvSpPr>
          <p:spPr>
            <a:xfrm>
              <a:off x="895350" y="874455"/>
              <a:ext cx="228299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Services One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16853A3-AECC-4EB5-86A4-7620DAF6A134}"/>
                </a:ext>
              </a:extLst>
            </p:cNvPr>
            <p:cNvSpPr txBox="1"/>
            <p:nvPr userDrawn="1"/>
          </p:nvSpPr>
          <p:spPr>
            <a:xfrm>
              <a:off x="895351" y="1366898"/>
              <a:ext cx="3705224" cy="965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F1DBE14-5018-4180-93D9-89041AE07EDD}"/>
              </a:ext>
            </a:extLst>
          </p:cNvPr>
          <p:cNvGrpSpPr/>
          <p:nvPr/>
        </p:nvGrpSpPr>
        <p:grpSpPr>
          <a:xfrm>
            <a:off x="1047750" y="2700178"/>
            <a:ext cx="3705225" cy="1457644"/>
            <a:chOff x="895350" y="874455"/>
            <a:chExt cx="3705225" cy="145764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441FEE3-C61A-47ED-987C-B689C55A746B}"/>
                </a:ext>
              </a:extLst>
            </p:cNvPr>
            <p:cNvSpPr txBox="1"/>
            <p:nvPr userDrawn="1"/>
          </p:nvSpPr>
          <p:spPr>
            <a:xfrm>
              <a:off x="895350" y="874455"/>
              <a:ext cx="228299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Services One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C282D11-F340-4442-82F0-03EC200F94A0}"/>
                </a:ext>
              </a:extLst>
            </p:cNvPr>
            <p:cNvSpPr txBox="1"/>
            <p:nvPr userDrawn="1"/>
          </p:nvSpPr>
          <p:spPr>
            <a:xfrm>
              <a:off x="895351" y="1366898"/>
              <a:ext cx="3705224" cy="965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631A853-2D35-41B4-BCAC-65D0221187CE}"/>
              </a:ext>
            </a:extLst>
          </p:cNvPr>
          <p:cNvGrpSpPr/>
          <p:nvPr/>
        </p:nvGrpSpPr>
        <p:grpSpPr>
          <a:xfrm>
            <a:off x="1047750" y="4525901"/>
            <a:ext cx="3705225" cy="1457644"/>
            <a:chOff x="895350" y="874455"/>
            <a:chExt cx="3705225" cy="145764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F5DD35-5370-4149-BE6E-25C9EAE3509C}"/>
                </a:ext>
              </a:extLst>
            </p:cNvPr>
            <p:cNvSpPr txBox="1"/>
            <p:nvPr userDrawn="1"/>
          </p:nvSpPr>
          <p:spPr>
            <a:xfrm>
              <a:off x="895350" y="874455"/>
              <a:ext cx="228299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Services One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5D3B78-018D-457A-B9EC-65C21EB77422}"/>
                </a:ext>
              </a:extLst>
            </p:cNvPr>
            <p:cNvSpPr txBox="1"/>
            <p:nvPr userDrawn="1"/>
          </p:nvSpPr>
          <p:spPr>
            <a:xfrm>
              <a:off x="895351" y="1366898"/>
              <a:ext cx="3705224" cy="965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</a:t>
              </a:r>
            </a:p>
          </p:txBody>
        </p:sp>
      </p:grpSp>
      <p:sp>
        <p:nvSpPr>
          <p:cNvPr id="15" name="Graphic 23">
            <a:extLst>
              <a:ext uri="{FF2B5EF4-FFF2-40B4-BE49-F238E27FC236}">
                <a16:creationId xmlns:a16="http://schemas.microsoft.com/office/drawing/2014/main" id="{0BFF0B5D-6F0F-48D8-ADE6-D9EED04F4D43}"/>
              </a:ext>
            </a:extLst>
          </p:cNvPr>
          <p:cNvSpPr/>
          <p:nvPr/>
        </p:nvSpPr>
        <p:spPr>
          <a:xfrm>
            <a:off x="10004190" y="874455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DB4CB2-9B6A-4715-8648-2A14C10124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61111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773180-D7F7-4521-AE1B-A52C8F145E6D}"/>
              </a:ext>
            </a:extLst>
          </p:cNvPr>
          <p:cNvSpPr/>
          <p:nvPr/>
        </p:nvSpPr>
        <p:spPr>
          <a:xfrm>
            <a:off x="0" y="4829175"/>
            <a:ext cx="12192000" cy="20288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6F42E3-8856-4144-B8B3-23C07F7BB960}"/>
              </a:ext>
            </a:extLst>
          </p:cNvPr>
          <p:cNvSpPr txBox="1"/>
          <p:nvPr/>
        </p:nvSpPr>
        <p:spPr>
          <a:xfrm>
            <a:off x="866775" y="3274940"/>
            <a:ext cx="71833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Mobile Access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7" name="Graphic 23">
            <a:extLst>
              <a:ext uri="{FF2B5EF4-FFF2-40B4-BE49-F238E27FC236}">
                <a16:creationId xmlns:a16="http://schemas.microsoft.com/office/drawing/2014/main" id="{27F3576D-0645-4E91-8313-8F50624B1607}"/>
              </a:ext>
            </a:extLst>
          </p:cNvPr>
          <p:cNvSpPr/>
          <p:nvPr/>
        </p:nvSpPr>
        <p:spPr>
          <a:xfrm>
            <a:off x="9601198" y="1423065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8F16CD-79B8-4366-95DD-E0D8E5F63275}"/>
              </a:ext>
            </a:extLst>
          </p:cNvPr>
          <p:cNvSpPr txBox="1"/>
          <p:nvPr/>
        </p:nvSpPr>
        <p:spPr>
          <a:xfrm>
            <a:off x="8882343" y="3490383"/>
            <a:ext cx="23711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</a:t>
            </a:r>
          </a:p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E2AE18-2873-4C0F-8A9D-8A023DD1D37B}"/>
              </a:ext>
            </a:extLst>
          </p:cNvPr>
          <p:cNvSpPr txBox="1"/>
          <p:nvPr/>
        </p:nvSpPr>
        <p:spPr>
          <a:xfrm>
            <a:off x="866775" y="5075164"/>
            <a:ext cx="10386730" cy="965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vitae cursus sagittis, neque mauris iaculis est, nec fringilla nisl mi eu odio. Nulla tincidunt sodales tortor.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2430-10FE-4041-AAD3-A21D73F013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01932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2D6A47-67AE-4459-B629-F7B04DB45057}"/>
              </a:ext>
            </a:extLst>
          </p:cNvPr>
          <p:cNvSpPr txBox="1"/>
          <p:nvPr/>
        </p:nvSpPr>
        <p:spPr>
          <a:xfrm>
            <a:off x="1133475" y="1217355"/>
            <a:ext cx="660789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Online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Consultation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2CE7AA9A-60F9-40E6-A54C-63E5E0DEEE54}"/>
              </a:ext>
            </a:extLst>
          </p:cNvPr>
          <p:cNvSpPr/>
          <p:nvPr/>
        </p:nvSpPr>
        <p:spPr>
          <a:xfrm>
            <a:off x="6807922" y="1226882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8044F2-A388-4FFC-9687-D6C9BBED912A}"/>
              </a:ext>
            </a:extLst>
          </p:cNvPr>
          <p:cNvSpPr txBox="1"/>
          <p:nvPr/>
        </p:nvSpPr>
        <p:spPr>
          <a:xfrm>
            <a:off x="1133475" y="4921820"/>
            <a:ext cx="23711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</a:t>
            </a:r>
          </a:p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86291C-6BD1-430B-8AE8-5339D55304EA}"/>
              </a:ext>
            </a:extLst>
          </p:cNvPr>
          <p:cNvSpPr txBox="1"/>
          <p:nvPr/>
        </p:nvSpPr>
        <p:spPr>
          <a:xfrm>
            <a:off x="4000500" y="4387507"/>
            <a:ext cx="7058026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vitae cursus sagittis, neque mauris iaculis est, nec fringilla nisl mi eu odio. Nulla tincidunt sodales tortor.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2BF295-B366-4AEB-903B-1802AFDD17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86117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AE2744-B17C-4BB1-B04A-172C41712FF0}"/>
              </a:ext>
            </a:extLst>
          </p:cNvPr>
          <p:cNvSpPr/>
          <p:nvPr/>
        </p:nvSpPr>
        <p:spPr>
          <a:xfrm>
            <a:off x="6497104" y="1"/>
            <a:ext cx="5694895" cy="666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552083-1562-45E1-8182-2F8CF3102F49}"/>
              </a:ext>
            </a:extLst>
          </p:cNvPr>
          <p:cNvSpPr txBox="1"/>
          <p:nvPr/>
        </p:nvSpPr>
        <p:spPr>
          <a:xfrm>
            <a:off x="6497104" y="1386155"/>
            <a:ext cx="49664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Timelines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40C83CB-CE13-4266-812C-B1434AEA2E5C}"/>
              </a:ext>
            </a:extLst>
          </p:cNvPr>
          <p:cNvGrpSpPr/>
          <p:nvPr/>
        </p:nvGrpSpPr>
        <p:grpSpPr>
          <a:xfrm>
            <a:off x="1018793" y="1397216"/>
            <a:ext cx="4676104" cy="3746284"/>
            <a:chOff x="1152143" y="1549935"/>
            <a:chExt cx="4676104" cy="374628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4327B39-8003-4CF4-9281-CF514207914A}"/>
                </a:ext>
              </a:extLst>
            </p:cNvPr>
            <p:cNvGrpSpPr/>
            <p:nvPr userDrawn="1"/>
          </p:nvGrpSpPr>
          <p:grpSpPr>
            <a:xfrm>
              <a:off x="2353348" y="1549935"/>
              <a:ext cx="3474899" cy="1457644"/>
              <a:chOff x="2353348" y="1750852"/>
              <a:chExt cx="3474899" cy="1457644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1D6F668-27EA-4526-998A-C9F922C6A56B}"/>
                  </a:ext>
                </a:extLst>
              </p:cNvPr>
              <p:cNvSpPr txBox="1"/>
              <p:nvPr userDrawn="1"/>
            </p:nvSpPr>
            <p:spPr>
              <a:xfrm>
                <a:off x="2353348" y="1750852"/>
                <a:ext cx="914033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>
                    <a:solidFill>
                      <a:schemeClr val="accent6"/>
                    </a:solidFill>
                    <a:latin typeface="Fredoka One" panose="02000000000000000000" pitchFamily="2" charset="0"/>
                  </a:rPr>
                  <a:t>2017</a:t>
                </a:r>
                <a:endParaRPr lang="en-ID" sz="2600">
                  <a:solidFill>
                    <a:schemeClr val="accent6"/>
                  </a:solidFill>
                  <a:latin typeface="Fredoka One" panose="02000000000000000000" pitchFamily="2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E3A7E35-ECE1-4072-A9D8-30E3ABF6647D}"/>
                  </a:ext>
                </a:extLst>
              </p:cNvPr>
              <p:cNvSpPr txBox="1"/>
              <p:nvPr userDrawn="1"/>
            </p:nvSpPr>
            <p:spPr>
              <a:xfrm>
                <a:off x="2353350" y="2243295"/>
                <a:ext cx="3474897" cy="965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sz="2000">
                    <a:solidFill>
                      <a:schemeClr val="bg1"/>
                    </a:solidFill>
                    <a:latin typeface="Rubik" pitchFamily="2" charset="-79"/>
                    <a:cs typeface="Rubik" pitchFamily="2" charset="-79"/>
                  </a:rPr>
                  <a:t>Lorem ipsum dolor sit amet, elit. Nunc volutpat, ex vitae.</a:t>
                </a:r>
              </a:p>
            </p:txBody>
          </p:sp>
        </p:grpSp>
        <p:sp>
          <p:nvSpPr>
            <p:cNvPr id="9" name="Graphic 23">
              <a:extLst>
                <a:ext uri="{FF2B5EF4-FFF2-40B4-BE49-F238E27FC236}">
                  <a16:creationId xmlns:a16="http://schemas.microsoft.com/office/drawing/2014/main" id="{F1F19312-3A98-4F23-97BF-13B5638E6765}"/>
                </a:ext>
              </a:extLst>
            </p:cNvPr>
            <p:cNvSpPr/>
            <p:nvPr userDrawn="1"/>
          </p:nvSpPr>
          <p:spPr>
            <a:xfrm>
              <a:off x="1152143" y="1812031"/>
              <a:ext cx="933452" cy="933452"/>
            </a:xfrm>
            <a:custGeom>
              <a:avLst/>
              <a:gdLst>
                <a:gd name="connsiteX0" fmla="*/ 685895 w 860583"/>
                <a:gd name="connsiteY0" fmla="*/ 223266 h 860583"/>
                <a:gd name="connsiteX1" fmla="*/ 637318 w 860583"/>
                <a:gd name="connsiteY1" fmla="*/ 174593 h 860583"/>
                <a:gd name="connsiteX2" fmla="*/ 462629 w 860583"/>
                <a:gd name="connsiteY2" fmla="*/ 0 h 860583"/>
                <a:gd name="connsiteX3" fmla="*/ 397859 w 860583"/>
                <a:gd name="connsiteY3" fmla="*/ 0 h 860583"/>
                <a:gd name="connsiteX4" fmla="*/ 223171 w 860583"/>
                <a:gd name="connsiteY4" fmla="*/ 174593 h 860583"/>
                <a:gd name="connsiteX5" fmla="*/ 174593 w 860583"/>
                <a:gd name="connsiteY5" fmla="*/ 223266 h 860583"/>
                <a:gd name="connsiteX6" fmla="*/ 0 w 860583"/>
                <a:gd name="connsiteY6" fmla="*/ 397859 h 860583"/>
                <a:gd name="connsiteX7" fmla="*/ 0 w 860583"/>
                <a:gd name="connsiteY7" fmla="*/ 462725 h 860583"/>
                <a:gd name="connsiteX8" fmla="*/ 174593 w 860583"/>
                <a:gd name="connsiteY8" fmla="*/ 637318 h 860583"/>
                <a:gd name="connsiteX9" fmla="*/ 223171 w 860583"/>
                <a:gd name="connsiteY9" fmla="*/ 685990 h 860583"/>
                <a:gd name="connsiteX10" fmla="*/ 397859 w 860583"/>
                <a:gd name="connsiteY10" fmla="*/ 860584 h 860583"/>
                <a:gd name="connsiteX11" fmla="*/ 462629 w 860583"/>
                <a:gd name="connsiteY11" fmla="*/ 860584 h 860583"/>
                <a:gd name="connsiteX12" fmla="*/ 637318 w 860583"/>
                <a:gd name="connsiteY12" fmla="*/ 685990 h 860583"/>
                <a:gd name="connsiteX13" fmla="*/ 685895 w 860583"/>
                <a:gd name="connsiteY13" fmla="*/ 637318 h 860583"/>
                <a:gd name="connsiteX14" fmla="*/ 860584 w 860583"/>
                <a:gd name="connsiteY14" fmla="*/ 462725 h 860583"/>
                <a:gd name="connsiteX15" fmla="*/ 860584 w 860583"/>
                <a:gd name="connsiteY15" fmla="*/ 397859 h 860583"/>
                <a:gd name="connsiteX16" fmla="*/ 685895 w 860583"/>
                <a:gd name="connsiteY16" fmla="*/ 223266 h 860583"/>
                <a:gd name="connsiteX17" fmla="*/ 759428 w 860583"/>
                <a:gd name="connsiteY17" fmla="*/ 462725 h 860583"/>
                <a:gd name="connsiteX18" fmla="*/ 685895 w 860583"/>
                <a:gd name="connsiteY18" fmla="*/ 536258 h 860583"/>
                <a:gd name="connsiteX19" fmla="*/ 536162 w 860583"/>
                <a:gd name="connsiteY19" fmla="*/ 685990 h 860583"/>
                <a:gd name="connsiteX20" fmla="*/ 462629 w 860583"/>
                <a:gd name="connsiteY20" fmla="*/ 759428 h 860583"/>
                <a:gd name="connsiteX21" fmla="*/ 397859 w 860583"/>
                <a:gd name="connsiteY21" fmla="*/ 759428 h 860583"/>
                <a:gd name="connsiteX22" fmla="*/ 324326 w 860583"/>
                <a:gd name="connsiteY22" fmla="*/ 685990 h 860583"/>
                <a:gd name="connsiteX23" fmla="*/ 174593 w 860583"/>
                <a:gd name="connsiteY23" fmla="*/ 536258 h 860583"/>
                <a:gd name="connsiteX24" fmla="*/ 101060 w 860583"/>
                <a:gd name="connsiteY24" fmla="*/ 462725 h 860583"/>
                <a:gd name="connsiteX25" fmla="*/ 101060 w 860583"/>
                <a:gd name="connsiteY25" fmla="*/ 397859 h 860583"/>
                <a:gd name="connsiteX26" fmla="*/ 174593 w 860583"/>
                <a:gd name="connsiteY26" fmla="*/ 324326 h 860583"/>
                <a:gd name="connsiteX27" fmla="*/ 324326 w 860583"/>
                <a:gd name="connsiteY27" fmla="*/ 174593 h 860583"/>
                <a:gd name="connsiteX28" fmla="*/ 397859 w 860583"/>
                <a:gd name="connsiteY28" fmla="*/ 101156 h 860583"/>
                <a:gd name="connsiteX29" fmla="*/ 462629 w 860583"/>
                <a:gd name="connsiteY29" fmla="*/ 101156 h 860583"/>
                <a:gd name="connsiteX30" fmla="*/ 536162 w 860583"/>
                <a:gd name="connsiteY30" fmla="*/ 174593 h 860583"/>
                <a:gd name="connsiteX31" fmla="*/ 685895 w 860583"/>
                <a:gd name="connsiteY31" fmla="*/ 324326 h 860583"/>
                <a:gd name="connsiteX32" fmla="*/ 759428 w 860583"/>
                <a:gd name="connsiteY32" fmla="*/ 397859 h 860583"/>
                <a:gd name="connsiteX33" fmla="*/ 759428 w 860583"/>
                <a:gd name="connsiteY33" fmla="*/ 462725 h 86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60583" h="860583">
                  <a:moveTo>
                    <a:pt x="685895" y="223266"/>
                  </a:moveTo>
                  <a:cubicBezTo>
                    <a:pt x="659130" y="223266"/>
                    <a:pt x="637318" y="201454"/>
                    <a:pt x="637318" y="174593"/>
                  </a:cubicBezTo>
                  <a:cubicBezTo>
                    <a:pt x="637318" y="78296"/>
                    <a:pt x="558927" y="0"/>
                    <a:pt x="462629" y="0"/>
                  </a:cubicBezTo>
                  <a:lnTo>
                    <a:pt x="397859" y="0"/>
                  </a:lnTo>
                  <a:cubicBezTo>
                    <a:pt x="301562" y="0"/>
                    <a:pt x="223171" y="78296"/>
                    <a:pt x="223171" y="174593"/>
                  </a:cubicBezTo>
                  <a:cubicBezTo>
                    <a:pt x="223171" y="201454"/>
                    <a:pt x="201359" y="223266"/>
                    <a:pt x="174593" y="223266"/>
                  </a:cubicBezTo>
                  <a:cubicBezTo>
                    <a:pt x="78296" y="223266"/>
                    <a:pt x="0" y="301562"/>
                    <a:pt x="0" y="397859"/>
                  </a:cubicBezTo>
                  <a:lnTo>
                    <a:pt x="0" y="462725"/>
                  </a:lnTo>
                  <a:cubicBezTo>
                    <a:pt x="0" y="559022"/>
                    <a:pt x="78296" y="637318"/>
                    <a:pt x="174593" y="637318"/>
                  </a:cubicBezTo>
                  <a:cubicBezTo>
                    <a:pt x="201359" y="637318"/>
                    <a:pt x="223171" y="659130"/>
                    <a:pt x="223171" y="685990"/>
                  </a:cubicBezTo>
                  <a:cubicBezTo>
                    <a:pt x="223171" y="782288"/>
                    <a:pt x="301562" y="860584"/>
                    <a:pt x="397859" y="860584"/>
                  </a:cubicBezTo>
                  <a:lnTo>
                    <a:pt x="462629" y="860584"/>
                  </a:lnTo>
                  <a:cubicBezTo>
                    <a:pt x="558927" y="860584"/>
                    <a:pt x="637318" y="782288"/>
                    <a:pt x="637318" y="685990"/>
                  </a:cubicBezTo>
                  <a:cubicBezTo>
                    <a:pt x="637318" y="659130"/>
                    <a:pt x="659130" y="637318"/>
                    <a:pt x="685895" y="637318"/>
                  </a:cubicBezTo>
                  <a:cubicBezTo>
                    <a:pt x="782193" y="637318"/>
                    <a:pt x="860584" y="559022"/>
                    <a:pt x="860584" y="462725"/>
                  </a:cubicBezTo>
                  <a:lnTo>
                    <a:pt x="860584" y="397859"/>
                  </a:lnTo>
                  <a:cubicBezTo>
                    <a:pt x="860584" y="301562"/>
                    <a:pt x="782193" y="223266"/>
                    <a:pt x="685895" y="223266"/>
                  </a:cubicBezTo>
                  <a:close/>
                  <a:moveTo>
                    <a:pt x="759428" y="462725"/>
                  </a:moveTo>
                  <a:cubicBezTo>
                    <a:pt x="759428" y="503206"/>
                    <a:pt x="726472" y="536258"/>
                    <a:pt x="685895" y="536258"/>
                  </a:cubicBezTo>
                  <a:cubicBezTo>
                    <a:pt x="603314" y="536258"/>
                    <a:pt x="536162" y="603409"/>
                    <a:pt x="536162" y="685990"/>
                  </a:cubicBezTo>
                  <a:cubicBezTo>
                    <a:pt x="536162" y="726472"/>
                    <a:pt x="503206" y="759428"/>
                    <a:pt x="462629" y="759428"/>
                  </a:cubicBezTo>
                  <a:lnTo>
                    <a:pt x="397859" y="759428"/>
                  </a:lnTo>
                  <a:cubicBezTo>
                    <a:pt x="357283" y="759428"/>
                    <a:pt x="324326" y="726472"/>
                    <a:pt x="324326" y="685990"/>
                  </a:cubicBezTo>
                  <a:cubicBezTo>
                    <a:pt x="324326" y="603409"/>
                    <a:pt x="257175" y="536258"/>
                    <a:pt x="174593" y="536258"/>
                  </a:cubicBezTo>
                  <a:cubicBezTo>
                    <a:pt x="134017" y="536258"/>
                    <a:pt x="101060" y="503206"/>
                    <a:pt x="101060" y="462725"/>
                  </a:cubicBezTo>
                  <a:lnTo>
                    <a:pt x="101060" y="397859"/>
                  </a:lnTo>
                  <a:cubicBezTo>
                    <a:pt x="101060" y="357378"/>
                    <a:pt x="134017" y="324326"/>
                    <a:pt x="174593" y="324326"/>
                  </a:cubicBezTo>
                  <a:cubicBezTo>
                    <a:pt x="257175" y="324326"/>
                    <a:pt x="324326" y="257175"/>
                    <a:pt x="324326" y="174593"/>
                  </a:cubicBezTo>
                  <a:cubicBezTo>
                    <a:pt x="324326" y="134112"/>
                    <a:pt x="357283" y="101156"/>
                    <a:pt x="397859" y="101156"/>
                  </a:cubicBezTo>
                  <a:lnTo>
                    <a:pt x="462629" y="101156"/>
                  </a:lnTo>
                  <a:cubicBezTo>
                    <a:pt x="503206" y="101156"/>
                    <a:pt x="536162" y="134112"/>
                    <a:pt x="536162" y="174593"/>
                  </a:cubicBezTo>
                  <a:cubicBezTo>
                    <a:pt x="536162" y="257175"/>
                    <a:pt x="603314" y="324326"/>
                    <a:pt x="685895" y="324326"/>
                  </a:cubicBezTo>
                  <a:cubicBezTo>
                    <a:pt x="726472" y="324326"/>
                    <a:pt x="759428" y="357378"/>
                    <a:pt x="759428" y="397859"/>
                  </a:cubicBezTo>
                  <a:lnTo>
                    <a:pt x="759428" y="46272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5DF3892-4AAA-487C-BAD0-CF73721ACBAE}"/>
                </a:ext>
              </a:extLst>
            </p:cNvPr>
            <p:cNvGrpSpPr/>
            <p:nvPr userDrawn="1"/>
          </p:nvGrpSpPr>
          <p:grpSpPr>
            <a:xfrm>
              <a:off x="2353348" y="3838575"/>
              <a:ext cx="3474899" cy="1457644"/>
              <a:chOff x="2353348" y="1750852"/>
              <a:chExt cx="3474899" cy="1457644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B917DDD-F87D-48B7-8613-DD936687628B}"/>
                  </a:ext>
                </a:extLst>
              </p:cNvPr>
              <p:cNvSpPr txBox="1"/>
              <p:nvPr userDrawn="1"/>
            </p:nvSpPr>
            <p:spPr>
              <a:xfrm>
                <a:off x="2353348" y="1750852"/>
                <a:ext cx="920445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>
                    <a:solidFill>
                      <a:schemeClr val="accent6"/>
                    </a:solidFill>
                    <a:latin typeface="Fredoka One" panose="02000000000000000000" pitchFamily="2" charset="0"/>
                  </a:rPr>
                  <a:t>2018</a:t>
                </a:r>
                <a:endParaRPr lang="en-ID" sz="2600">
                  <a:solidFill>
                    <a:schemeClr val="accent6"/>
                  </a:solidFill>
                  <a:latin typeface="Fredoka One" panose="02000000000000000000" pitchFamily="2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D2EEBB-4CAD-46D7-A62F-2CEB4E1BBD0D}"/>
                  </a:ext>
                </a:extLst>
              </p:cNvPr>
              <p:cNvSpPr txBox="1"/>
              <p:nvPr userDrawn="1"/>
            </p:nvSpPr>
            <p:spPr>
              <a:xfrm>
                <a:off x="2353350" y="2243295"/>
                <a:ext cx="3474897" cy="965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sz="2000">
                    <a:solidFill>
                      <a:schemeClr val="bg1"/>
                    </a:solidFill>
                    <a:latin typeface="Rubik" pitchFamily="2" charset="-79"/>
                    <a:cs typeface="Rubik" pitchFamily="2" charset="-79"/>
                  </a:rPr>
                  <a:t>Lorem ipsum dolor sit amet, elit. Nunc volutpat, ex vitae.</a:t>
                </a:r>
              </a:p>
            </p:txBody>
          </p:sp>
        </p:grpSp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39FA542A-8286-4B9D-8E58-DA828434C597}"/>
                </a:ext>
              </a:extLst>
            </p:cNvPr>
            <p:cNvSpPr/>
            <p:nvPr userDrawn="1"/>
          </p:nvSpPr>
          <p:spPr>
            <a:xfrm>
              <a:off x="1152143" y="4100671"/>
              <a:ext cx="933452" cy="933452"/>
            </a:xfrm>
            <a:custGeom>
              <a:avLst/>
              <a:gdLst>
                <a:gd name="connsiteX0" fmla="*/ 685895 w 860583"/>
                <a:gd name="connsiteY0" fmla="*/ 223266 h 860583"/>
                <a:gd name="connsiteX1" fmla="*/ 637318 w 860583"/>
                <a:gd name="connsiteY1" fmla="*/ 174593 h 860583"/>
                <a:gd name="connsiteX2" fmla="*/ 462629 w 860583"/>
                <a:gd name="connsiteY2" fmla="*/ 0 h 860583"/>
                <a:gd name="connsiteX3" fmla="*/ 397859 w 860583"/>
                <a:gd name="connsiteY3" fmla="*/ 0 h 860583"/>
                <a:gd name="connsiteX4" fmla="*/ 223171 w 860583"/>
                <a:gd name="connsiteY4" fmla="*/ 174593 h 860583"/>
                <a:gd name="connsiteX5" fmla="*/ 174593 w 860583"/>
                <a:gd name="connsiteY5" fmla="*/ 223266 h 860583"/>
                <a:gd name="connsiteX6" fmla="*/ 0 w 860583"/>
                <a:gd name="connsiteY6" fmla="*/ 397859 h 860583"/>
                <a:gd name="connsiteX7" fmla="*/ 0 w 860583"/>
                <a:gd name="connsiteY7" fmla="*/ 462725 h 860583"/>
                <a:gd name="connsiteX8" fmla="*/ 174593 w 860583"/>
                <a:gd name="connsiteY8" fmla="*/ 637318 h 860583"/>
                <a:gd name="connsiteX9" fmla="*/ 223171 w 860583"/>
                <a:gd name="connsiteY9" fmla="*/ 685990 h 860583"/>
                <a:gd name="connsiteX10" fmla="*/ 397859 w 860583"/>
                <a:gd name="connsiteY10" fmla="*/ 860584 h 860583"/>
                <a:gd name="connsiteX11" fmla="*/ 462629 w 860583"/>
                <a:gd name="connsiteY11" fmla="*/ 860584 h 860583"/>
                <a:gd name="connsiteX12" fmla="*/ 637318 w 860583"/>
                <a:gd name="connsiteY12" fmla="*/ 685990 h 860583"/>
                <a:gd name="connsiteX13" fmla="*/ 685895 w 860583"/>
                <a:gd name="connsiteY13" fmla="*/ 637318 h 860583"/>
                <a:gd name="connsiteX14" fmla="*/ 860584 w 860583"/>
                <a:gd name="connsiteY14" fmla="*/ 462725 h 860583"/>
                <a:gd name="connsiteX15" fmla="*/ 860584 w 860583"/>
                <a:gd name="connsiteY15" fmla="*/ 397859 h 860583"/>
                <a:gd name="connsiteX16" fmla="*/ 685895 w 860583"/>
                <a:gd name="connsiteY16" fmla="*/ 223266 h 860583"/>
                <a:gd name="connsiteX17" fmla="*/ 759428 w 860583"/>
                <a:gd name="connsiteY17" fmla="*/ 462725 h 860583"/>
                <a:gd name="connsiteX18" fmla="*/ 685895 w 860583"/>
                <a:gd name="connsiteY18" fmla="*/ 536258 h 860583"/>
                <a:gd name="connsiteX19" fmla="*/ 536162 w 860583"/>
                <a:gd name="connsiteY19" fmla="*/ 685990 h 860583"/>
                <a:gd name="connsiteX20" fmla="*/ 462629 w 860583"/>
                <a:gd name="connsiteY20" fmla="*/ 759428 h 860583"/>
                <a:gd name="connsiteX21" fmla="*/ 397859 w 860583"/>
                <a:gd name="connsiteY21" fmla="*/ 759428 h 860583"/>
                <a:gd name="connsiteX22" fmla="*/ 324326 w 860583"/>
                <a:gd name="connsiteY22" fmla="*/ 685990 h 860583"/>
                <a:gd name="connsiteX23" fmla="*/ 174593 w 860583"/>
                <a:gd name="connsiteY23" fmla="*/ 536258 h 860583"/>
                <a:gd name="connsiteX24" fmla="*/ 101060 w 860583"/>
                <a:gd name="connsiteY24" fmla="*/ 462725 h 860583"/>
                <a:gd name="connsiteX25" fmla="*/ 101060 w 860583"/>
                <a:gd name="connsiteY25" fmla="*/ 397859 h 860583"/>
                <a:gd name="connsiteX26" fmla="*/ 174593 w 860583"/>
                <a:gd name="connsiteY26" fmla="*/ 324326 h 860583"/>
                <a:gd name="connsiteX27" fmla="*/ 324326 w 860583"/>
                <a:gd name="connsiteY27" fmla="*/ 174593 h 860583"/>
                <a:gd name="connsiteX28" fmla="*/ 397859 w 860583"/>
                <a:gd name="connsiteY28" fmla="*/ 101156 h 860583"/>
                <a:gd name="connsiteX29" fmla="*/ 462629 w 860583"/>
                <a:gd name="connsiteY29" fmla="*/ 101156 h 860583"/>
                <a:gd name="connsiteX30" fmla="*/ 536162 w 860583"/>
                <a:gd name="connsiteY30" fmla="*/ 174593 h 860583"/>
                <a:gd name="connsiteX31" fmla="*/ 685895 w 860583"/>
                <a:gd name="connsiteY31" fmla="*/ 324326 h 860583"/>
                <a:gd name="connsiteX32" fmla="*/ 759428 w 860583"/>
                <a:gd name="connsiteY32" fmla="*/ 397859 h 860583"/>
                <a:gd name="connsiteX33" fmla="*/ 759428 w 860583"/>
                <a:gd name="connsiteY33" fmla="*/ 462725 h 86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60583" h="860583">
                  <a:moveTo>
                    <a:pt x="685895" y="223266"/>
                  </a:moveTo>
                  <a:cubicBezTo>
                    <a:pt x="659130" y="223266"/>
                    <a:pt x="637318" y="201454"/>
                    <a:pt x="637318" y="174593"/>
                  </a:cubicBezTo>
                  <a:cubicBezTo>
                    <a:pt x="637318" y="78296"/>
                    <a:pt x="558927" y="0"/>
                    <a:pt x="462629" y="0"/>
                  </a:cubicBezTo>
                  <a:lnTo>
                    <a:pt x="397859" y="0"/>
                  </a:lnTo>
                  <a:cubicBezTo>
                    <a:pt x="301562" y="0"/>
                    <a:pt x="223171" y="78296"/>
                    <a:pt x="223171" y="174593"/>
                  </a:cubicBezTo>
                  <a:cubicBezTo>
                    <a:pt x="223171" y="201454"/>
                    <a:pt x="201359" y="223266"/>
                    <a:pt x="174593" y="223266"/>
                  </a:cubicBezTo>
                  <a:cubicBezTo>
                    <a:pt x="78296" y="223266"/>
                    <a:pt x="0" y="301562"/>
                    <a:pt x="0" y="397859"/>
                  </a:cubicBezTo>
                  <a:lnTo>
                    <a:pt x="0" y="462725"/>
                  </a:lnTo>
                  <a:cubicBezTo>
                    <a:pt x="0" y="559022"/>
                    <a:pt x="78296" y="637318"/>
                    <a:pt x="174593" y="637318"/>
                  </a:cubicBezTo>
                  <a:cubicBezTo>
                    <a:pt x="201359" y="637318"/>
                    <a:pt x="223171" y="659130"/>
                    <a:pt x="223171" y="685990"/>
                  </a:cubicBezTo>
                  <a:cubicBezTo>
                    <a:pt x="223171" y="782288"/>
                    <a:pt x="301562" y="860584"/>
                    <a:pt x="397859" y="860584"/>
                  </a:cubicBezTo>
                  <a:lnTo>
                    <a:pt x="462629" y="860584"/>
                  </a:lnTo>
                  <a:cubicBezTo>
                    <a:pt x="558927" y="860584"/>
                    <a:pt x="637318" y="782288"/>
                    <a:pt x="637318" y="685990"/>
                  </a:cubicBezTo>
                  <a:cubicBezTo>
                    <a:pt x="637318" y="659130"/>
                    <a:pt x="659130" y="637318"/>
                    <a:pt x="685895" y="637318"/>
                  </a:cubicBezTo>
                  <a:cubicBezTo>
                    <a:pt x="782193" y="637318"/>
                    <a:pt x="860584" y="559022"/>
                    <a:pt x="860584" y="462725"/>
                  </a:cubicBezTo>
                  <a:lnTo>
                    <a:pt x="860584" y="397859"/>
                  </a:lnTo>
                  <a:cubicBezTo>
                    <a:pt x="860584" y="301562"/>
                    <a:pt x="782193" y="223266"/>
                    <a:pt x="685895" y="223266"/>
                  </a:cubicBezTo>
                  <a:close/>
                  <a:moveTo>
                    <a:pt x="759428" y="462725"/>
                  </a:moveTo>
                  <a:cubicBezTo>
                    <a:pt x="759428" y="503206"/>
                    <a:pt x="726472" y="536258"/>
                    <a:pt x="685895" y="536258"/>
                  </a:cubicBezTo>
                  <a:cubicBezTo>
                    <a:pt x="603314" y="536258"/>
                    <a:pt x="536162" y="603409"/>
                    <a:pt x="536162" y="685990"/>
                  </a:cubicBezTo>
                  <a:cubicBezTo>
                    <a:pt x="536162" y="726472"/>
                    <a:pt x="503206" y="759428"/>
                    <a:pt x="462629" y="759428"/>
                  </a:cubicBezTo>
                  <a:lnTo>
                    <a:pt x="397859" y="759428"/>
                  </a:lnTo>
                  <a:cubicBezTo>
                    <a:pt x="357283" y="759428"/>
                    <a:pt x="324326" y="726472"/>
                    <a:pt x="324326" y="685990"/>
                  </a:cubicBezTo>
                  <a:cubicBezTo>
                    <a:pt x="324326" y="603409"/>
                    <a:pt x="257175" y="536258"/>
                    <a:pt x="174593" y="536258"/>
                  </a:cubicBezTo>
                  <a:cubicBezTo>
                    <a:pt x="134017" y="536258"/>
                    <a:pt x="101060" y="503206"/>
                    <a:pt x="101060" y="462725"/>
                  </a:cubicBezTo>
                  <a:lnTo>
                    <a:pt x="101060" y="397859"/>
                  </a:lnTo>
                  <a:cubicBezTo>
                    <a:pt x="101060" y="357378"/>
                    <a:pt x="134017" y="324326"/>
                    <a:pt x="174593" y="324326"/>
                  </a:cubicBezTo>
                  <a:cubicBezTo>
                    <a:pt x="257175" y="324326"/>
                    <a:pt x="324326" y="257175"/>
                    <a:pt x="324326" y="174593"/>
                  </a:cubicBezTo>
                  <a:cubicBezTo>
                    <a:pt x="324326" y="134112"/>
                    <a:pt x="357283" y="101156"/>
                    <a:pt x="397859" y="101156"/>
                  </a:cubicBezTo>
                  <a:lnTo>
                    <a:pt x="462629" y="101156"/>
                  </a:lnTo>
                  <a:cubicBezTo>
                    <a:pt x="503206" y="101156"/>
                    <a:pt x="536162" y="134112"/>
                    <a:pt x="536162" y="174593"/>
                  </a:cubicBezTo>
                  <a:cubicBezTo>
                    <a:pt x="536162" y="257175"/>
                    <a:pt x="603314" y="324326"/>
                    <a:pt x="685895" y="324326"/>
                  </a:cubicBezTo>
                  <a:cubicBezTo>
                    <a:pt x="726472" y="324326"/>
                    <a:pt x="759428" y="357378"/>
                    <a:pt x="759428" y="397859"/>
                  </a:cubicBezTo>
                  <a:lnTo>
                    <a:pt x="759428" y="46272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B0C5F50-5C54-4B0C-8EDE-DECCADCCCD7D}"/>
              </a:ext>
            </a:extLst>
          </p:cNvPr>
          <p:cNvSpPr txBox="1"/>
          <p:nvPr/>
        </p:nvSpPr>
        <p:spPr>
          <a:xfrm>
            <a:off x="1018793" y="5974496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bg1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649EFC-5EDA-41FD-844D-64263C25F7E1}"/>
              </a:ext>
            </a:extLst>
          </p:cNvPr>
          <p:cNvSpPr txBox="1"/>
          <p:nvPr/>
        </p:nvSpPr>
        <p:spPr>
          <a:xfrm>
            <a:off x="4269507" y="5974496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bg1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71E0C8-1E41-47CE-AC49-00978A4EF9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9749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BC6C6C-D35E-429D-A108-BD78E0D648FE}"/>
              </a:ext>
            </a:extLst>
          </p:cNvPr>
          <p:cNvSpPr/>
          <p:nvPr/>
        </p:nvSpPr>
        <p:spPr>
          <a:xfrm>
            <a:off x="0" y="3932367"/>
            <a:ext cx="12192000" cy="292563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66DCA8-3D62-4D4D-9F07-55E5F224D6E7}"/>
              </a:ext>
            </a:extLst>
          </p:cNvPr>
          <p:cNvSpPr txBox="1"/>
          <p:nvPr/>
        </p:nvSpPr>
        <p:spPr>
          <a:xfrm>
            <a:off x="1307452" y="1181636"/>
            <a:ext cx="719940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Welcome to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Health Center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DF5C65-3B60-4956-A1DF-9E1F2ED37FFF}"/>
              </a:ext>
            </a:extLst>
          </p:cNvPr>
          <p:cNvSpPr txBox="1"/>
          <p:nvPr/>
        </p:nvSpPr>
        <p:spPr>
          <a:xfrm>
            <a:off x="1307451" y="4249499"/>
            <a:ext cx="7199407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vitae cursus sagittis, neque mauris iaculis est, nec fringilla nisl mi eu odio. Nulla tincidunt sodales tortor.</a:t>
            </a:r>
          </a:p>
        </p:txBody>
      </p:sp>
      <p:sp>
        <p:nvSpPr>
          <p:cNvPr id="5" name="Graphic 23">
            <a:extLst>
              <a:ext uri="{FF2B5EF4-FFF2-40B4-BE49-F238E27FC236}">
                <a16:creationId xmlns:a16="http://schemas.microsoft.com/office/drawing/2014/main" id="{F0D67B02-9129-4E02-84AB-F8817AFDD7D1}"/>
              </a:ext>
            </a:extLst>
          </p:cNvPr>
          <p:cNvSpPr/>
          <p:nvPr/>
        </p:nvSpPr>
        <p:spPr>
          <a:xfrm>
            <a:off x="9951096" y="1992182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25F68B-2C15-46D7-B2F8-C1ECDF638E46}"/>
              </a:ext>
            </a:extLst>
          </p:cNvPr>
          <p:cNvSpPr/>
          <p:nvPr/>
        </p:nvSpPr>
        <p:spPr>
          <a:xfrm>
            <a:off x="10217767" y="5276254"/>
            <a:ext cx="400110" cy="40011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8054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95CF92-9476-4B04-97F5-504BC9E3D692}"/>
              </a:ext>
            </a:extLst>
          </p:cNvPr>
          <p:cNvSpPr txBox="1"/>
          <p:nvPr/>
        </p:nvSpPr>
        <p:spPr>
          <a:xfrm>
            <a:off x="1018793" y="1613117"/>
            <a:ext cx="49664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Timelines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6BC3ACA-7FA2-4AA6-AE36-CCBB2D15BD46}"/>
              </a:ext>
            </a:extLst>
          </p:cNvPr>
          <p:cNvGrpSpPr/>
          <p:nvPr/>
        </p:nvGrpSpPr>
        <p:grpSpPr>
          <a:xfrm>
            <a:off x="1018793" y="3755236"/>
            <a:ext cx="4676104" cy="1457644"/>
            <a:chOff x="1018793" y="1397216"/>
            <a:chExt cx="4676104" cy="145764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ACF97E4-CB83-48BC-91E2-D614F7CBDE42}"/>
                </a:ext>
              </a:extLst>
            </p:cNvPr>
            <p:cNvGrpSpPr/>
            <p:nvPr userDrawn="1"/>
          </p:nvGrpSpPr>
          <p:grpSpPr>
            <a:xfrm>
              <a:off x="2219998" y="1397216"/>
              <a:ext cx="3474899" cy="1457644"/>
              <a:chOff x="2353348" y="1750852"/>
              <a:chExt cx="3474899" cy="145764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18B0DB-AC5A-47CA-9568-3F2B747A8DEB}"/>
                  </a:ext>
                </a:extLst>
              </p:cNvPr>
              <p:cNvSpPr txBox="1"/>
              <p:nvPr userDrawn="1"/>
            </p:nvSpPr>
            <p:spPr>
              <a:xfrm>
                <a:off x="2353348" y="1750852"/>
                <a:ext cx="912429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>
                    <a:solidFill>
                      <a:schemeClr val="accent6"/>
                    </a:solidFill>
                    <a:latin typeface="Fredoka One" panose="02000000000000000000" pitchFamily="2" charset="0"/>
                  </a:rPr>
                  <a:t>2019</a:t>
                </a:r>
                <a:endParaRPr lang="en-ID" sz="2600">
                  <a:solidFill>
                    <a:schemeClr val="accent6"/>
                  </a:solidFill>
                  <a:latin typeface="Fredoka One" panose="02000000000000000000" pitchFamily="2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2A42C2A-53FF-4D1F-B002-65355EA76D94}"/>
                  </a:ext>
                </a:extLst>
              </p:cNvPr>
              <p:cNvSpPr txBox="1"/>
              <p:nvPr userDrawn="1"/>
            </p:nvSpPr>
            <p:spPr>
              <a:xfrm>
                <a:off x="2353350" y="2243295"/>
                <a:ext cx="3474897" cy="965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sz="2000">
                    <a:solidFill>
                      <a:schemeClr val="bg1"/>
                    </a:solidFill>
                    <a:latin typeface="Rubik" pitchFamily="2" charset="-79"/>
                    <a:cs typeface="Rubik" pitchFamily="2" charset="-79"/>
                  </a:rPr>
                  <a:t>Lorem ipsum dolor sit amet, elit. Nunc volutpat, ex vitae.</a:t>
                </a:r>
              </a:p>
            </p:txBody>
          </p:sp>
        </p:grpSp>
        <p:sp>
          <p:nvSpPr>
            <p:cNvPr id="8" name="Graphic 23">
              <a:extLst>
                <a:ext uri="{FF2B5EF4-FFF2-40B4-BE49-F238E27FC236}">
                  <a16:creationId xmlns:a16="http://schemas.microsoft.com/office/drawing/2014/main" id="{F40C1902-1CF4-41EE-871D-103F4E6AC53C}"/>
                </a:ext>
              </a:extLst>
            </p:cNvPr>
            <p:cNvSpPr/>
            <p:nvPr userDrawn="1"/>
          </p:nvSpPr>
          <p:spPr>
            <a:xfrm>
              <a:off x="1018793" y="1659312"/>
              <a:ext cx="933452" cy="933452"/>
            </a:xfrm>
            <a:custGeom>
              <a:avLst/>
              <a:gdLst>
                <a:gd name="connsiteX0" fmla="*/ 685895 w 860583"/>
                <a:gd name="connsiteY0" fmla="*/ 223266 h 860583"/>
                <a:gd name="connsiteX1" fmla="*/ 637318 w 860583"/>
                <a:gd name="connsiteY1" fmla="*/ 174593 h 860583"/>
                <a:gd name="connsiteX2" fmla="*/ 462629 w 860583"/>
                <a:gd name="connsiteY2" fmla="*/ 0 h 860583"/>
                <a:gd name="connsiteX3" fmla="*/ 397859 w 860583"/>
                <a:gd name="connsiteY3" fmla="*/ 0 h 860583"/>
                <a:gd name="connsiteX4" fmla="*/ 223171 w 860583"/>
                <a:gd name="connsiteY4" fmla="*/ 174593 h 860583"/>
                <a:gd name="connsiteX5" fmla="*/ 174593 w 860583"/>
                <a:gd name="connsiteY5" fmla="*/ 223266 h 860583"/>
                <a:gd name="connsiteX6" fmla="*/ 0 w 860583"/>
                <a:gd name="connsiteY6" fmla="*/ 397859 h 860583"/>
                <a:gd name="connsiteX7" fmla="*/ 0 w 860583"/>
                <a:gd name="connsiteY7" fmla="*/ 462725 h 860583"/>
                <a:gd name="connsiteX8" fmla="*/ 174593 w 860583"/>
                <a:gd name="connsiteY8" fmla="*/ 637318 h 860583"/>
                <a:gd name="connsiteX9" fmla="*/ 223171 w 860583"/>
                <a:gd name="connsiteY9" fmla="*/ 685990 h 860583"/>
                <a:gd name="connsiteX10" fmla="*/ 397859 w 860583"/>
                <a:gd name="connsiteY10" fmla="*/ 860584 h 860583"/>
                <a:gd name="connsiteX11" fmla="*/ 462629 w 860583"/>
                <a:gd name="connsiteY11" fmla="*/ 860584 h 860583"/>
                <a:gd name="connsiteX12" fmla="*/ 637318 w 860583"/>
                <a:gd name="connsiteY12" fmla="*/ 685990 h 860583"/>
                <a:gd name="connsiteX13" fmla="*/ 685895 w 860583"/>
                <a:gd name="connsiteY13" fmla="*/ 637318 h 860583"/>
                <a:gd name="connsiteX14" fmla="*/ 860584 w 860583"/>
                <a:gd name="connsiteY14" fmla="*/ 462725 h 860583"/>
                <a:gd name="connsiteX15" fmla="*/ 860584 w 860583"/>
                <a:gd name="connsiteY15" fmla="*/ 397859 h 860583"/>
                <a:gd name="connsiteX16" fmla="*/ 685895 w 860583"/>
                <a:gd name="connsiteY16" fmla="*/ 223266 h 860583"/>
                <a:gd name="connsiteX17" fmla="*/ 759428 w 860583"/>
                <a:gd name="connsiteY17" fmla="*/ 462725 h 860583"/>
                <a:gd name="connsiteX18" fmla="*/ 685895 w 860583"/>
                <a:gd name="connsiteY18" fmla="*/ 536258 h 860583"/>
                <a:gd name="connsiteX19" fmla="*/ 536162 w 860583"/>
                <a:gd name="connsiteY19" fmla="*/ 685990 h 860583"/>
                <a:gd name="connsiteX20" fmla="*/ 462629 w 860583"/>
                <a:gd name="connsiteY20" fmla="*/ 759428 h 860583"/>
                <a:gd name="connsiteX21" fmla="*/ 397859 w 860583"/>
                <a:gd name="connsiteY21" fmla="*/ 759428 h 860583"/>
                <a:gd name="connsiteX22" fmla="*/ 324326 w 860583"/>
                <a:gd name="connsiteY22" fmla="*/ 685990 h 860583"/>
                <a:gd name="connsiteX23" fmla="*/ 174593 w 860583"/>
                <a:gd name="connsiteY23" fmla="*/ 536258 h 860583"/>
                <a:gd name="connsiteX24" fmla="*/ 101060 w 860583"/>
                <a:gd name="connsiteY24" fmla="*/ 462725 h 860583"/>
                <a:gd name="connsiteX25" fmla="*/ 101060 w 860583"/>
                <a:gd name="connsiteY25" fmla="*/ 397859 h 860583"/>
                <a:gd name="connsiteX26" fmla="*/ 174593 w 860583"/>
                <a:gd name="connsiteY26" fmla="*/ 324326 h 860583"/>
                <a:gd name="connsiteX27" fmla="*/ 324326 w 860583"/>
                <a:gd name="connsiteY27" fmla="*/ 174593 h 860583"/>
                <a:gd name="connsiteX28" fmla="*/ 397859 w 860583"/>
                <a:gd name="connsiteY28" fmla="*/ 101156 h 860583"/>
                <a:gd name="connsiteX29" fmla="*/ 462629 w 860583"/>
                <a:gd name="connsiteY29" fmla="*/ 101156 h 860583"/>
                <a:gd name="connsiteX30" fmla="*/ 536162 w 860583"/>
                <a:gd name="connsiteY30" fmla="*/ 174593 h 860583"/>
                <a:gd name="connsiteX31" fmla="*/ 685895 w 860583"/>
                <a:gd name="connsiteY31" fmla="*/ 324326 h 860583"/>
                <a:gd name="connsiteX32" fmla="*/ 759428 w 860583"/>
                <a:gd name="connsiteY32" fmla="*/ 397859 h 860583"/>
                <a:gd name="connsiteX33" fmla="*/ 759428 w 860583"/>
                <a:gd name="connsiteY33" fmla="*/ 462725 h 86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60583" h="860583">
                  <a:moveTo>
                    <a:pt x="685895" y="223266"/>
                  </a:moveTo>
                  <a:cubicBezTo>
                    <a:pt x="659130" y="223266"/>
                    <a:pt x="637318" y="201454"/>
                    <a:pt x="637318" y="174593"/>
                  </a:cubicBezTo>
                  <a:cubicBezTo>
                    <a:pt x="637318" y="78296"/>
                    <a:pt x="558927" y="0"/>
                    <a:pt x="462629" y="0"/>
                  </a:cubicBezTo>
                  <a:lnTo>
                    <a:pt x="397859" y="0"/>
                  </a:lnTo>
                  <a:cubicBezTo>
                    <a:pt x="301562" y="0"/>
                    <a:pt x="223171" y="78296"/>
                    <a:pt x="223171" y="174593"/>
                  </a:cubicBezTo>
                  <a:cubicBezTo>
                    <a:pt x="223171" y="201454"/>
                    <a:pt x="201359" y="223266"/>
                    <a:pt x="174593" y="223266"/>
                  </a:cubicBezTo>
                  <a:cubicBezTo>
                    <a:pt x="78296" y="223266"/>
                    <a:pt x="0" y="301562"/>
                    <a:pt x="0" y="397859"/>
                  </a:cubicBezTo>
                  <a:lnTo>
                    <a:pt x="0" y="462725"/>
                  </a:lnTo>
                  <a:cubicBezTo>
                    <a:pt x="0" y="559022"/>
                    <a:pt x="78296" y="637318"/>
                    <a:pt x="174593" y="637318"/>
                  </a:cubicBezTo>
                  <a:cubicBezTo>
                    <a:pt x="201359" y="637318"/>
                    <a:pt x="223171" y="659130"/>
                    <a:pt x="223171" y="685990"/>
                  </a:cubicBezTo>
                  <a:cubicBezTo>
                    <a:pt x="223171" y="782288"/>
                    <a:pt x="301562" y="860584"/>
                    <a:pt x="397859" y="860584"/>
                  </a:cubicBezTo>
                  <a:lnTo>
                    <a:pt x="462629" y="860584"/>
                  </a:lnTo>
                  <a:cubicBezTo>
                    <a:pt x="558927" y="860584"/>
                    <a:pt x="637318" y="782288"/>
                    <a:pt x="637318" y="685990"/>
                  </a:cubicBezTo>
                  <a:cubicBezTo>
                    <a:pt x="637318" y="659130"/>
                    <a:pt x="659130" y="637318"/>
                    <a:pt x="685895" y="637318"/>
                  </a:cubicBezTo>
                  <a:cubicBezTo>
                    <a:pt x="782193" y="637318"/>
                    <a:pt x="860584" y="559022"/>
                    <a:pt x="860584" y="462725"/>
                  </a:cubicBezTo>
                  <a:lnTo>
                    <a:pt x="860584" y="397859"/>
                  </a:lnTo>
                  <a:cubicBezTo>
                    <a:pt x="860584" y="301562"/>
                    <a:pt x="782193" y="223266"/>
                    <a:pt x="685895" y="223266"/>
                  </a:cubicBezTo>
                  <a:close/>
                  <a:moveTo>
                    <a:pt x="759428" y="462725"/>
                  </a:moveTo>
                  <a:cubicBezTo>
                    <a:pt x="759428" y="503206"/>
                    <a:pt x="726472" y="536258"/>
                    <a:pt x="685895" y="536258"/>
                  </a:cubicBezTo>
                  <a:cubicBezTo>
                    <a:pt x="603314" y="536258"/>
                    <a:pt x="536162" y="603409"/>
                    <a:pt x="536162" y="685990"/>
                  </a:cubicBezTo>
                  <a:cubicBezTo>
                    <a:pt x="536162" y="726472"/>
                    <a:pt x="503206" y="759428"/>
                    <a:pt x="462629" y="759428"/>
                  </a:cubicBezTo>
                  <a:lnTo>
                    <a:pt x="397859" y="759428"/>
                  </a:lnTo>
                  <a:cubicBezTo>
                    <a:pt x="357283" y="759428"/>
                    <a:pt x="324326" y="726472"/>
                    <a:pt x="324326" y="685990"/>
                  </a:cubicBezTo>
                  <a:cubicBezTo>
                    <a:pt x="324326" y="603409"/>
                    <a:pt x="257175" y="536258"/>
                    <a:pt x="174593" y="536258"/>
                  </a:cubicBezTo>
                  <a:cubicBezTo>
                    <a:pt x="134017" y="536258"/>
                    <a:pt x="101060" y="503206"/>
                    <a:pt x="101060" y="462725"/>
                  </a:cubicBezTo>
                  <a:lnTo>
                    <a:pt x="101060" y="397859"/>
                  </a:lnTo>
                  <a:cubicBezTo>
                    <a:pt x="101060" y="357378"/>
                    <a:pt x="134017" y="324326"/>
                    <a:pt x="174593" y="324326"/>
                  </a:cubicBezTo>
                  <a:cubicBezTo>
                    <a:pt x="257175" y="324326"/>
                    <a:pt x="324326" y="257175"/>
                    <a:pt x="324326" y="174593"/>
                  </a:cubicBezTo>
                  <a:cubicBezTo>
                    <a:pt x="324326" y="134112"/>
                    <a:pt x="357283" y="101156"/>
                    <a:pt x="397859" y="101156"/>
                  </a:cubicBezTo>
                  <a:lnTo>
                    <a:pt x="462629" y="101156"/>
                  </a:lnTo>
                  <a:cubicBezTo>
                    <a:pt x="503206" y="101156"/>
                    <a:pt x="536162" y="134112"/>
                    <a:pt x="536162" y="174593"/>
                  </a:cubicBezTo>
                  <a:cubicBezTo>
                    <a:pt x="536162" y="257175"/>
                    <a:pt x="603314" y="324326"/>
                    <a:pt x="685895" y="324326"/>
                  </a:cubicBezTo>
                  <a:cubicBezTo>
                    <a:pt x="726472" y="324326"/>
                    <a:pt x="759428" y="357378"/>
                    <a:pt x="759428" y="397859"/>
                  </a:cubicBezTo>
                  <a:lnTo>
                    <a:pt x="759428" y="46272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970DDD6-51EE-4D23-B308-367AF90EB0E6}"/>
              </a:ext>
            </a:extLst>
          </p:cNvPr>
          <p:cNvGrpSpPr/>
          <p:nvPr/>
        </p:nvGrpSpPr>
        <p:grpSpPr>
          <a:xfrm>
            <a:off x="6497105" y="3755236"/>
            <a:ext cx="4676104" cy="1457644"/>
            <a:chOff x="1018793" y="3685856"/>
            <a:chExt cx="4676104" cy="145764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B4EBB57-3717-4208-B024-15BB25FB3D05}"/>
                </a:ext>
              </a:extLst>
            </p:cNvPr>
            <p:cNvGrpSpPr/>
            <p:nvPr userDrawn="1"/>
          </p:nvGrpSpPr>
          <p:grpSpPr>
            <a:xfrm>
              <a:off x="2219998" y="3685856"/>
              <a:ext cx="3474899" cy="1457644"/>
              <a:chOff x="2353348" y="1750852"/>
              <a:chExt cx="3474899" cy="1457644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DB0D5B-F708-424B-877F-3F7E06B2F39E}"/>
                  </a:ext>
                </a:extLst>
              </p:cNvPr>
              <p:cNvSpPr txBox="1"/>
              <p:nvPr userDrawn="1"/>
            </p:nvSpPr>
            <p:spPr>
              <a:xfrm>
                <a:off x="2353348" y="1750852"/>
                <a:ext cx="995785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>
                    <a:solidFill>
                      <a:schemeClr val="accent6"/>
                    </a:solidFill>
                    <a:latin typeface="Fredoka One" panose="02000000000000000000" pitchFamily="2" charset="0"/>
                  </a:rPr>
                  <a:t>2020</a:t>
                </a:r>
                <a:endParaRPr lang="en-ID" sz="2600">
                  <a:solidFill>
                    <a:schemeClr val="accent6"/>
                  </a:solidFill>
                  <a:latin typeface="Fredoka One" panose="02000000000000000000" pitchFamily="2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D608FC6-2C47-4EAB-B68B-FB0A1FC491BF}"/>
                  </a:ext>
                </a:extLst>
              </p:cNvPr>
              <p:cNvSpPr txBox="1"/>
              <p:nvPr userDrawn="1"/>
            </p:nvSpPr>
            <p:spPr>
              <a:xfrm>
                <a:off x="2353350" y="2243295"/>
                <a:ext cx="3474897" cy="965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sz="2000">
                    <a:solidFill>
                      <a:schemeClr val="bg1"/>
                    </a:solidFill>
                    <a:latin typeface="Rubik" pitchFamily="2" charset="-79"/>
                    <a:cs typeface="Rubik" pitchFamily="2" charset="-79"/>
                  </a:rPr>
                  <a:t>Lorem ipsum dolor sit amet, elit. Nunc volutpat, ex vitae.</a:t>
                </a:r>
              </a:p>
            </p:txBody>
          </p:sp>
        </p:grpSp>
        <p:sp>
          <p:nvSpPr>
            <p:cNvPr id="13" name="Graphic 23">
              <a:extLst>
                <a:ext uri="{FF2B5EF4-FFF2-40B4-BE49-F238E27FC236}">
                  <a16:creationId xmlns:a16="http://schemas.microsoft.com/office/drawing/2014/main" id="{ABF837E1-EBCB-42C2-B8F8-01622B565608}"/>
                </a:ext>
              </a:extLst>
            </p:cNvPr>
            <p:cNvSpPr/>
            <p:nvPr userDrawn="1"/>
          </p:nvSpPr>
          <p:spPr>
            <a:xfrm>
              <a:off x="1018793" y="3947952"/>
              <a:ext cx="933452" cy="933452"/>
            </a:xfrm>
            <a:custGeom>
              <a:avLst/>
              <a:gdLst>
                <a:gd name="connsiteX0" fmla="*/ 685895 w 860583"/>
                <a:gd name="connsiteY0" fmla="*/ 223266 h 860583"/>
                <a:gd name="connsiteX1" fmla="*/ 637318 w 860583"/>
                <a:gd name="connsiteY1" fmla="*/ 174593 h 860583"/>
                <a:gd name="connsiteX2" fmla="*/ 462629 w 860583"/>
                <a:gd name="connsiteY2" fmla="*/ 0 h 860583"/>
                <a:gd name="connsiteX3" fmla="*/ 397859 w 860583"/>
                <a:gd name="connsiteY3" fmla="*/ 0 h 860583"/>
                <a:gd name="connsiteX4" fmla="*/ 223171 w 860583"/>
                <a:gd name="connsiteY4" fmla="*/ 174593 h 860583"/>
                <a:gd name="connsiteX5" fmla="*/ 174593 w 860583"/>
                <a:gd name="connsiteY5" fmla="*/ 223266 h 860583"/>
                <a:gd name="connsiteX6" fmla="*/ 0 w 860583"/>
                <a:gd name="connsiteY6" fmla="*/ 397859 h 860583"/>
                <a:gd name="connsiteX7" fmla="*/ 0 w 860583"/>
                <a:gd name="connsiteY7" fmla="*/ 462725 h 860583"/>
                <a:gd name="connsiteX8" fmla="*/ 174593 w 860583"/>
                <a:gd name="connsiteY8" fmla="*/ 637318 h 860583"/>
                <a:gd name="connsiteX9" fmla="*/ 223171 w 860583"/>
                <a:gd name="connsiteY9" fmla="*/ 685990 h 860583"/>
                <a:gd name="connsiteX10" fmla="*/ 397859 w 860583"/>
                <a:gd name="connsiteY10" fmla="*/ 860584 h 860583"/>
                <a:gd name="connsiteX11" fmla="*/ 462629 w 860583"/>
                <a:gd name="connsiteY11" fmla="*/ 860584 h 860583"/>
                <a:gd name="connsiteX12" fmla="*/ 637318 w 860583"/>
                <a:gd name="connsiteY12" fmla="*/ 685990 h 860583"/>
                <a:gd name="connsiteX13" fmla="*/ 685895 w 860583"/>
                <a:gd name="connsiteY13" fmla="*/ 637318 h 860583"/>
                <a:gd name="connsiteX14" fmla="*/ 860584 w 860583"/>
                <a:gd name="connsiteY14" fmla="*/ 462725 h 860583"/>
                <a:gd name="connsiteX15" fmla="*/ 860584 w 860583"/>
                <a:gd name="connsiteY15" fmla="*/ 397859 h 860583"/>
                <a:gd name="connsiteX16" fmla="*/ 685895 w 860583"/>
                <a:gd name="connsiteY16" fmla="*/ 223266 h 860583"/>
                <a:gd name="connsiteX17" fmla="*/ 759428 w 860583"/>
                <a:gd name="connsiteY17" fmla="*/ 462725 h 860583"/>
                <a:gd name="connsiteX18" fmla="*/ 685895 w 860583"/>
                <a:gd name="connsiteY18" fmla="*/ 536258 h 860583"/>
                <a:gd name="connsiteX19" fmla="*/ 536162 w 860583"/>
                <a:gd name="connsiteY19" fmla="*/ 685990 h 860583"/>
                <a:gd name="connsiteX20" fmla="*/ 462629 w 860583"/>
                <a:gd name="connsiteY20" fmla="*/ 759428 h 860583"/>
                <a:gd name="connsiteX21" fmla="*/ 397859 w 860583"/>
                <a:gd name="connsiteY21" fmla="*/ 759428 h 860583"/>
                <a:gd name="connsiteX22" fmla="*/ 324326 w 860583"/>
                <a:gd name="connsiteY22" fmla="*/ 685990 h 860583"/>
                <a:gd name="connsiteX23" fmla="*/ 174593 w 860583"/>
                <a:gd name="connsiteY23" fmla="*/ 536258 h 860583"/>
                <a:gd name="connsiteX24" fmla="*/ 101060 w 860583"/>
                <a:gd name="connsiteY24" fmla="*/ 462725 h 860583"/>
                <a:gd name="connsiteX25" fmla="*/ 101060 w 860583"/>
                <a:gd name="connsiteY25" fmla="*/ 397859 h 860583"/>
                <a:gd name="connsiteX26" fmla="*/ 174593 w 860583"/>
                <a:gd name="connsiteY26" fmla="*/ 324326 h 860583"/>
                <a:gd name="connsiteX27" fmla="*/ 324326 w 860583"/>
                <a:gd name="connsiteY27" fmla="*/ 174593 h 860583"/>
                <a:gd name="connsiteX28" fmla="*/ 397859 w 860583"/>
                <a:gd name="connsiteY28" fmla="*/ 101156 h 860583"/>
                <a:gd name="connsiteX29" fmla="*/ 462629 w 860583"/>
                <a:gd name="connsiteY29" fmla="*/ 101156 h 860583"/>
                <a:gd name="connsiteX30" fmla="*/ 536162 w 860583"/>
                <a:gd name="connsiteY30" fmla="*/ 174593 h 860583"/>
                <a:gd name="connsiteX31" fmla="*/ 685895 w 860583"/>
                <a:gd name="connsiteY31" fmla="*/ 324326 h 860583"/>
                <a:gd name="connsiteX32" fmla="*/ 759428 w 860583"/>
                <a:gd name="connsiteY32" fmla="*/ 397859 h 860583"/>
                <a:gd name="connsiteX33" fmla="*/ 759428 w 860583"/>
                <a:gd name="connsiteY33" fmla="*/ 462725 h 86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60583" h="860583">
                  <a:moveTo>
                    <a:pt x="685895" y="223266"/>
                  </a:moveTo>
                  <a:cubicBezTo>
                    <a:pt x="659130" y="223266"/>
                    <a:pt x="637318" y="201454"/>
                    <a:pt x="637318" y="174593"/>
                  </a:cubicBezTo>
                  <a:cubicBezTo>
                    <a:pt x="637318" y="78296"/>
                    <a:pt x="558927" y="0"/>
                    <a:pt x="462629" y="0"/>
                  </a:cubicBezTo>
                  <a:lnTo>
                    <a:pt x="397859" y="0"/>
                  </a:lnTo>
                  <a:cubicBezTo>
                    <a:pt x="301562" y="0"/>
                    <a:pt x="223171" y="78296"/>
                    <a:pt x="223171" y="174593"/>
                  </a:cubicBezTo>
                  <a:cubicBezTo>
                    <a:pt x="223171" y="201454"/>
                    <a:pt x="201359" y="223266"/>
                    <a:pt x="174593" y="223266"/>
                  </a:cubicBezTo>
                  <a:cubicBezTo>
                    <a:pt x="78296" y="223266"/>
                    <a:pt x="0" y="301562"/>
                    <a:pt x="0" y="397859"/>
                  </a:cubicBezTo>
                  <a:lnTo>
                    <a:pt x="0" y="462725"/>
                  </a:lnTo>
                  <a:cubicBezTo>
                    <a:pt x="0" y="559022"/>
                    <a:pt x="78296" y="637318"/>
                    <a:pt x="174593" y="637318"/>
                  </a:cubicBezTo>
                  <a:cubicBezTo>
                    <a:pt x="201359" y="637318"/>
                    <a:pt x="223171" y="659130"/>
                    <a:pt x="223171" y="685990"/>
                  </a:cubicBezTo>
                  <a:cubicBezTo>
                    <a:pt x="223171" y="782288"/>
                    <a:pt x="301562" y="860584"/>
                    <a:pt x="397859" y="860584"/>
                  </a:cubicBezTo>
                  <a:lnTo>
                    <a:pt x="462629" y="860584"/>
                  </a:lnTo>
                  <a:cubicBezTo>
                    <a:pt x="558927" y="860584"/>
                    <a:pt x="637318" y="782288"/>
                    <a:pt x="637318" y="685990"/>
                  </a:cubicBezTo>
                  <a:cubicBezTo>
                    <a:pt x="637318" y="659130"/>
                    <a:pt x="659130" y="637318"/>
                    <a:pt x="685895" y="637318"/>
                  </a:cubicBezTo>
                  <a:cubicBezTo>
                    <a:pt x="782193" y="637318"/>
                    <a:pt x="860584" y="559022"/>
                    <a:pt x="860584" y="462725"/>
                  </a:cubicBezTo>
                  <a:lnTo>
                    <a:pt x="860584" y="397859"/>
                  </a:lnTo>
                  <a:cubicBezTo>
                    <a:pt x="860584" y="301562"/>
                    <a:pt x="782193" y="223266"/>
                    <a:pt x="685895" y="223266"/>
                  </a:cubicBezTo>
                  <a:close/>
                  <a:moveTo>
                    <a:pt x="759428" y="462725"/>
                  </a:moveTo>
                  <a:cubicBezTo>
                    <a:pt x="759428" y="503206"/>
                    <a:pt x="726472" y="536258"/>
                    <a:pt x="685895" y="536258"/>
                  </a:cubicBezTo>
                  <a:cubicBezTo>
                    <a:pt x="603314" y="536258"/>
                    <a:pt x="536162" y="603409"/>
                    <a:pt x="536162" y="685990"/>
                  </a:cubicBezTo>
                  <a:cubicBezTo>
                    <a:pt x="536162" y="726472"/>
                    <a:pt x="503206" y="759428"/>
                    <a:pt x="462629" y="759428"/>
                  </a:cubicBezTo>
                  <a:lnTo>
                    <a:pt x="397859" y="759428"/>
                  </a:lnTo>
                  <a:cubicBezTo>
                    <a:pt x="357283" y="759428"/>
                    <a:pt x="324326" y="726472"/>
                    <a:pt x="324326" y="685990"/>
                  </a:cubicBezTo>
                  <a:cubicBezTo>
                    <a:pt x="324326" y="603409"/>
                    <a:pt x="257175" y="536258"/>
                    <a:pt x="174593" y="536258"/>
                  </a:cubicBezTo>
                  <a:cubicBezTo>
                    <a:pt x="134017" y="536258"/>
                    <a:pt x="101060" y="503206"/>
                    <a:pt x="101060" y="462725"/>
                  </a:cubicBezTo>
                  <a:lnTo>
                    <a:pt x="101060" y="397859"/>
                  </a:lnTo>
                  <a:cubicBezTo>
                    <a:pt x="101060" y="357378"/>
                    <a:pt x="134017" y="324326"/>
                    <a:pt x="174593" y="324326"/>
                  </a:cubicBezTo>
                  <a:cubicBezTo>
                    <a:pt x="257175" y="324326"/>
                    <a:pt x="324326" y="257175"/>
                    <a:pt x="324326" y="174593"/>
                  </a:cubicBezTo>
                  <a:cubicBezTo>
                    <a:pt x="324326" y="134112"/>
                    <a:pt x="357283" y="101156"/>
                    <a:pt x="397859" y="101156"/>
                  </a:cubicBezTo>
                  <a:lnTo>
                    <a:pt x="462629" y="101156"/>
                  </a:lnTo>
                  <a:cubicBezTo>
                    <a:pt x="503206" y="101156"/>
                    <a:pt x="536162" y="134112"/>
                    <a:pt x="536162" y="174593"/>
                  </a:cubicBezTo>
                  <a:cubicBezTo>
                    <a:pt x="536162" y="257175"/>
                    <a:pt x="603314" y="324326"/>
                    <a:pt x="685895" y="324326"/>
                  </a:cubicBezTo>
                  <a:cubicBezTo>
                    <a:pt x="726472" y="324326"/>
                    <a:pt x="759428" y="357378"/>
                    <a:pt x="759428" y="397859"/>
                  </a:cubicBezTo>
                  <a:lnTo>
                    <a:pt x="759428" y="46272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6E79F-28DB-48DA-A916-96B3E8ADAA57}"/>
              </a:ext>
            </a:extLst>
          </p:cNvPr>
          <p:cNvSpPr/>
          <p:nvPr/>
        </p:nvSpPr>
        <p:spPr>
          <a:xfrm>
            <a:off x="0" y="6031560"/>
            <a:ext cx="12192000" cy="82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2FCEEF-E66E-4755-8453-08520E5F87C0}"/>
              </a:ext>
            </a:extLst>
          </p:cNvPr>
          <p:cNvSpPr txBox="1"/>
          <p:nvPr/>
        </p:nvSpPr>
        <p:spPr>
          <a:xfrm>
            <a:off x="2219998" y="6275503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9C0421-653C-445F-A91A-63C58784FE60}"/>
              </a:ext>
            </a:extLst>
          </p:cNvPr>
          <p:cNvSpPr txBox="1"/>
          <p:nvPr/>
        </p:nvSpPr>
        <p:spPr>
          <a:xfrm>
            <a:off x="7698310" y="6275503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AF2615-D467-4010-9E32-C1A4F342A3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119254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2BD33C-FF78-4A75-9BFA-6E697EB35738}"/>
              </a:ext>
            </a:extLst>
          </p:cNvPr>
          <p:cNvSpPr txBox="1"/>
          <p:nvPr/>
        </p:nvSpPr>
        <p:spPr>
          <a:xfrm>
            <a:off x="728471" y="1387691"/>
            <a:ext cx="49664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Timelines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0238EFB-94AB-40B2-87D7-108712D46F9F}"/>
              </a:ext>
            </a:extLst>
          </p:cNvPr>
          <p:cNvGrpSpPr/>
          <p:nvPr/>
        </p:nvGrpSpPr>
        <p:grpSpPr>
          <a:xfrm>
            <a:off x="6497106" y="1387691"/>
            <a:ext cx="4676104" cy="3746284"/>
            <a:chOff x="1152143" y="1549935"/>
            <a:chExt cx="4676104" cy="374628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8A36368-8D87-4487-B995-1E215A24485F}"/>
                </a:ext>
              </a:extLst>
            </p:cNvPr>
            <p:cNvGrpSpPr/>
            <p:nvPr userDrawn="1"/>
          </p:nvGrpSpPr>
          <p:grpSpPr>
            <a:xfrm>
              <a:off x="2353348" y="1549935"/>
              <a:ext cx="3474899" cy="1457644"/>
              <a:chOff x="2353348" y="1750852"/>
              <a:chExt cx="3474899" cy="1457644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D0BBBB8-C7C5-47DC-984B-0DB5D6AB943F}"/>
                  </a:ext>
                </a:extLst>
              </p:cNvPr>
              <p:cNvSpPr txBox="1"/>
              <p:nvPr userDrawn="1"/>
            </p:nvSpPr>
            <p:spPr>
              <a:xfrm>
                <a:off x="2353348" y="1750852"/>
                <a:ext cx="930063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>
                    <a:solidFill>
                      <a:schemeClr val="accent6"/>
                    </a:solidFill>
                    <a:latin typeface="Fredoka One" panose="02000000000000000000" pitchFamily="2" charset="0"/>
                  </a:rPr>
                  <a:t>2021</a:t>
                </a:r>
                <a:endParaRPr lang="en-ID" sz="2600">
                  <a:solidFill>
                    <a:schemeClr val="accent6"/>
                  </a:solidFill>
                  <a:latin typeface="Fredoka One" panose="02000000000000000000" pitchFamily="2" charset="0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96EEE1C-C5A7-4AAB-933B-0A37D3BBBB3A}"/>
                  </a:ext>
                </a:extLst>
              </p:cNvPr>
              <p:cNvSpPr txBox="1"/>
              <p:nvPr userDrawn="1"/>
            </p:nvSpPr>
            <p:spPr>
              <a:xfrm>
                <a:off x="2353350" y="2243295"/>
                <a:ext cx="3474897" cy="965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sz="2000">
                    <a:solidFill>
                      <a:schemeClr val="bg1"/>
                    </a:solidFill>
                    <a:latin typeface="Rubik" pitchFamily="2" charset="-79"/>
                    <a:cs typeface="Rubik" pitchFamily="2" charset="-79"/>
                  </a:rPr>
                  <a:t>Lorem ipsum dolor sit amet, elit. Nunc volutpat, ex vitae.</a:t>
                </a:r>
              </a:p>
            </p:txBody>
          </p:sp>
        </p:grpSp>
        <p:sp>
          <p:nvSpPr>
            <p:cNvPr id="8" name="Graphic 23">
              <a:extLst>
                <a:ext uri="{FF2B5EF4-FFF2-40B4-BE49-F238E27FC236}">
                  <a16:creationId xmlns:a16="http://schemas.microsoft.com/office/drawing/2014/main" id="{182D229C-843B-479E-9670-FA2C40B7E42C}"/>
                </a:ext>
              </a:extLst>
            </p:cNvPr>
            <p:cNvSpPr/>
            <p:nvPr userDrawn="1"/>
          </p:nvSpPr>
          <p:spPr>
            <a:xfrm>
              <a:off x="1152143" y="1812031"/>
              <a:ext cx="933452" cy="933452"/>
            </a:xfrm>
            <a:custGeom>
              <a:avLst/>
              <a:gdLst>
                <a:gd name="connsiteX0" fmla="*/ 685895 w 860583"/>
                <a:gd name="connsiteY0" fmla="*/ 223266 h 860583"/>
                <a:gd name="connsiteX1" fmla="*/ 637318 w 860583"/>
                <a:gd name="connsiteY1" fmla="*/ 174593 h 860583"/>
                <a:gd name="connsiteX2" fmla="*/ 462629 w 860583"/>
                <a:gd name="connsiteY2" fmla="*/ 0 h 860583"/>
                <a:gd name="connsiteX3" fmla="*/ 397859 w 860583"/>
                <a:gd name="connsiteY3" fmla="*/ 0 h 860583"/>
                <a:gd name="connsiteX4" fmla="*/ 223171 w 860583"/>
                <a:gd name="connsiteY4" fmla="*/ 174593 h 860583"/>
                <a:gd name="connsiteX5" fmla="*/ 174593 w 860583"/>
                <a:gd name="connsiteY5" fmla="*/ 223266 h 860583"/>
                <a:gd name="connsiteX6" fmla="*/ 0 w 860583"/>
                <a:gd name="connsiteY6" fmla="*/ 397859 h 860583"/>
                <a:gd name="connsiteX7" fmla="*/ 0 w 860583"/>
                <a:gd name="connsiteY7" fmla="*/ 462725 h 860583"/>
                <a:gd name="connsiteX8" fmla="*/ 174593 w 860583"/>
                <a:gd name="connsiteY8" fmla="*/ 637318 h 860583"/>
                <a:gd name="connsiteX9" fmla="*/ 223171 w 860583"/>
                <a:gd name="connsiteY9" fmla="*/ 685990 h 860583"/>
                <a:gd name="connsiteX10" fmla="*/ 397859 w 860583"/>
                <a:gd name="connsiteY10" fmla="*/ 860584 h 860583"/>
                <a:gd name="connsiteX11" fmla="*/ 462629 w 860583"/>
                <a:gd name="connsiteY11" fmla="*/ 860584 h 860583"/>
                <a:gd name="connsiteX12" fmla="*/ 637318 w 860583"/>
                <a:gd name="connsiteY12" fmla="*/ 685990 h 860583"/>
                <a:gd name="connsiteX13" fmla="*/ 685895 w 860583"/>
                <a:gd name="connsiteY13" fmla="*/ 637318 h 860583"/>
                <a:gd name="connsiteX14" fmla="*/ 860584 w 860583"/>
                <a:gd name="connsiteY14" fmla="*/ 462725 h 860583"/>
                <a:gd name="connsiteX15" fmla="*/ 860584 w 860583"/>
                <a:gd name="connsiteY15" fmla="*/ 397859 h 860583"/>
                <a:gd name="connsiteX16" fmla="*/ 685895 w 860583"/>
                <a:gd name="connsiteY16" fmla="*/ 223266 h 860583"/>
                <a:gd name="connsiteX17" fmla="*/ 759428 w 860583"/>
                <a:gd name="connsiteY17" fmla="*/ 462725 h 860583"/>
                <a:gd name="connsiteX18" fmla="*/ 685895 w 860583"/>
                <a:gd name="connsiteY18" fmla="*/ 536258 h 860583"/>
                <a:gd name="connsiteX19" fmla="*/ 536162 w 860583"/>
                <a:gd name="connsiteY19" fmla="*/ 685990 h 860583"/>
                <a:gd name="connsiteX20" fmla="*/ 462629 w 860583"/>
                <a:gd name="connsiteY20" fmla="*/ 759428 h 860583"/>
                <a:gd name="connsiteX21" fmla="*/ 397859 w 860583"/>
                <a:gd name="connsiteY21" fmla="*/ 759428 h 860583"/>
                <a:gd name="connsiteX22" fmla="*/ 324326 w 860583"/>
                <a:gd name="connsiteY22" fmla="*/ 685990 h 860583"/>
                <a:gd name="connsiteX23" fmla="*/ 174593 w 860583"/>
                <a:gd name="connsiteY23" fmla="*/ 536258 h 860583"/>
                <a:gd name="connsiteX24" fmla="*/ 101060 w 860583"/>
                <a:gd name="connsiteY24" fmla="*/ 462725 h 860583"/>
                <a:gd name="connsiteX25" fmla="*/ 101060 w 860583"/>
                <a:gd name="connsiteY25" fmla="*/ 397859 h 860583"/>
                <a:gd name="connsiteX26" fmla="*/ 174593 w 860583"/>
                <a:gd name="connsiteY26" fmla="*/ 324326 h 860583"/>
                <a:gd name="connsiteX27" fmla="*/ 324326 w 860583"/>
                <a:gd name="connsiteY27" fmla="*/ 174593 h 860583"/>
                <a:gd name="connsiteX28" fmla="*/ 397859 w 860583"/>
                <a:gd name="connsiteY28" fmla="*/ 101156 h 860583"/>
                <a:gd name="connsiteX29" fmla="*/ 462629 w 860583"/>
                <a:gd name="connsiteY29" fmla="*/ 101156 h 860583"/>
                <a:gd name="connsiteX30" fmla="*/ 536162 w 860583"/>
                <a:gd name="connsiteY30" fmla="*/ 174593 h 860583"/>
                <a:gd name="connsiteX31" fmla="*/ 685895 w 860583"/>
                <a:gd name="connsiteY31" fmla="*/ 324326 h 860583"/>
                <a:gd name="connsiteX32" fmla="*/ 759428 w 860583"/>
                <a:gd name="connsiteY32" fmla="*/ 397859 h 860583"/>
                <a:gd name="connsiteX33" fmla="*/ 759428 w 860583"/>
                <a:gd name="connsiteY33" fmla="*/ 462725 h 86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60583" h="860583">
                  <a:moveTo>
                    <a:pt x="685895" y="223266"/>
                  </a:moveTo>
                  <a:cubicBezTo>
                    <a:pt x="659130" y="223266"/>
                    <a:pt x="637318" y="201454"/>
                    <a:pt x="637318" y="174593"/>
                  </a:cubicBezTo>
                  <a:cubicBezTo>
                    <a:pt x="637318" y="78296"/>
                    <a:pt x="558927" y="0"/>
                    <a:pt x="462629" y="0"/>
                  </a:cubicBezTo>
                  <a:lnTo>
                    <a:pt x="397859" y="0"/>
                  </a:lnTo>
                  <a:cubicBezTo>
                    <a:pt x="301562" y="0"/>
                    <a:pt x="223171" y="78296"/>
                    <a:pt x="223171" y="174593"/>
                  </a:cubicBezTo>
                  <a:cubicBezTo>
                    <a:pt x="223171" y="201454"/>
                    <a:pt x="201359" y="223266"/>
                    <a:pt x="174593" y="223266"/>
                  </a:cubicBezTo>
                  <a:cubicBezTo>
                    <a:pt x="78296" y="223266"/>
                    <a:pt x="0" y="301562"/>
                    <a:pt x="0" y="397859"/>
                  </a:cubicBezTo>
                  <a:lnTo>
                    <a:pt x="0" y="462725"/>
                  </a:lnTo>
                  <a:cubicBezTo>
                    <a:pt x="0" y="559022"/>
                    <a:pt x="78296" y="637318"/>
                    <a:pt x="174593" y="637318"/>
                  </a:cubicBezTo>
                  <a:cubicBezTo>
                    <a:pt x="201359" y="637318"/>
                    <a:pt x="223171" y="659130"/>
                    <a:pt x="223171" y="685990"/>
                  </a:cubicBezTo>
                  <a:cubicBezTo>
                    <a:pt x="223171" y="782288"/>
                    <a:pt x="301562" y="860584"/>
                    <a:pt x="397859" y="860584"/>
                  </a:cubicBezTo>
                  <a:lnTo>
                    <a:pt x="462629" y="860584"/>
                  </a:lnTo>
                  <a:cubicBezTo>
                    <a:pt x="558927" y="860584"/>
                    <a:pt x="637318" y="782288"/>
                    <a:pt x="637318" y="685990"/>
                  </a:cubicBezTo>
                  <a:cubicBezTo>
                    <a:pt x="637318" y="659130"/>
                    <a:pt x="659130" y="637318"/>
                    <a:pt x="685895" y="637318"/>
                  </a:cubicBezTo>
                  <a:cubicBezTo>
                    <a:pt x="782193" y="637318"/>
                    <a:pt x="860584" y="559022"/>
                    <a:pt x="860584" y="462725"/>
                  </a:cubicBezTo>
                  <a:lnTo>
                    <a:pt x="860584" y="397859"/>
                  </a:lnTo>
                  <a:cubicBezTo>
                    <a:pt x="860584" y="301562"/>
                    <a:pt x="782193" y="223266"/>
                    <a:pt x="685895" y="223266"/>
                  </a:cubicBezTo>
                  <a:close/>
                  <a:moveTo>
                    <a:pt x="759428" y="462725"/>
                  </a:moveTo>
                  <a:cubicBezTo>
                    <a:pt x="759428" y="503206"/>
                    <a:pt x="726472" y="536258"/>
                    <a:pt x="685895" y="536258"/>
                  </a:cubicBezTo>
                  <a:cubicBezTo>
                    <a:pt x="603314" y="536258"/>
                    <a:pt x="536162" y="603409"/>
                    <a:pt x="536162" y="685990"/>
                  </a:cubicBezTo>
                  <a:cubicBezTo>
                    <a:pt x="536162" y="726472"/>
                    <a:pt x="503206" y="759428"/>
                    <a:pt x="462629" y="759428"/>
                  </a:cubicBezTo>
                  <a:lnTo>
                    <a:pt x="397859" y="759428"/>
                  </a:lnTo>
                  <a:cubicBezTo>
                    <a:pt x="357283" y="759428"/>
                    <a:pt x="324326" y="726472"/>
                    <a:pt x="324326" y="685990"/>
                  </a:cubicBezTo>
                  <a:cubicBezTo>
                    <a:pt x="324326" y="603409"/>
                    <a:pt x="257175" y="536258"/>
                    <a:pt x="174593" y="536258"/>
                  </a:cubicBezTo>
                  <a:cubicBezTo>
                    <a:pt x="134017" y="536258"/>
                    <a:pt x="101060" y="503206"/>
                    <a:pt x="101060" y="462725"/>
                  </a:cubicBezTo>
                  <a:lnTo>
                    <a:pt x="101060" y="397859"/>
                  </a:lnTo>
                  <a:cubicBezTo>
                    <a:pt x="101060" y="357378"/>
                    <a:pt x="134017" y="324326"/>
                    <a:pt x="174593" y="324326"/>
                  </a:cubicBezTo>
                  <a:cubicBezTo>
                    <a:pt x="257175" y="324326"/>
                    <a:pt x="324326" y="257175"/>
                    <a:pt x="324326" y="174593"/>
                  </a:cubicBezTo>
                  <a:cubicBezTo>
                    <a:pt x="324326" y="134112"/>
                    <a:pt x="357283" y="101156"/>
                    <a:pt x="397859" y="101156"/>
                  </a:cubicBezTo>
                  <a:lnTo>
                    <a:pt x="462629" y="101156"/>
                  </a:lnTo>
                  <a:cubicBezTo>
                    <a:pt x="503206" y="101156"/>
                    <a:pt x="536162" y="134112"/>
                    <a:pt x="536162" y="174593"/>
                  </a:cubicBezTo>
                  <a:cubicBezTo>
                    <a:pt x="536162" y="257175"/>
                    <a:pt x="603314" y="324326"/>
                    <a:pt x="685895" y="324326"/>
                  </a:cubicBezTo>
                  <a:cubicBezTo>
                    <a:pt x="726472" y="324326"/>
                    <a:pt x="759428" y="357378"/>
                    <a:pt x="759428" y="397859"/>
                  </a:cubicBezTo>
                  <a:lnTo>
                    <a:pt x="759428" y="46272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FCDB976-D454-498A-B91D-04DB4FED0ED8}"/>
                </a:ext>
              </a:extLst>
            </p:cNvPr>
            <p:cNvGrpSpPr/>
            <p:nvPr userDrawn="1"/>
          </p:nvGrpSpPr>
          <p:grpSpPr>
            <a:xfrm>
              <a:off x="2353348" y="3838575"/>
              <a:ext cx="3474899" cy="1457644"/>
              <a:chOff x="2353348" y="1750852"/>
              <a:chExt cx="3474899" cy="145764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2E88DB0-F3C5-4174-8BA3-2F72530C4F15}"/>
                  </a:ext>
                </a:extLst>
              </p:cNvPr>
              <p:cNvSpPr txBox="1"/>
              <p:nvPr userDrawn="1"/>
            </p:nvSpPr>
            <p:spPr>
              <a:xfrm>
                <a:off x="2353348" y="1750852"/>
                <a:ext cx="997389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>
                    <a:solidFill>
                      <a:schemeClr val="accent6"/>
                    </a:solidFill>
                    <a:latin typeface="Fredoka One" panose="02000000000000000000" pitchFamily="2" charset="0"/>
                  </a:rPr>
                  <a:t>2022</a:t>
                </a:r>
                <a:endParaRPr lang="en-ID" sz="2600">
                  <a:solidFill>
                    <a:schemeClr val="accent6"/>
                  </a:solidFill>
                  <a:latin typeface="Fredoka One" panose="02000000000000000000" pitchFamily="2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877099-7F98-44CC-8D8F-3FEBDEDAB4A8}"/>
                  </a:ext>
                </a:extLst>
              </p:cNvPr>
              <p:cNvSpPr txBox="1"/>
              <p:nvPr userDrawn="1"/>
            </p:nvSpPr>
            <p:spPr>
              <a:xfrm>
                <a:off x="2353350" y="2243295"/>
                <a:ext cx="3474897" cy="965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sz="2000">
                    <a:solidFill>
                      <a:schemeClr val="bg1"/>
                    </a:solidFill>
                    <a:latin typeface="Rubik" pitchFamily="2" charset="-79"/>
                    <a:cs typeface="Rubik" pitchFamily="2" charset="-79"/>
                  </a:rPr>
                  <a:t>Lorem ipsum dolor sit amet, elit. Nunc volutpat, ex vitae.</a:t>
                </a:r>
              </a:p>
            </p:txBody>
          </p:sp>
        </p:grpSp>
        <p:sp>
          <p:nvSpPr>
            <p:cNvPr id="10" name="Graphic 23">
              <a:extLst>
                <a:ext uri="{FF2B5EF4-FFF2-40B4-BE49-F238E27FC236}">
                  <a16:creationId xmlns:a16="http://schemas.microsoft.com/office/drawing/2014/main" id="{5DFAA0DC-7C12-4F46-903F-569A95CBD9D1}"/>
                </a:ext>
              </a:extLst>
            </p:cNvPr>
            <p:cNvSpPr/>
            <p:nvPr userDrawn="1"/>
          </p:nvSpPr>
          <p:spPr>
            <a:xfrm>
              <a:off x="1152143" y="4100671"/>
              <a:ext cx="933452" cy="933452"/>
            </a:xfrm>
            <a:custGeom>
              <a:avLst/>
              <a:gdLst>
                <a:gd name="connsiteX0" fmla="*/ 685895 w 860583"/>
                <a:gd name="connsiteY0" fmla="*/ 223266 h 860583"/>
                <a:gd name="connsiteX1" fmla="*/ 637318 w 860583"/>
                <a:gd name="connsiteY1" fmla="*/ 174593 h 860583"/>
                <a:gd name="connsiteX2" fmla="*/ 462629 w 860583"/>
                <a:gd name="connsiteY2" fmla="*/ 0 h 860583"/>
                <a:gd name="connsiteX3" fmla="*/ 397859 w 860583"/>
                <a:gd name="connsiteY3" fmla="*/ 0 h 860583"/>
                <a:gd name="connsiteX4" fmla="*/ 223171 w 860583"/>
                <a:gd name="connsiteY4" fmla="*/ 174593 h 860583"/>
                <a:gd name="connsiteX5" fmla="*/ 174593 w 860583"/>
                <a:gd name="connsiteY5" fmla="*/ 223266 h 860583"/>
                <a:gd name="connsiteX6" fmla="*/ 0 w 860583"/>
                <a:gd name="connsiteY6" fmla="*/ 397859 h 860583"/>
                <a:gd name="connsiteX7" fmla="*/ 0 w 860583"/>
                <a:gd name="connsiteY7" fmla="*/ 462725 h 860583"/>
                <a:gd name="connsiteX8" fmla="*/ 174593 w 860583"/>
                <a:gd name="connsiteY8" fmla="*/ 637318 h 860583"/>
                <a:gd name="connsiteX9" fmla="*/ 223171 w 860583"/>
                <a:gd name="connsiteY9" fmla="*/ 685990 h 860583"/>
                <a:gd name="connsiteX10" fmla="*/ 397859 w 860583"/>
                <a:gd name="connsiteY10" fmla="*/ 860584 h 860583"/>
                <a:gd name="connsiteX11" fmla="*/ 462629 w 860583"/>
                <a:gd name="connsiteY11" fmla="*/ 860584 h 860583"/>
                <a:gd name="connsiteX12" fmla="*/ 637318 w 860583"/>
                <a:gd name="connsiteY12" fmla="*/ 685990 h 860583"/>
                <a:gd name="connsiteX13" fmla="*/ 685895 w 860583"/>
                <a:gd name="connsiteY13" fmla="*/ 637318 h 860583"/>
                <a:gd name="connsiteX14" fmla="*/ 860584 w 860583"/>
                <a:gd name="connsiteY14" fmla="*/ 462725 h 860583"/>
                <a:gd name="connsiteX15" fmla="*/ 860584 w 860583"/>
                <a:gd name="connsiteY15" fmla="*/ 397859 h 860583"/>
                <a:gd name="connsiteX16" fmla="*/ 685895 w 860583"/>
                <a:gd name="connsiteY16" fmla="*/ 223266 h 860583"/>
                <a:gd name="connsiteX17" fmla="*/ 759428 w 860583"/>
                <a:gd name="connsiteY17" fmla="*/ 462725 h 860583"/>
                <a:gd name="connsiteX18" fmla="*/ 685895 w 860583"/>
                <a:gd name="connsiteY18" fmla="*/ 536258 h 860583"/>
                <a:gd name="connsiteX19" fmla="*/ 536162 w 860583"/>
                <a:gd name="connsiteY19" fmla="*/ 685990 h 860583"/>
                <a:gd name="connsiteX20" fmla="*/ 462629 w 860583"/>
                <a:gd name="connsiteY20" fmla="*/ 759428 h 860583"/>
                <a:gd name="connsiteX21" fmla="*/ 397859 w 860583"/>
                <a:gd name="connsiteY21" fmla="*/ 759428 h 860583"/>
                <a:gd name="connsiteX22" fmla="*/ 324326 w 860583"/>
                <a:gd name="connsiteY22" fmla="*/ 685990 h 860583"/>
                <a:gd name="connsiteX23" fmla="*/ 174593 w 860583"/>
                <a:gd name="connsiteY23" fmla="*/ 536258 h 860583"/>
                <a:gd name="connsiteX24" fmla="*/ 101060 w 860583"/>
                <a:gd name="connsiteY24" fmla="*/ 462725 h 860583"/>
                <a:gd name="connsiteX25" fmla="*/ 101060 w 860583"/>
                <a:gd name="connsiteY25" fmla="*/ 397859 h 860583"/>
                <a:gd name="connsiteX26" fmla="*/ 174593 w 860583"/>
                <a:gd name="connsiteY26" fmla="*/ 324326 h 860583"/>
                <a:gd name="connsiteX27" fmla="*/ 324326 w 860583"/>
                <a:gd name="connsiteY27" fmla="*/ 174593 h 860583"/>
                <a:gd name="connsiteX28" fmla="*/ 397859 w 860583"/>
                <a:gd name="connsiteY28" fmla="*/ 101156 h 860583"/>
                <a:gd name="connsiteX29" fmla="*/ 462629 w 860583"/>
                <a:gd name="connsiteY29" fmla="*/ 101156 h 860583"/>
                <a:gd name="connsiteX30" fmla="*/ 536162 w 860583"/>
                <a:gd name="connsiteY30" fmla="*/ 174593 h 860583"/>
                <a:gd name="connsiteX31" fmla="*/ 685895 w 860583"/>
                <a:gd name="connsiteY31" fmla="*/ 324326 h 860583"/>
                <a:gd name="connsiteX32" fmla="*/ 759428 w 860583"/>
                <a:gd name="connsiteY32" fmla="*/ 397859 h 860583"/>
                <a:gd name="connsiteX33" fmla="*/ 759428 w 860583"/>
                <a:gd name="connsiteY33" fmla="*/ 462725 h 86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60583" h="860583">
                  <a:moveTo>
                    <a:pt x="685895" y="223266"/>
                  </a:moveTo>
                  <a:cubicBezTo>
                    <a:pt x="659130" y="223266"/>
                    <a:pt x="637318" y="201454"/>
                    <a:pt x="637318" y="174593"/>
                  </a:cubicBezTo>
                  <a:cubicBezTo>
                    <a:pt x="637318" y="78296"/>
                    <a:pt x="558927" y="0"/>
                    <a:pt x="462629" y="0"/>
                  </a:cubicBezTo>
                  <a:lnTo>
                    <a:pt x="397859" y="0"/>
                  </a:lnTo>
                  <a:cubicBezTo>
                    <a:pt x="301562" y="0"/>
                    <a:pt x="223171" y="78296"/>
                    <a:pt x="223171" y="174593"/>
                  </a:cubicBezTo>
                  <a:cubicBezTo>
                    <a:pt x="223171" y="201454"/>
                    <a:pt x="201359" y="223266"/>
                    <a:pt x="174593" y="223266"/>
                  </a:cubicBezTo>
                  <a:cubicBezTo>
                    <a:pt x="78296" y="223266"/>
                    <a:pt x="0" y="301562"/>
                    <a:pt x="0" y="397859"/>
                  </a:cubicBezTo>
                  <a:lnTo>
                    <a:pt x="0" y="462725"/>
                  </a:lnTo>
                  <a:cubicBezTo>
                    <a:pt x="0" y="559022"/>
                    <a:pt x="78296" y="637318"/>
                    <a:pt x="174593" y="637318"/>
                  </a:cubicBezTo>
                  <a:cubicBezTo>
                    <a:pt x="201359" y="637318"/>
                    <a:pt x="223171" y="659130"/>
                    <a:pt x="223171" y="685990"/>
                  </a:cubicBezTo>
                  <a:cubicBezTo>
                    <a:pt x="223171" y="782288"/>
                    <a:pt x="301562" y="860584"/>
                    <a:pt x="397859" y="860584"/>
                  </a:cubicBezTo>
                  <a:lnTo>
                    <a:pt x="462629" y="860584"/>
                  </a:lnTo>
                  <a:cubicBezTo>
                    <a:pt x="558927" y="860584"/>
                    <a:pt x="637318" y="782288"/>
                    <a:pt x="637318" y="685990"/>
                  </a:cubicBezTo>
                  <a:cubicBezTo>
                    <a:pt x="637318" y="659130"/>
                    <a:pt x="659130" y="637318"/>
                    <a:pt x="685895" y="637318"/>
                  </a:cubicBezTo>
                  <a:cubicBezTo>
                    <a:pt x="782193" y="637318"/>
                    <a:pt x="860584" y="559022"/>
                    <a:pt x="860584" y="462725"/>
                  </a:cubicBezTo>
                  <a:lnTo>
                    <a:pt x="860584" y="397859"/>
                  </a:lnTo>
                  <a:cubicBezTo>
                    <a:pt x="860584" y="301562"/>
                    <a:pt x="782193" y="223266"/>
                    <a:pt x="685895" y="223266"/>
                  </a:cubicBezTo>
                  <a:close/>
                  <a:moveTo>
                    <a:pt x="759428" y="462725"/>
                  </a:moveTo>
                  <a:cubicBezTo>
                    <a:pt x="759428" y="503206"/>
                    <a:pt x="726472" y="536258"/>
                    <a:pt x="685895" y="536258"/>
                  </a:cubicBezTo>
                  <a:cubicBezTo>
                    <a:pt x="603314" y="536258"/>
                    <a:pt x="536162" y="603409"/>
                    <a:pt x="536162" y="685990"/>
                  </a:cubicBezTo>
                  <a:cubicBezTo>
                    <a:pt x="536162" y="726472"/>
                    <a:pt x="503206" y="759428"/>
                    <a:pt x="462629" y="759428"/>
                  </a:cubicBezTo>
                  <a:lnTo>
                    <a:pt x="397859" y="759428"/>
                  </a:lnTo>
                  <a:cubicBezTo>
                    <a:pt x="357283" y="759428"/>
                    <a:pt x="324326" y="726472"/>
                    <a:pt x="324326" y="685990"/>
                  </a:cubicBezTo>
                  <a:cubicBezTo>
                    <a:pt x="324326" y="603409"/>
                    <a:pt x="257175" y="536258"/>
                    <a:pt x="174593" y="536258"/>
                  </a:cubicBezTo>
                  <a:cubicBezTo>
                    <a:pt x="134017" y="536258"/>
                    <a:pt x="101060" y="503206"/>
                    <a:pt x="101060" y="462725"/>
                  </a:cubicBezTo>
                  <a:lnTo>
                    <a:pt x="101060" y="397859"/>
                  </a:lnTo>
                  <a:cubicBezTo>
                    <a:pt x="101060" y="357378"/>
                    <a:pt x="134017" y="324326"/>
                    <a:pt x="174593" y="324326"/>
                  </a:cubicBezTo>
                  <a:cubicBezTo>
                    <a:pt x="257175" y="324326"/>
                    <a:pt x="324326" y="257175"/>
                    <a:pt x="324326" y="174593"/>
                  </a:cubicBezTo>
                  <a:cubicBezTo>
                    <a:pt x="324326" y="134112"/>
                    <a:pt x="357283" y="101156"/>
                    <a:pt x="397859" y="101156"/>
                  </a:cubicBezTo>
                  <a:lnTo>
                    <a:pt x="462629" y="101156"/>
                  </a:lnTo>
                  <a:cubicBezTo>
                    <a:pt x="503206" y="101156"/>
                    <a:pt x="536162" y="134112"/>
                    <a:pt x="536162" y="174593"/>
                  </a:cubicBezTo>
                  <a:cubicBezTo>
                    <a:pt x="536162" y="257175"/>
                    <a:pt x="603314" y="324326"/>
                    <a:pt x="685895" y="324326"/>
                  </a:cubicBezTo>
                  <a:cubicBezTo>
                    <a:pt x="726472" y="324326"/>
                    <a:pt x="759428" y="357378"/>
                    <a:pt x="759428" y="397859"/>
                  </a:cubicBezTo>
                  <a:lnTo>
                    <a:pt x="759428" y="46272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36087A4-5958-433B-A948-B9A6CD5B4C09}"/>
              </a:ext>
            </a:extLst>
          </p:cNvPr>
          <p:cNvSpPr txBox="1"/>
          <p:nvPr/>
        </p:nvSpPr>
        <p:spPr>
          <a:xfrm>
            <a:off x="6497106" y="5964971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bg1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CFECE4-FACF-47D4-A671-DF5527223959}"/>
              </a:ext>
            </a:extLst>
          </p:cNvPr>
          <p:cNvSpPr txBox="1"/>
          <p:nvPr/>
        </p:nvSpPr>
        <p:spPr>
          <a:xfrm>
            <a:off x="9747820" y="5964971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bg1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47C91D3-BC6C-4462-A357-4499EA574DBC}"/>
              </a:ext>
            </a:extLst>
          </p:cNvPr>
          <p:cNvSpPr/>
          <p:nvPr/>
        </p:nvSpPr>
        <p:spPr>
          <a:xfrm>
            <a:off x="0" y="1"/>
            <a:ext cx="5694895" cy="666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14B09B-506F-41E3-8077-4BA7A420A7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31096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2C55AFB-6E45-4F65-A994-903FDC1814AC}"/>
              </a:ext>
            </a:extLst>
          </p:cNvPr>
          <p:cNvSpPr txBox="1"/>
          <p:nvPr/>
        </p:nvSpPr>
        <p:spPr>
          <a:xfrm>
            <a:off x="1069327" y="874455"/>
            <a:ext cx="387477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Photo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Gallery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A65BD6-90C6-47A0-A78A-E111C6DDCFD3}"/>
              </a:ext>
            </a:extLst>
          </p:cNvPr>
          <p:cNvSpPr txBox="1"/>
          <p:nvPr/>
        </p:nvSpPr>
        <p:spPr>
          <a:xfrm>
            <a:off x="1069327" y="3664128"/>
            <a:ext cx="23711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</a:t>
            </a:r>
          </a:p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61E3E5-64BE-44B9-8E62-7469FB8A0026}"/>
              </a:ext>
            </a:extLst>
          </p:cNvPr>
          <p:cNvSpPr txBox="1"/>
          <p:nvPr/>
        </p:nvSpPr>
        <p:spPr>
          <a:xfrm>
            <a:off x="1069327" y="4556680"/>
            <a:ext cx="3874779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vitae cursus sagittis, neque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483722-E177-4C0C-A3BE-05D3D77FD6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4B50CF1-1A47-4228-95F9-AA3C91453AE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388983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7D3B5D2-63E2-40BE-AD8A-C41822390383}"/>
              </a:ext>
            </a:extLst>
          </p:cNvPr>
          <p:cNvSpPr txBox="1"/>
          <p:nvPr/>
        </p:nvSpPr>
        <p:spPr>
          <a:xfrm>
            <a:off x="6257925" y="1067336"/>
            <a:ext cx="45031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Location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4F13F9-D6D8-4D44-ABB0-598C9DD2EE93}"/>
              </a:ext>
            </a:extLst>
          </p:cNvPr>
          <p:cNvSpPr/>
          <p:nvPr/>
        </p:nvSpPr>
        <p:spPr>
          <a:xfrm>
            <a:off x="0" y="6031560"/>
            <a:ext cx="12192000" cy="82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raphic 23">
            <a:extLst>
              <a:ext uri="{FF2B5EF4-FFF2-40B4-BE49-F238E27FC236}">
                <a16:creationId xmlns:a16="http://schemas.microsoft.com/office/drawing/2014/main" id="{F15EDE5B-3E55-4C0A-A981-F59C0A381104}"/>
              </a:ext>
            </a:extLst>
          </p:cNvPr>
          <p:cNvSpPr/>
          <p:nvPr/>
        </p:nvSpPr>
        <p:spPr>
          <a:xfrm>
            <a:off x="1430919" y="1262329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CFF9B5-8624-4E3A-9C63-D296B541A20C}"/>
              </a:ext>
            </a:extLst>
          </p:cNvPr>
          <p:cNvSpPr txBox="1"/>
          <p:nvPr/>
        </p:nvSpPr>
        <p:spPr>
          <a:xfrm>
            <a:off x="2605368" y="1282779"/>
            <a:ext cx="23711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</a:t>
            </a:r>
          </a:p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FA83D5-F1A0-4CE4-A0B0-432E492516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94859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7853CB-981E-45B0-B150-20E26928A400}"/>
              </a:ext>
            </a:extLst>
          </p:cNvPr>
          <p:cNvSpPr txBox="1"/>
          <p:nvPr/>
        </p:nvSpPr>
        <p:spPr>
          <a:xfrm>
            <a:off x="6096000" y="1484977"/>
            <a:ext cx="46907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24 Hours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Non Stop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DF09F9-9261-498F-AC19-1FBE5FA07C22}"/>
              </a:ext>
            </a:extLst>
          </p:cNvPr>
          <p:cNvSpPr txBox="1"/>
          <p:nvPr/>
        </p:nvSpPr>
        <p:spPr>
          <a:xfrm>
            <a:off x="1405292" y="4661822"/>
            <a:ext cx="9381416" cy="965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cursus sagittis, neque mauris iaculis est, nec fringilla nisl mi eu odio. Nulla tincidunt sodales.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E871CF-23FA-420D-8FCB-CC46D1FA35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82938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A54B8C54-1DEA-473A-8498-ED174AD1F6F9}"/>
              </a:ext>
            </a:extLst>
          </p:cNvPr>
          <p:cNvGrpSpPr/>
          <p:nvPr/>
        </p:nvGrpSpPr>
        <p:grpSpPr>
          <a:xfrm>
            <a:off x="641796" y="1194817"/>
            <a:ext cx="11037493" cy="4468367"/>
            <a:chOff x="641796" y="1194817"/>
            <a:chExt cx="11037493" cy="446836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634301D-2EED-4C96-BDFE-ABFA74E147C6}"/>
                </a:ext>
              </a:extLst>
            </p:cNvPr>
            <p:cNvSpPr/>
            <p:nvPr/>
          </p:nvSpPr>
          <p:spPr>
            <a:xfrm>
              <a:off x="5594604" y="2776284"/>
              <a:ext cx="1004887" cy="1357439"/>
            </a:xfrm>
            <a:custGeom>
              <a:avLst/>
              <a:gdLst>
                <a:gd name="connsiteX0" fmla="*/ 1004888 w 1004887"/>
                <a:gd name="connsiteY0" fmla="*/ 239522 h 1357439"/>
                <a:gd name="connsiteX1" fmla="*/ 1004888 w 1004887"/>
                <a:gd name="connsiteY1" fmla="*/ 1357439 h 1357439"/>
                <a:gd name="connsiteX2" fmla="*/ 0 w 1004887"/>
                <a:gd name="connsiteY2" fmla="*/ 1349248 h 1357439"/>
                <a:gd name="connsiteX3" fmla="*/ 0 w 1004887"/>
                <a:gd name="connsiteY3" fmla="*/ 236918 h 1357439"/>
                <a:gd name="connsiteX4" fmla="*/ 509651 w 1004887"/>
                <a:gd name="connsiteY4" fmla="*/ 0 h 1357439"/>
                <a:gd name="connsiteX5" fmla="*/ 1004888 w 1004887"/>
                <a:gd name="connsiteY5" fmla="*/ 239522 h 1357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4887" h="1357439">
                  <a:moveTo>
                    <a:pt x="1004888" y="239522"/>
                  </a:moveTo>
                  <a:lnTo>
                    <a:pt x="1004888" y="1357439"/>
                  </a:lnTo>
                  <a:lnTo>
                    <a:pt x="0" y="1349248"/>
                  </a:lnTo>
                  <a:lnTo>
                    <a:pt x="0" y="236918"/>
                  </a:lnTo>
                  <a:cubicBezTo>
                    <a:pt x="0" y="236918"/>
                    <a:pt x="76835" y="0"/>
                    <a:pt x="509651" y="0"/>
                  </a:cubicBezTo>
                  <a:cubicBezTo>
                    <a:pt x="942467" y="0"/>
                    <a:pt x="1004888" y="239522"/>
                    <a:pt x="1004888" y="239522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88A1CDA1-FB43-497B-966F-DE922BC14527}"/>
                </a:ext>
              </a:extLst>
            </p:cNvPr>
            <p:cNvSpPr/>
            <p:nvPr/>
          </p:nvSpPr>
          <p:spPr>
            <a:xfrm>
              <a:off x="5131816" y="2744280"/>
              <a:ext cx="462724" cy="1381251"/>
            </a:xfrm>
            <a:custGeom>
              <a:avLst/>
              <a:gdLst>
                <a:gd name="connsiteX0" fmla="*/ 462725 w 462724"/>
                <a:gd name="connsiteY0" fmla="*/ 268922 h 1381251"/>
                <a:gd name="connsiteX1" fmla="*/ 462725 w 462724"/>
                <a:gd name="connsiteY1" fmla="*/ 1381252 h 1381251"/>
                <a:gd name="connsiteX2" fmla="*/ 3556 w 462724"/>
                <a:gd name="connsiteY2" fmla="*/ 1116711 h 1381251"/>
                <a:gd name="connsiteX3" fmla="*/ 0 w 462724"/>
                <a:gd name="connsiteY3" fmla="*/ 0 h 1381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2724" h="1381251">
                  <a:moveTo>
                    <a:pt x="462725" y="268922"/>
                  </a:moveTo>
                  <a:lnTo>
                    <a:pt x="462725" y="1381252"/>
                  </a:lnTo>
                  <a:lnTo>
                    <a:pt x="3556" y="11167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A7E0D5E-9EAB-4C63-A96D-9E14500C1F74}"/>
                </a:ext>
              </a:extLst>
            </p:cNvPr>
            <p:cNvSpPr/>
            <p:nvPr/>
          </p:nvSpPr>
          <p:spPr>
            <a:xfrm>
              <a:off x="7171182" y="3368041"/>
              <a:ext cx="965454" cy="1676526"/>
            </a:xfrm>
            <a:custGeom>
              <a:avLst/>
              <a:gdLst>
                <a:gd name="connsiteX0" fmla="*/ 0 w 965454"/>
                <a:gd name="connsiteY0" fmla="*/ 1676527 h 1676526"/>
                <a:gd name="connsiteX1" fmla="*/ 962216 w 965454"/>
                <a:gd name="connsiteY1" fmla="*/ 1120457 h 1676526"/>
                <a:gd name="connsiteX2" fmla="*/ 965454 w 965454"/>
                <a:gd name="connsiteY2" fmla="*/ 0 h 1676526"/>
                <a:gd name="connsiteX3" fmla="*/ 0 w 965454"/>
                <a:gd name="connsiteY3" fmla="*/ 561086 h 1676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5454" h="1676526">
                  <a:moveTo>
                    <a:pt x="0" y="1676527"/>
                  </a:moveTo>
                  <a:lnTo>
                    <a:pt x="962216" y="1120457"/>
                  </a:lnTo>
                  <a:lnTo>
                    <a:pt x="965454" y="0"/>
                  </a:lnTo>
                  <a:lnTo>
                    <a:pt x="0" y="56108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28305F2-3D12-477A-A2FA-F004877149C4}"/>
                </a:ext>
              </a:extLst>
            </p:cNvPr>
            <p:cNvSpPr/>
            <p:nvPr/>
          </p:nvSpPr>
          <p:spPr>
            <a:xfrm>
              <a:off x="6599492" y="2748217"/>
              <a:ext cx="463486" cy="1385506"/>
            </a:xfrm>
            <a:custGeom>
              <a:avLst/>
              <a:gdLst>
                <a:gd name="connsiteX0" fmla="*/ 463486 w 463486"/>
                <a:gd name="connsiteY0" fmla="*/ 0 h 1385506"/>
                <a:gd name="connsiteX1" fmla="*/ 460502 w 463486"/>
                <a:gd name="connsiteY1" fmla="*/ 1120394 h 1385506"/>
                <a:gd name="connsiteX2" fmla="*/ 0 w 463486"/>
                <a:gd name="connsiteY2" fmla="*/ 1385506 h 1385506"/>
                <a:gd name="connsiteX3" fmla="*/ 0 w 463486"/>
                <a:gd name="connsiteY3" fmla="*/ 267589 h 1385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3486" h="1385506">
                  <a:moveTo>
                    <a:pt x="463486" y="0"/>
                  </a:moveTo>
                  <a:lnTo>
                    <a:pt x="460502" y="1120394"/>
                  </a:lnTo>
                  <a:lnTo>
                    <a:pt x="0" y="1385506"/>
                  </a:lnTo>
                  <a:lnTo>
                    <a:pt x="0" y="26758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9EFD6B1-DD80-4412-9861-0181F5C61F79}"/>
                </a:ext>
              </a:extLst>
            </p:cNvPr>
            <p:cNvSpPr/>
            <p:nvPr/>
          </p:nvSpPr>
          <p:spPr>
            <a:xfrm>
              <a:off x="6705346" y="3658743"/>
              <a:ext cx="465835" cy="1385823"/>
            </a:xfrm>
            <a:custGeom>
              <a:avLst/>
              <a:gdLst>
                <a:gd name="connsiteX0" fmla="*/ 465836 w 465835"/>
                <a:gd name="connsiteY0" fmla="*/ 1385824 h 1385823"/>
                <a:gd name="connsiteX1" fmla="*/ 0 w 465835"/>
                <a:gd name="connsiteY1" fmla="*/ 1112203 h 1385823"/>
                <a:gd name="connsiteX2" fmla="*/ 0 w 465835"/>
                <a:gd name="connsiteY2" fmla="*/ 0 h 1385823"/>
                <a:gd name="connsiteX3" fmla="*/ 465519 w 465835"/>
                <a:gd name="connsiteY3" fmla="*/ 270510 h 1385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835" h="1385823">
                  <a:moveTo>
                    <a:pt x="465836" y="1385824"/>
                  </a:moveTo>
                  <a:lnTo>
                    <a:pt x="0" y="1112203"/>
                  </a:lnTo>
                  <a:lnTo>
                    <a:pt x="0" y="0"/>
                  </a:lnTo>
                  <a:lnTo>
                    <a:pt x="465519" y="27051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BA58334-47F6-4DC9-A315-0D46158CDBFB}"/>
                </a:ext>
              </a:extLst>
            </p:cNvPr>
            <p:cNvSpPr/>
            <p:nvPr/>
          </p:nvSpPr>
          <p:spPr>
            <a:xfrm>
              <a:off x="5024057" y="3659633"/>
              <a:ext cx="460311" cy="1383157"/>
            </a:xfrm>
            <a:custGeom>
              <a:avLst/>
              <a:gdLst>
                <a:gd name="connsiteX0" fmla="*/ 460311 w 460311"/>
                <a:gd name="connsiteY0" fmla="*/ 0 h 1383157"/>
                <a:gd name="connsiteX1" fmla="*/ 460311 w 460311"/>
                <a:gd name="connsiteY1" fmla="*/ 1118235 h 1383157"/>
                <a:gd name="connsiteX2" fmla="*/ 0 w 460311"/>
                <a:gd name="connsiteY2" fmla="*/ 1383157 h 1383157"/>
                <a:gd name="connsiteX3" fmla="*/ 0 w 460311"/>
                <a:gd name="connsiteY3" fmla="*/ 265811 h 1383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0311" h="1383157">
                  <a:moveTo>
                    <a:pt x="460311" y="0"/>
                  </a:moveTo>
                  <a:lnTo>
                    <a:pt x="460311" y="1118235"/>
                  </a:lnTo>
                  <a:lnTo>
                    <a:pt x="0" y="1383157"/>
                  </a:lnTo>
                  <a:lnTo>
                    <a:pt x="0" y="26581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3D314D-E0E7-4F9D-919F-42A1489E8040}"/>
                </a:ext>
              </a:extLst>
            </p:cNvPr>
            <p:cNvSpPr/>
            <p:nvPr/>
          </p:nvSpPr>
          <p:spPr>
            <a:xfrm>
              <a:off x="4055365" y="3368041"/>
              <a:ext cx="968628" cy="1674812"/>
            </a:xfrm>
            <a:custGeom>
              <a:avLst/>
              <a:gdLst>
                <a:gd name="connsiteX0" fmla="*/ 968629 w 968628"/>
                <a:gd name="connsiteY0" fmla="*/ 1674813 h 1674812"/>
                <a:gd name="connsiteX1" fmla="*/ 968629 w 968628"/>
                <a:gd name="connsiteY1" fmla="*/ 557403 h 1674812"/>
                <a:gd name="connsiteX2" fmla="*/ 3175 w 968628"/>
                <a:gd name="connsiteY2" fmla="*/ 0 h 1674812"/>
                <a:gd name="connsiteX3" fmla="*/ 0 w 968628"/>
                <a:gd name="connsiteY3" fmla="*/ 1116901 h 167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8628" h="1674812">
                  <a:moveTo>
                    <a:pt x="968629" y="1674813"/>
                  </a:moveTo>
                  <a:lnTo>
                    <a:pt x="968629" y="557403"/>
                  </a:lnTo>
                  <a:lnTo>
                    <a:pt x="3175" y="0"/>
                  </a:lnTo>
                  <a:lnTo>
                    <a:pt x="0" y="111690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61F906-A449-4C90-9DC8-4804C6EC7C16}"/>
                </a:ext>
              </a:extLst>
            </p:cNvPr>
            <p:cNvSpPr/>
            <p:nvPr/>
          </p:nvSpPr>
          <p:spPr>
            <a:xfrm>
              <a:off x="5131816" y="2186940"/>
              <a:ext cx="1931162" cy="828865"/>
            </a:xfrm>
            <a:custGeom>
              <a:avLst/>
              <a:gdLst>
                <a:gd name="connsiteX0" fmla="*/ 1931162 w 1931162"/>
                <a:gd name="connsiteY0" fmla="*/ 561277 h 828865"/>
                <a:gd name="connsiteX1" fmla="*/ 1467676 w 1931162"/>
                <a:gd name="connsiteY1" fmla="*/ 828866 h 828865"/>
                <a:gd name="connsiteX2" fmla="*/ 962406 w 1931162"/>
                <a:gd name="connsiteY2" fmla="*/ 723455 h 828865"/>
                <a:gd name="connsiteX3" fmla="*/ 462725 w 1931162"/>
                <a:gd name="connsiteY3" fmla="*/ 826262 h 828865"/>
                <a:gd name="connsiteX4" fmla="*/ 0 w 1931162"/>
                <a:gd name="connsiteY4" fmla="*/ 557340 h 828865"/>
                <a:gd name="connsiteX5" fmla="*/ 959104 w 1931162"/>
                <a:gd name="connsiteY5" fmla="*/ 0 h 828865"/>
                <a:gd name="connsiteX6" fmla="*/ 1931162 w 1931162"/>
                <a:gd name="connsiteY6" fmla="*/ 561277 h 82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1162" h="828865">
                  <a:moveTo>
                    <a:pt x="1931162" y="561277"/>
                  </a:moveTo>
                  <a:lnTo>
                    <a:pt x="1467676" y="828866"/>
                  </a:lnTo>
                  <a:cubicBezTo>
                    <a:pt x="1330706" y="763080"/>
                    <a:pt x="1154621" y="723455"/>
                    <a:pt x="962406" y="723455"/>
                  </a:cubicBezTo>
                  <a:cubicBezTo>
                    <a:pt x="772859" y="723455"/>
                    <a:pt x="598869" y="761937"/>
                    <a:pt x="462725" y="826262"/>
                  </a:cubicBezTo>
                  <a:lnTo>
                    <a:pt x="0" y="557340"/>
                  </a:lnTo>
                  <a:lnTo>
                    <a:pt x="959104" y="0"/>
                  </a:lnTo>
                  <a:lnTo>
                    <a:pt x="1931162" y="561277"/>
                  </a:lnTo>
                  <a:close/>
                </a:path>
              </a:pathLst>
            </a:custGeom>
            <a:solidFill>
              <a:schemeClr val="accent3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75470D6-4CA6-43A8-A94B-D5EE9AAC9DAF}"/>
                </a:ext>
              </a:extLst>
            </p:cNvPr>
            <p:cNvSpPr/>
            <p:nvPr/>
          </p:nvSpPr>
          <p:spPr>
            <a:xfrm>
              <a:off x="6101080" y="3991928"/>
              <a:ext cx="961961" cy="1671002"/>
            </a:xfrm>
            <a:custGeom>
              <a:avLst/>
              <a:gdLst>
                <a:gd name="connsiteX0" fmla="*/ 961962 w 961961"/>
                <a:gd name="connsiteY0" fmla="*/ 1115123 h 1671002"/>
                <a:gd name="connsiteX1" fmla="*/ 961962 w 961961"/>
                <a:gd name="connsiteY1" fmla="*/ 0 h 1671002"/>
                <a:gd name="connsiteX2" fmla="*/ 3175 w 961961"/>
                <a:gd name="connsiteY2" fmla="*/ 557213 h 1671002"/>
                <a:gd name="connsiteX3" fmla="*/ 0 w 961961"/>
                <a:gd name="connsiteY3" fmla="*/ 1671002 h 1671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1961" h="1671002">
                  <a:moveTo>
                    <a:pt x="961962" y="1115123"/>
                  </a:moveTo>
                  <a:lnTo>
                    <a:pt x="961962" y="0"/>
                  </a:lnTo>
                  <a:lnTo>
                    <a:pt x="3175" y="557213"/>
                  </a:lnTo>
                  <a:lnTo>
                    <a:pt x="0" y="1671002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DEAD59B-1C33-41DF-B57F-02B1AF320892}"/>
                </a:ext>
              </a:extLst>
            </p:cNvPr>
            <p:cNvSpPr/>
            <p:nvPr/>
          </p:nvSpPr>
          <p:spPr>
            <a:xfrm>
              <a:off x="5132134" y="3987864"/>
              <a:ext cx="972121" cy="1675320"/>
            </a:xfrm>
            <a:custGeom>
              <a:avLst/>
              <a:gdLst>
                <a:gd name="connsiteX0" fmla="*/ 0 w 972121"/>
                <a:gd name="connsiteY0" fmla="*/ 1117219 h 1675320"/>
                <a:gd name="connsiteX1" fmla="*/ 968946 w 972121"/>
                <a:gd name="connsiteY1" fmla="*/ 1675321 h 1675320"/>
                <a:gd name="connsiteX2" fmla="*/ 972121 w 972121"/>
                <a:gd name="connsiteY2" fmla="*/ 561277 h 1675320"/>
                <a:gd name="connsiteX3" fmla="*/ 0 w 972121"/>
                <a:gd name="connsiteY3" fmla="*/ 0 h 1675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2121" h="1675320">
                  <a:moveTo>
                    <a:pt x="0" y="1117219"/>
                  </a:moveTo>
                  <a:lnTo>
                    <a:pt x="968946" y="1675321"/>
                  </a:lnTo>
                  <a:lnTo>
                    <a:pt x="972121" y="5612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0CD45CA-04F7-4CFF-9E00-BBE7BB3A942F}"/>
                </a:ext>
              </a:extLst>
            </p:cNvPr>
            <p:cNvSpPr/>
            <p:nvPr/>
          </p:nvSpPr>
          <p:spPr>
            <a:xfrm>
              <a:off x="5132134" y="3721101"/>
              <a:ext cx="1931098" cy="827976"/>
            </a:xfrm>
            <a:custGeom>
              <a:avLst/>
              <a:gdLst>
                <a:gd name="connsiteX0" fmla="*/ 1931098 w 1931098"/>
                <a:gd name="connsiteY0" fmla="*/ 270637 h 827976"/>
                <a:gd name="connsiteX1" fmla="*/ 972058 w 1931098"/>
                <a:gd name="connsiteY1" fmla="*/ 827977 h 827976"/>
                <a:gd name="connsiteX2" fmla="*/ 0 w 1931098"/>
                <a:gd name="connsiteY2" fmla="*/ 266700 h 827976"/>
                <a:gd name="connsiteX3" fmla="*/ 460502 w 1931098"/>
                <a:gd name="connsiteY3" fmla="*/ 826 h 827976"/>
                <a:gd name="connsiteX4" fmla="*/ 962088 w 1931098"/>
                <a:gd name="connsiteY4" fmla="*/ 104458 h 827976"/>
                <a:gd name="connsiteX5" fmla="*/ 1465389 w 1931098"/>
                <a:gd name="connsiteY5" fmla="*/ 0 h 827976"/>
                <a:gd name="connsiteX6" fmla="*/ 1931098 w 1931098"/>
                <a:gd name="connsiteY6" fmla="*/ 270637 h 827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1098" h="827976">
                  <a:moveTo>
                    <a:pt x="1931098" y="270637"/>
                  </a:moveTo>
                  <a:lnTo>
                    <a:pt x="972058" y="827977"/>
                  </a:lnTo>
                  <a:lnTo>
                    <a:pt x="0" y="266700"/>
                  </a:lnTo>
                  <a:lnTo>
                    <a:pt x="460502" y="826"/>
                  </a:lnTo>
                  <a:cubicBezTo>
                    <a:pt x="597027" y="65659"/>
                    <a:pt x="771652" y="104458"/>
                    <a:pt x="962088" y="104458"/>
                  </a:cubicBezTo>
                  <a:cubicBezTo>
                    <a:pt x="1153351" y="104458"/>
                    <a:pt x="1328674" y="65278"/>
                    <a:pt x="1465389" y="0"/>
                  </a:cubicBezTo>
                  <a:lnTo>
                    <a:pt x="1931098" y="270637"/>
                  </a:lnTo>
                  <a:close/>
                </a:path>
              </a:pathLst>
            </a:custGeom>
            <a:solidFill>
              <a:schemeClr val="accent3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747B2A9-BF61-4F9C-81FA-B89E64BB433B}"/>
                </a:ext>
              </a:extLst>
            </p:cNvPr>
            <p:cNvSpPr/>
            <p:nvPr/>
          </p:nvSpPr>
          <p:spPr>
            <a:xfrm>
              <a:off x="5265040" y="3075305"/>
              <a:ext cx="221107" cy="584327"/>
            </a:xfrm>
            <a:custGeom>
              <a:avLst/>
              <a:gdLst>
                <a:gd name="connsiteX0" fmla="*/ 221107 w 221107"/>
                <a:gd name="connsiteY0" fmla="*/ 0 h 584327"/>
                <a:gd name="connsiteX1" fmla="*/ 219392 w 221107"/>
                <a:gd name="connsiteY1" fmla="*/ 584327 h 584327"/>
                <a:gd name="connsiteX2" fmla="*/ 0 w 221107"/>
                <a:gd name="connsiteY2" fmla="*/ 292798 h 584327"/>
                <a:gd name="connsiteX3" fmla="*/ 221107 w 221107"/>
                <a:gd name="connsiteY3" fmla="*/ 0 h 584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107" h="584327">
                  <a:moveTo>
                    <a:pt x="221107" y="0"/>
                  </a:moveTo>
                  <a:lnTo>
                    <a:pt x="219392" y="584327"/>
                  </a:lnTo>
                  <a:cubicBezTo>
                    <a:pt x="219392" y="584327"/>
                    <a:pt x="0" y="553276"/>
                    <a:pt x="0" y="292798"/>
                  </a:cubicBezTo>
                  <a:cubicBezTo>
                    <a:pt x="-64" y="32258"/>
                    <a:pt x="221107" y="0"/>
                    <a:pt x="221107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89D6D33-A2CD-4CA8-8B91-B2813A0EB0AB}"/>
                </a:ext>
              </a:extLst>
            </p:cNvPr>
            <p:cNvSpPr/>
            <p:nvPr/>
          </p:nvSpPr>
          <p:spPr>
            <a:xfrm>
              <a:off x="4058540" y="2806891"/>
              <a:ext cx="1427543" cy="1118616"/>
            </a:xfrm>
            <a:custGeom>
              <a:avLst/>
              <a:gdLst>
                <a:gd name="connsiteX0" fmla="*/ 1425829 w 1427543"/>
                <a:gd name="connsiteY0" fmla="*/ 852742 h 1118616"/>
                <a:gd name="connsiteX1" fmla="*/ 965454 w 1427543"/>
                <a:gd name="connsiteY1" fmla="*/ 1118616 h 1118616"/>
                <a:gd name="connsiteX2" fmla="*/ 0 w 1427543"/>
                <a:gd name="connsiteY2" fmla="*/ 561150 h 1118616"/>
                <a:gd name="connsiteX3" fmla="*/ 965645 w 1427543"/>
                <a:gd name="connsiteY3" fmla="*/ 0 h 1118616"/>
                <a:gd name="connsiteX4" fmla="*/ 1427544 w 1427543"/>
                <a:gd name="connsiteY4" fmla="*/ 268414 h 1118616"/>
                <a:gd name="connsiteX5" fmla="*/ 1244409 w 1427543"/>
                <a:gd name="connsiteY5" fmla="*/ 561150 h 1118616"/>
                <a:gd name="connsiteX6" fmla="*/ 1425829 w 1427543"/>
                <a:gd name="connsiteY6" fmla="*/ 852742 h 1118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27543" h="1118616">
                  <a:moveTo>
                    <a:pt x="1425829" y="852742"/>
                  </a:moveTo>
                  <a:lnTo>
                    <a:pt x="965454" y="1118616"/>
                  </a:lnTo>
                  <a:lnTo>
                    <a:pt x="0" y="561150"/>
                  </a:lnTo>
                  <a:lnTo>
                    <a:pt x="965645" y="0"/>
                  </a:lnTo>
                  <a:lnTo>
                    <a:pt x="1427544" y="268414"/>
                  </a:lnTo>
                  <a:cubicBezTo>
                    <a:pt x="1313180" y="347663"/>
                    <a:pt x="1244409" y="449770"/>
                    <a:pt x="1244409" y="561150"/>
                  </a:cubicBezTo>
                  <a:cubicBezTo>
                    <a:pt x="1244473" y="672020"/>
                    <a:pt x="1312482" y="773557"/>
                    <a:pt x="1425829" y="852742"/>
                  </a:cubicBezTo>
                  <a:close/>
                </a:path>
              </a:pathLst>
            </a:custGeom>
            <a:solidFill>
              <a:schemeClr val="accent6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DF169AE-6E6A-442B-B1AA-1BA0EFA2C0AB}"/>
                </a:ext>
              </a:extLst>
            </p:cNvPr>
            <p:cNvSpPr/>
            <p:nvPr/>
          </p:nvSpPr>
          <p:spPr>
            <a:xfrm>
              <a:off x="6705410" y="3078544"/>
              <a:ext cx="281007" cy="580263"/>
            </a:xfrm>
            <a:custGeom>
              <a:avLst/>
              <a:gdLst>
                <a:gd name="connsiteX0" fmla="*/ 1715 w 281007"/>
                <a:gd name="connsiteY0" fmla="*/ 0 h 580263"/>
                <a:gd name="connsiteX1" fmla="*/ 0 w 281007"/>
                <a:gd name="connsiteY1" fmla="*/ 580263 h 580263"/>
                <a:gd name="connsiteX2" fmla="*/ 278257 w 281007"/>
                <a:gd name="connsiteY2" fmla="*/ 291402 h 580263"/>
                <a:gd name="connsiteX3" fmla="*/ 1715 w 281007"/>
                <a:gd name="connsiteY3" fmla="*/ 0 h 580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007" h="580263">
                  <a:moveTo>
                    <a:pt x="1715" y="0"/>
                  </a:moveTo>
                  <a:lnTo>
                    <a:pt x="0" y="580263"/>
                  </a:lnTo>
                  <a:cubicBezTo>
                    <a:pt x="0" y="580263"/>
                    <a:pt x="243205" y="558864"/>
                    <a:pt x="278257" y="291402"/>
                  </a:cubicBezTo>
                  <a:cubicBezTo>
                    <a:pt x="313310" y="23939"/>
                    <a:pt x="1715" y="0"/>
                    <a:pt x="1715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022E2A2-BB5F-4496-816A-F1016EC5228C}"/>
                </a:ext>
              </a:extLst>
            </p:cNvPr>
            <p:cNvSpPr/>
            <p:nvPr/>
          </p:nvSpPr>
          <p:spPr>
            <a:xfrm>
              <a:off x="6705346" y="2810637"/>
              <a:ext cx="1431290" cy="1118679"/>
            </a:xfrm>
            <a:custGeom>
              <a:avLst/>
              <a:gdLst>
                <a:gd name="connsiteX0" fmla="*/ 1431290 w 1431290"/>
                <a:gd name="connsiteY0" fmla="*/ 557403 h 1118679"/>
                <a:gd name="connsiteX1" fmla="*/ 465519 w 1431290"/>
                <a:gd name="connsiteY1" fmla="*/ 1118679 h 1118679"/>
                <a:gd name="connsiteX2" fmla="*/ 0 w 1431290"/>
                <a:gd name="connsiteY2" fmla="*/ 848170 h 1118679"/>
                <a:gd name="connsiteX3" fmla="*/ 180149 w 1431290"/>
                <a:gd name="connsiteY3" fmla="*/ 557403 h 1118679"/>
                <a:gd name="connsiteX4" fmla="*/ 1778 w 1431290"/>
                <a:gd name="connsiteY4" fmla="*/ 267907 h 1118679"/>
                <a:gd name="connsiteX5" fmla="*/ 465836 w 1431290"/>
                <a:gd name="connsiteY5" fmla="*/ 0 h 1118679"/>
                <a:gd name="connsiteX6" fmla="*/ 1431290 w 1431290"/>
                <a:gd name="connsiteY6" fmla="*/ 557403 h 1118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1290" h="1118679">
                  <a:moveTo>
                    <a:pt x="1431290" y="557403"/>
                  </a:moveTo>
                  <a:lnTo>
                    <a:pt x="465519" y="1118679"/>
                  </a:lnTo>
                  <a:lnTo>
                    <a:pt x="0" y="848170"/>
                  </a:lnTo>
                  <a:cubicBezTo>
                    <a:pt x="112585" y="769112"/>
                    <a:pt x="180149" y="667893"/>
                    <a:pt x="180149" y="557403"/>
                  </a:cubicBezTo>
                  <a:cubicBezTo>
                    <a:pt x="180149" y="447548"/>
                    <a:pt x="113285" y="346710"/>
                    <a:pt x="1778" y="267907"/>
                  </a:cubicBezTo>
                  <a:lnTo>
                    <a:pt x="465836" y="0"/>
                  </a:lnTo>
                  <a:lnTo>
                    <a:pt x="1431290" y="557403"/>
                  </a:lnTo>
                  <a:close/>
                </a:path>
              </a:pathLst>
            </a:custGeom>
            <a:solidFill>
              <a:schemeClr val="accent6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8AE4CAF-1E80-40CD-A8AF-55E09EE01853}"/>
                </a:ext>
              </a:extLst>
            </p:cNvPr>
            <p:cNvSpPr/>
            <p:nvPr/>
          </p:nvSpPr>
          <p:spPr>
            <a:xfrm>
              <a:off x="5418900" y="1585342"/>
              <a:ext cx="1350644" cy="2135822"/>
            </a:xfrm>
            <a:custGeom>
              <a:avLst/>
              <a:gdLst>
                <a:gd name="connsiteX0" fmla="*/ 0 w 1350644"/>
                <a:gd name="connsiteY0" fmla="*/ 0 h 2135822"/>
                <a:gd name="connsiteX1" fmla="*/ 0 w 1350644"/>
                <a:gd name="connsiteY1" fmla="*/ 1745298 h 2135822"/>
                <a:gd name="connsiteX2" fmla="*/ 675322 w 1350644"/>
                <a:gd name="connsiteY2" fmla="*/ 2135823 h 2135822"/>
                <a:gd name="connsiteX3" fmla="*/ 1350645 w 1350644"/>
                <a:gd name="connsiteY3" fmla="*/ 1745298 h 2135822"/>
                <a:gd name="connsiteX4" fmla="*/ 1350645 w 1350644"/>
                <a:gd name="connsiteY4" fmla="*/ 0 h 2135822"/>
                <a:gd name="connsiteX5" fmla="*/ 0 w 1350644"/>
                <a:gd name="connsiteY5" fmla="*/ 0 h 213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0644" h="2135822">
                  <a:moveTo>
                    <a:pt x="0" y="0"/>
                  </a:moveTo>
                  <a:lnTo>
                    <a:pt x="0" y="1745298"/>
                  </a:lnTo>
                  <a:cubicBezTo>
                    <a:pt x="0" y="1961007"/>
                    <a:pt x="302323" y="2135823"/>
                    <a:pt x="675322" y="2135823"/>
                  </a:cubicBezTo>
                  <a:cubicBezTo>
                    <a:pt x="1048322" y="2135823"/>
                    <a:pt x="1350645" y="1960943"/>
                    <a:pt x="1350645" y="1745298"/>
                  </a:cubicBezTo>
                  <a:lnTo>
                    <a:pt x="1350645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4300">
                  <a:schemeClr val="bg1">
                    <a:lumMod val="50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30FDDE0-832F-43D8-9EEA-4B4F73CB06E7}"/>
                </a:ext>
              </a:extLst>
            </p:cNvPr>
            <p:cNvSpPr/>
            <p:nvPr/>
          </p:nvSpPr>
          <p:spPr>
            <a:xfrm>
              <a:off x="5418900" y="1194817"/>
              <a:ext cx="1350644" cy="781049"/>
            </a:xfrm>
            <a:custGeom>
              <a:avLst/>
              <a:gdLst>
                <a:gd name="connsiteX0" fmla="*/ 1350645 w 1350644"/>
                <a:gd name="connsiteY0" fmla="*/ 390525 h 781049"/>
                <a:gd name="connsiteX1" fmla="*/ 675322 w 1350644"/>
                <a:gd name="connsiteY1" fmla="*/ 781050 h 781049"/>
                <a:gd name="connsiteX2" fmla="*/ 0 w 1350644"/>
                <a:gd name="connsiteY2" fmla="*/ 390525 h 781049"/>
                <a:gd name="connsiteX3" fmla="*/ 675322 w 1350644"/>
                <a:gd name="connsiteY3" fmla="*/ 0 h 781049"/>
                <a:gd name="connsiteX4" fmla="*/ 1350645 w 1350644"/>
                <a:gd name="connsiteY4" fmla="*/ 390525 h 781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0644" h="781049">
                  <a:moveTo>
                    <a:pt x="1350645" y="390525"/>
                  </a:moveTo>
                  <a:cubicBezTo>
                    <a:pt x="1350645" y="606206"/>
                    <a:pt x="1048293" y="781050"/>
                    <a:pt x="675322" y="781050"/>
                  </a:cubicBezTo>
                  <a:cubicBezTo>
                    <a:pt x="302352" y="781050"/>
                    <a:pt x="0" y="606206"/>
                    <a:pt x="0" y="390525"/>
                  </a:cubicBezTo>
                  <a:cubicBezTo>
                    <a:pt x="0" y="174844"/>
                    <a:pt x="302352" y="0"/>
                    <a:pt x="675322" y="0"/>
                  </a:cubicBezTo>
                  <a:cubicBezTo>
                    <a:pt x="1048293" y="0"/>
                    <a:pt x="1350645" y="174844"/>
                    <a:pt x="1350645" y="39052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442C06D-A593-410F-9C0B-00507FF726DC}"/>
                </a:ext>
              </a:extLst>
            </p:cNvPr>
            <p:cNvSpPr txBox="1"/>
            <p:nvPr/>
          </p:nvSpPr>
          <p:spPr>
            <a:xfrm>
              <a:off x="1095632" y="1905010"/>
              <a:ext cx="2830574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Maecenas dapibus volutpat nibh, sed pellentesque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D328421-0DB0-4E60-85C8-D000F3376F4E}"/>
                </a:ext>
              </a:extLst>
            </p:cNvPr>
            <p:cNvSpPr/>
            <p:nvPr/>
          </p:nvSpPr>
          <p:spPr>
            <a:xfrm>
              <a:off x="641796" y="2172472"/>
              <a:ext cx="285750" cy="285750"/>
            </a:xfrm>
            <a:custGeom>
              <a:avLst/>
              <a:gdLst>
                <a:gd name="connsiteX0" fmla="*/ 257175 w 285750"/>
                <a:gd name="connsiteY0" fmla="*/ 0 h 285750"/>
                <a:gd name="connsiteX1" fmla="*/ 152400 w 285750"/>
                <a:gd name="connsiteY1" fmla="*/ 0 h 285750"/>
                <a:gd name="connsiteX2" fmla="*/ 152400 w 285750"/>
                <a:gd name="connsiteY2" fmla="*/ 133350 h 285750"/>
                <a:gd name="connsiteX3" fmla="*/ 285750 w 285750"/>
                <a:gd name="connsiteY3" fmla="*/ 133350 h 285750"/>
                <a:gd name="connsiteX4" fmla="*/ 285750 w 285750"/>
                <a:gd name="connsiteY4" fmla="*/ 28575 h 285750"/>
                <a:gd name="connsiteX5" fmla="*/ 257175 w 285750"/>
                <a:gd name="connsiteY5" fmla="*/ 0 h 285750"/>
                <a:gd name="connsiteX6" fmla="*/ 238125 w 285750"/>
                <a:gd name="connsiteY6" fmla="*/ 76200 h 285750"/>
                <a:gd name="connsiteX7" fmla="*/ 200025 w 285750"/>
                <a:gd name="connsiteY7" fmla="*/ 76200 h 285750"/>
                <a:gd name="connsiteX8" fmla="*/ 190500 w 285750"/>
                <a:gd name="connsiteY8" fmla="*/ 66675 h 285750"/>
                <a:gd name="connsiteX9" fmla="*/ 200025 w 285750"/>
                <a:gd name="connsiteY9" fmla="*/ 57150 h 285750"/>
                <a:gd name="connsiteX10" fmla="*/ 238125 w 285750"/>
                <a:gd name="connsiteY10" fmla="*/ 57150 h 285750"/>
                <a:gd name="connsiteX11" fmla="*/ 247650 w 285750"/>
                <a:gd name="connsiteY11" fmla="*/ 66675 h 285750"/>
                <a:gd name="connsiteX12" fmla="*/ 238125 w 285750"/>
                <a:gd name="connsiteY12" fmla="*/ 76200 h 285750"/>
                <a:gd name="connsiteX13" fmla="*/ 152400 w 285750"/>
                <a:gd name="connsiteY13" fmla="*/ 152400 h 285750"/>
                <a:gd name="connsiteX14" fmla="*/ 152400 w 285750"/>
                <a:gd name="connsiteY14" fmla="*/ 285750 h 285750"/>
                <a:gd name="connsiteX15" fmla="*/ 257175 w 285750"/>
                <a:gd name="connsiteY15" fmla="*/ 285750 h 285750"/>
                <a:gd name="connsiteX16" fmla="*/ 285750 w 285750"/>
                <a:gd name="connsiteY16" fmla="*/ 257175 h 285750"/>
                <a:gd name="connsiteX17" fmla="*/ 285750 w 285750"/>
                <a:gd name="connsiteY17" fmla="*/ 152400 h 285750"/>
                <a:gd name="connsiteX18" fmla="*/ 152400 w 285750"/>
                <a:gd name="connsiteY18" fmla="*/ 152400 h 285750"/>
                <a:gd name="connsiteX19" fmla="*/ 238125 w 285750"/>
                <a:gd name="connsiteY19" fmla="*/ 247650 h 285750"/>
                <a:gd name="connsiteX20" fmla="*/ 200025 w 285750"/>
                <a:gd name="connsiteY20" fmla="*/ 247650 h 285750"/>
                <a:gd name="connsiteX21" fmla="*/ 190500 w 285750"/>
                <a:gd name="connsiteY21" fmla="*/ 238125 h 285750"/>
                <a:gd name="connsiteX22" fmla="*/ 200025 w 285750"/>
                <a:gd name="connsiteY22" fmla="*/ 228600 h 285750"/>
                <a:gd name="connsiteX23" fmla="*/ 238125 w 285750"/>
                <a:gd name="connsiteY23" fmla="*/ 228600 h 285750"/>
                <a:gd name="connsiteX24" fmla="*/ 247650 w 285750"/>
                <a:gd name="connsiteY24" fmla="*/ 238125 h 285750"/>
                <a:gd name="connsiteX25" fmla="*/ 238125 w 285750"/>
                <a:gd name="connsiteY25" fmla="*/ 247650 h 285750"/>
                <a:gd name="connsiteX26" fmla="*/ 238125 w 285750"/>
                <a:gd name="connsiteY26" fmla="*/ 209550 h 285750"/>
                <a:gd name="connsiteX27" fmla="*/ 200025 w 285750"/>
                <a:gd name="connsiteY27" fmla="*/ 209550 h 285750"/>
                <a:gd name="connsiteX28" fmla="*/ 190500 w 285750"/>
                <a:gd name="connsiteY28" fmla="*/ 200025 h 285750"/>
                <a:gd name="connsiteX29" fmla="*/ 200025 w 285750"/>
                <a:gd name="connsiteY29" fmla="*/ 190500 h 285750"/>
                <a:gd name="connsiteX30" fmla="*/ 238125 w 285750"/>
                <a:gd name="connsiteY30" fmla="*/ 190500 h 285750"/>
                <a:gd name="connsiteX31" fmla="*/ 247650 w 285750"/>
                <a:gd name="connsiteY31" fmla="*/ 200025 h 285750"/>
                <a:gd name="connsiteX32" fmla="*/ 238125 w 285750"/>
                <a:gd name="connsiteY32" fmla="*/ 209550 h 285750"/>
                <a:gd name="connsiteX33" fmla="*/ 28575 w 285750"/>
                <a:gd name="connsiteY33" fmla="*/ 0 h 285750"/>
                <a:gd name="connsiteX34" fmla="*/ 0 w 285750"/>
                <a:gd name="connsiteY34" fmla="*/ 28575 h 285750"/>
                <a:gd name="connsiteX35" fmla="*/ 0 w 285750"/>
                <a:gd name="connsiteY35" fmla="*/ 133350 h 285750"/>
                <a:gd name="connsiteX36" fmla="*/ 133350 w 285750"/>
                <a:gd name="connsiteY36" fmla="*/ 133350 h 285750"/>
                <a:gd name="connsiteX37" fmla="*/ 133350 w 285750"/>
                <a:gd name="connsiteY37" fmla="*/ 0 h 285750"/>
                <a:gd name="connsiteX38" fmla="*/ 28575 w 285750"/>
                <a:gd name="connsiteY38" fmla="*/ 0 h 285750"/>
                <a:gd name="connsiteX39" fmla="*/ 85725 w 285750"/>
                <a:gd name="connsiteY39" fmla="*/ 76200 h 285750"/>
                <a:gd name="connsiteX40" fmla="*/ 76200 w 285750"/>
                <a:gd name="connsiteY40" fmla="*/ 76200 h 285750"/>
                <a:gd name="connsiteX41" fmla="*/ 76200 w 285750"/>
                <a:gd name="connsiteY41" fmla="*/ 85725 h 285750"/>
                <a:gd name="connsiteX42" fmla="*/ 66675 w 285750"/>
                <a:gd name="connsiteY42" fmla="*/ 95250 h 285750"/>
                <a:gd name="connsiteX43" fmla="*/ 57150 w 285750"/>
                <a:gd name="connsiteY43" fmla="*/ 85725 h 285750"/>
                <a:gd name="connsiteX44" fmla="*/ 57150 w 285750"/>
                <a:gd name="connsiteY44" fmla="*/ 76200 h 285750"/>
                <a:gd name="connsiteX45" fmla="*/ 47625 w 285750"/>
                <a:gd name="connsiteY45" fmla="*/ 76200 h 285750"/>
                <a:gd name="connsiteX46" fmla="*/ 38100 w 285750"/>
                <a:gd name="connsiteY46" fmla="*/ 66675 h 285750"/>
                <a:gd name="connsiteX47" fmla="*/ 47625 w 285750"/>
                <a:gd name="connsiteY47" fmla="*/ 57150 h 285750"/>
                <a:gd name="connsiteX48" fmla="*/ 57150 w 285750"/>
                <a:gd name="connsiteY48" fmla="*/ 57150 h 285750"/>
                <a:gd name="connsiteX49" fmla="*/ 57150 w 285750"/>
                <a:gd name="connsiteY49" fmla="*/ 47625 h 285750"/>
                <a:gd name="connsiteX50" fmla="*/ 66675 w 285750"/>
                <a:gd name="connsiteY50" fmla="*/ 38100 h 285750"/>
                <a:gd name="connsiteX51" fmla="*/ 76200 w 285750"/>
                <a:gd name="connsiteY51" fmla="*/ 47625 h 285750"/>
                <a:gd name="connsiteX52" fmla="*/ 76200 w 285750"/>
                <a:gd name="connsiteY52" fmla="*/ 57150 h 285750"/>
                <a:gd name="connsiteX53" fmla="*/ 85725 w 285750"/>
                <a:gd name="connsiteY53" fmla="*/ 57150 h 285750"/>
                <a:gd name="connsiteX54" fmla="*/ 95250 w 285750"/>
                <a:gd name="connsiteY54" fmla="*/ 66675 h 285750"/>
                <a:gd name="connsiteX55" fmla="*/ 85725 w 285750"/>
                <a:gd name="connsiteY55" fmla="*/ 76200 h 285750"/>
                <a:gd name="connsiteX56" fmla="*/ 0 w 285750"/>
                <a:gd name="connsiteY56" fmla="*/ 152400 h 285750"/>
                <a:gd name="connsiteX57" fmla="*/ 0 w 285750"/>
                <a:gd name="connsiteY57" fmla="*/ 257175 h 285750"/>
                <a:gd name="connsiteX58" fmla="*/ 28575 w 285750"/>
                <a:gd name="connsiteY58" fmla="*/ 285750 h 285750"/>
                <a:gd name="connsiteX59" fmla="*/ 133350 w 285750"/>
                <a:gd name="connsiteY59" fmla="*/ 285750 h 285750"/>
                <a:gd name="connsiteX60" fmla="*/ 133350 w 285750"/>
                <a:gd name="connsiteY60" fmla="*/ 152400 h 285750"/>
                <a:gd name="connsiteX61" fmla="*/ 0 w 285750"/>
                <a:gd name="connsiteY61" fmla="*/ 152400 h 285750"/>
                <a:gd name="connsiteX62" fmla="*/ 92488 w 285750"/>
                <a:gd name="connsiteY62" fmla="*/ 231362 h 285750"/>
                <a:gd name="connsiteX63" fmla="*/ 92488 w 285750"/>
                <a:gd name="connsiteY63" fmla="*/ 244793 h 285750"/>
                <a:gd name="connsiteX64" fmla="*/ 79058 w 285750"/>
                <a:gd name="connsiteY64" fmla="*/ 244793 h 285750"/>
                <a:gd name="connsiteX65" fmla="*/ 66675 w 285750"/>
                <a:gd name="connsiteY65" fmla="*/ 232505 h 285750"/>
                <a:gd name="connsiteX66" fmla="*/ 54388 w 285750"/>
                <a:gd name="connsiteY66" fmla="*/ 244793 h 285750"/>
                <a:gd name="connsiteX67" fmla="*/ 40958 w 285750"/>
                <a:gd name="connsiteY67" fmla="*/ 244793 h 285750"/>
                <a:gd name="connsiteX68" fmla="*/ 40958 w 285750"/>
                <a:gd name="connsiteY68" fmla="*/ 231362 h 285750"/>
                <a:gd name="connsiteX69" fmla="*/ 53245 w 285750"/>
                <a:gd name="connsiteY69" fmla="*/ 219075 h 285750"/>
                <a:gd name="connsiteX70" fmla="*/ 40958 w 285750"/>
                <a:gd name="connsiteY70" fmla="*/ 206788 h 285750"/>
                <a:gd name="connsiteX71" fmla="*/ 40958 w 285750"/>
                <a:gd name="connsiteY71" fmla="*/ 193358 h 285750"/>
                <a:gd name="connsiteX72" fmla="*/ 54388 w 285750"/>
                <a:gd name="connsiteY72" fmla="*/ 193358 h 285750"/>
                <a:gd name="connsiteX73" fmla="*/ 66675 w 285750"/>
                <a:gd name="connsiteY73" fmla="*/ 205645 h 285750"/>
                <a:gd name="connsiteX74" fmla="*/ 78962 w 285750"/>
                <a:gd name="connsiteY74" fmla="*/ 193358 h 285750"/>
                <a:gd name="connsiteX75" fmla="*/ 92393 w 285750"/>
                <a:gd name="connsiteY75" fmla="*/ 193358 h 285750"/>
                <a:gd name="connsiteX76" fmla="*/ 92393 w 285750"/>
                <a:gd name="connsiteY76" fmla="*/ 206788 h 285750"/>
                <a:gd name="connsiteX77" fmla="*/ 80105 w 285750"/>
                <a:gd name="connsiteY77" fmla="*/ 219075 h 285750"/>
                <a:gd name="connsiteX78" fmla="*/ 92488 w 285750"/>
                <a:gd name="connsiteY78" fmla="*/ 231362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285750" h="285750">
                  <a:moveTo>
                    <a:pt x="257175" y="0"/>
                  </a:moveTo>
                  <a:lnTo>
                    <a:pt x="152400" y="0"/>
                  </a:lnTo>
                  <a:lnTo>
                    <a:pt x="152400" y="133350"/>
                  </a:lnTo>
                  <a:lnTo>
                    <a:pt x="285750" y="133350"/>
                  </a:lnTo>
                  <a:lnTo>
                    <a:pt x="285750" y="28575"/>
                  </a:lnTo>
                  <a:cubicBezTo>
                    <a:pt x="285750" y="12764"/>
                    <a:pt x="272987" y="0"/>
                    <a:pt x="257175" y="0"/>
                  </a:cubicBezTo>
                  <a:close/>
                  <a:moveTo>
                    <a:pt x="238125" y="76200"/>
                  </a:moveTo>
                  <a:lnTo>
                    <a:pt x="200025" y="76200"/>
                  </a:lnTo>
                  <a:cubicBezTo>
                    <a:pt x="194786" y="76200"/>
                    <a:pt x="190500" y="71914"/>
                    <a:pt x="190500" y="66675"/>
                  </a:cubicBezTo>
                  <a:cubicBezTo>
                    <a:pt x="190500" y="61436"/>
                    <a:pt x="194786" y="57150"/>
                    <a:pt x="200025" y="57150"/>
                  </a:cubicBezTo>
                  <a:lnTo>
                    <a:pt x="238125" y="57150"/>
                  </a:lnTo>
                  <a:cubicBezTo>
                    <a:pt x="243364" y="57150"/>
                    <a:pt x="247650" y="61436"/>
                    <a:pt x="247650" y="66675"/>
                  </a:cubicBezTo>
                  <a:cubicBezTo>
                    <a:pt x="247650" y="71914"/>
                    <a:pt x="243364" y="76200"/>
                    <a:pt x="238125" y="76200"/>
                  </a:cubicBezTo>
                  <a:close/>
                  <a:moveTo>
                    <a:pt x="152400" y="152400"/>
                  </a:moveTo>
                  <a:lnTo>
                    <a:pt x="152400" y="285750"/>
                  </a:lnTo>
                  <a:lnTo>
                    <a:pt x="257175" y="285750"/>
                  </a:lnTo>
                  <a:cubicBezTo>
                    <a:pt x="272987" y="285750"/>
                    <a:pt x="285750" y="272987"/>
                    <a:pt x="285750" y="257175"/>
                  </a:cubicBezTo>
                  <a:lnTo>
                    <a:pt x="285750" y="152400"/>
                  </a:lnTo>
                  <a:lnTo>
                    <a:pt x="152400" y="152400"/>
                  </a:lnTo>
                  <a:close/>
                  <a:moveTo>
                    <a:pt x="238125" y="247650"/>
                  </a:moveTo>
                  <a:lnTo>
                    <a:pt x="200025" y="247650"/>
                  </a:lnTo>
                  <a:cubicBezTo>
                    <a:pt x="194786" y="247650"/>
                    <a:pt x="190500" y="243364"/>
                    <a:pt x="190500" y="238125"/>
                  </a:cubicBezTo>
                  <a:cubicBezTo>
                    <a:pt x="190500" y="232886"/>
                    <a:pt x="194786" y="228600"/>
                    <a:pt x="200025" y="228600"/>
                  </a:cubicBezTo>
                  <a:lnTo>
                    <a:pt x="238125" y="228600"/>
                  </a:lnTo>
                  <a:cubicBezTo>
                    <a:pt x="243364" y="228600"/>
                    <a:pt x="247650" y="232886"/>
                    <a:pt x="247650" y="238125"/>
                  </a:cubicBezTo>
                  <a:cubicBezTo>
                    <a:pt x="247650" y="243364"/>
                    <a:pt x="243364" y="247650"/>
                    <a:pt x="238125" y="247650"/>
                  </a:cubicBezTo>
                  <a:close/>
                  <a:moveTo>
                    <a:pt x="238125" y="209550"/>
                  </a:moveTo>
                  <a:lnTo>
                    <a:pt x="200025" y="209550"/>
                  </a:lnTo>
                  <a:cubicBezTo>
                    <a:pt x="194786" y="209550"/>
                    <a:pt x="190500" y="205264"/>
                    <a:pt x="190500" y="200025"/>
                  </a:cubicBezTo>
                  <a:cubicBezTo>
                    <a:pt x="190500" y="194786"/>
                    <a:pt x="194786" y="190500"/>
                    <a:pt x="200025" y="190500"/>
                  </a:cubicBezTo>
                  <a:lnTo>
                    <a:pt x="238125" y="190500"/>
                  </a:lnTo>
                  <a:cubicBezTo>
                    <a:pt x="243364" y="190500"/>
                    <a:pt x="247650" y="194786"/>
                    <a:pt x="247650" y="200025"/>
                  </a:cubicBezTo>
                  <a:cubicBezTo>
                    <a:pt x="247650" y="205264"/>
                    <a:pt x="243364" y="209550"/>
                    <a:pt x="238125" y="209550"/>
                  </a:cubicBezTo>
                  <a:close/>
                  <a:moveTo>
                    <a:pt x="28575" y="0"/>
                  </a:moveTo>
                  <a:cubicBezTo>
                    <a:pt x="12764" y="0"/>
                    <a:pt x="0" y="12764"/>
                    <a:pt x="0" y="28575"/>
                  </a:cubicBezTo>
                  <a:lnTo>
                    <a:pt x="0" y="133350"/>
                  </a:lnTo>
                  <a:lnTo>
                    <a:pt x="133350" y="133350"/>
                  </a:lnTo>
                  <a:lnTo>
                    <a:pt x="133350" y="0"/>
                  </a:lnTo>
                  <a:lnTo>
                    <a:pt x="28575" y="0"/>
                  </a:lnTo>
                  <a:close/>
                  <a:moveTo>
                    <a:pt x="85725" y="76200"/>
                  </a:moveTo>
                  <a:lnTo>
                    <a:pt x="76200" y="76200"/>
                  </a:lnTo>
                  <a:lnTo>
                    <a:pt x="76200" y="85725"/>
                  </a:lnTo>
                  <a:cubicBezTo>
                    <a:pt x="76200" y="90964"/>
                    <a:pt x="71914" y="95250"/>
                    <a:pt x="66675" y="95250"/>
                  </a:cubicBezTo>
                  <a:cubicBezTo>
                    <a:pt x="61436" y="95250"/>
                    <a:pt x="57150" y="90964"/>
                    <a:pt x="57150" y="85725"/>
                  </a:cubicBezTo>
                  <a:lnTo>
                    <a:pt x="57150" y="76200"/>
                  </a:lnTo>
                  <a:lnTo>
                    <a:pt x="47625" y="76200"/>
                  </a:lnTo>
                  <a:cubicBezTo>
                    <a:pt x="42386" y="76200"/>
                    <a:pt x="38100" y="71914"/>
                    <a:pt x="38100" y="66675"/>
                  </a:cubicBezTo>
                  <a:cubicBezTo>
                    <a:pt x="38100" y="61436"/>
                    <a:pt x="42386" y="57150"/>
                    <a:pt x="47625" y="57150"/>
                  </a:cubicBezTo>
                  <a:lnTo>
                    <a:pt x="57150" y="57150"/>
                  </a:lnTo>
                  <a:lnTo>
                    <a:pt x="57150" y="47625"/>
                  </a:lnTo>
                  <a:cubicBezTo>
                    <a:pt x="57150" y="42386"/>
                    <a:pt x="61436" y="38100"/>
                    <a:pt x="66675" y="38100"/>
                  </a:cubicBezTo>
                  <a:cubicBezTo>
                    <a:pt x="71914" y="38100"/>
                    <a:pt x="76200" y="42386"/>
                    <a:pt x="76200" y="47625"/>
                  </a:cubicBezTo>
                  <a:lnTo>
                    <a:pt x="76200" y="57150"/>
                  </a:lnTo>
                  <a:lnTo>
                    <a:pt x="85725" y="57150"/>
                  </a:lnTo>
                  <a:cubicBezTo>
                    <a:pt x="90964" y="57150"/>
                    <a:pt x="95250" y="61436"/>
                    <a:pt x="95250" y="66675"/>
                  </a:cubicBezTo>
                  <a:cubicBezTo>
                    <a:pt x="95250" y="71914"/>
                    <a:pt x="90964" y="76200"/>
                    <a:pt x="85725" y="76200"/>
                  </a:cubicBezTo>
                  <a:close/>
                  <a:moveTo>
                    <a:pt x="0" y="152400"/>
                  </a:moveTo>
                  <a:lnTo>
                    <a:pt x="0" y="257175"/>
                  </a:lnTo>
                  <a:cubicBezTo>
                    <a:pt x="0" y="272987"/>
                    <a:pt x="12764" y="285750"/>
                    <a:pt x="28575" y="285750"/>
                  </a:cubicBezTo>
                  <a:lnTo>
                    <a:pt x="133350" y="285750"/>
                  </a:lnTo>
                  <a:lnTo>
                    <a:pt x="133350" y="152400"/>
                  </a:lnTo>
                  <a:lnTo>
                    <a:pt x="0" y="152400"/>
                  </a:lnTo>
                  <a:close/>
                  <a:moveTo>
                    <a:pt x="92488" y="231362"/>
                  </a:moveTo>
                  <a:cubicBezTo>
                    <a:pt x="96203" y="235077"/>
                    <a:pt x="96203" y="241078"/>
                    <a:pt x="92488" y="244793"/>
                  </a:cubicBezTo>
                  <a:cubicBezTo>
                    <a:pt x="88773" y="248507"/>
                    <a:pt x="82772" y="248507"/>
                    <a:pt x="79058" y="244793"/>
                  </a:cubicBezTo>
                  <a:lnTo>
                    <a:pt x="66675" y="232505"/>
                  </a:lnTo>
                  <a:lnTo>
                    <a:pt x="54388" y="244793"/>
                  </a:lnTo>
                  <a:cubicBezTo>
                    <a:pt x="50673" y="248507"/>
                    <a:pt x="44672" y="248507"/>
                    <a:pt x="40958" y="244793"/>
                  </a:cubicBezTo>
                  <a:cubicBezTo>
                    <a:pt x="37243" y="241078"/>
                    <a:pt x="37243" y="235077"/>
                    <a:pt x="40958" y="231362"/>
                  </a:cubicBezTo>
                  <a:lnTo>
                    <a:pt x="53245" y="219075"/>
                  </a:lnTo>
                  <a:lnTo>
                    <a:pt x="40958" y="206788"/>
                  </a:lnTo>
                  <a:cubicBezTo>
                    <a:pt x="37243" y="203073"/>
                    <a:pt x="37243" y="197072"/>
                    <a:pt x="40958" y="193358"/>
                  </a:cubicBezTo>
                  <a:cubicBezTo>
                    <a:pt x="44672" y="189643"/>
                    <a:pt x="50673" y="189643"/>
                    <a:pt x="54388" y="193358"/>
                  </a:cubicBezTo>
                  <a:lnTo>
                    <a:pt x="66675" y="205645"/>
                  </a:lnTo>
                  <a:lnTo>
                    <a:pt x="78962" y="193358"/>
                  </a:lnTo>
                  <a:cubicBezTo>
                    <a:pt x="82677" y="189643"/>
                    <a:pt x="88678" y="189643"/>
                    <a:pt x="92393" y="193358"/>
                  </a:cubicBezTo>
                  <a:cubicBezTo>
                    <a:pt x="96107" y="197072"/>
                    <a:pt x="96107" y="203073"/>
                    <a:pt x="92393" y="206788"/>
                  </a:cubicBezTo>
                  <a:lnTo>
                    <a:pt x="80105" y="219075"/>
                  </a:lnTo>
                  <a:lnTo>
                    <a:pt x="92488" y="231362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7C6C3F8-BFDA-4A1C-9743-CE88E4F60CB8}"/>
                </a:ext>
              </a:extLst>
            </p:cNvPr>
            <p:cNvSpPr/>
            <p:nvPr/>
          </p:nvSpPr>
          <p:spPr>
            <a:xfrm>
              <a:off x="641796" y="4241283"/>
              <a:ext cx="285750" cy="247650"/>
            </a:xfrm>
            <a:custGeom>
              <a:avLst/>
              <a:gdLst>
                <a:gd name="connsiteX0" fmla="*/ 257175 w 285750"/>
                <a:gd name="connsiteY0" fmla="*/ 19050 h 247650"/>
                <a:gd name="connsiteX1" fmla="*/ 127730 w 285750"/>
                <a:gd name="connsiteY1" fmla="*/ 19050 h 247650"/>
                <a:gd name="connsiteX2" fmla="*/ 111443 w 285750"/>
                <a:gd name="connsiteY2" fmla="*/ 2762 h 247650"/>
                <a:gd name="connsiteX3" fmla="*/ 104775 w 285750"/>
                <a:gd name="connsiteY3" fmla="*/ 0 h 247650"/>
                <a:gd name="connsiteX4" fmla="*/ 66675 w 285750"/>
                <a:gd name="connsiteY4" fmla="*/ 0 h 247650"/>
                <a:gd name="connsiteX5" fmla="*/ 38100 w 285750"/>
                <a:gd name="connsiteY5" fmla="*/ 28575 h 247650"/>
                <a:gd name="connsiteX6" fmla="*/ 38100 w 285750"/>
                <a:gd name="connsiteY6" fmla="*/ 38100 h 247650"/>
                <a:gd name="connsiteX7" fmla="*/ 28575 w 285750"/>
                <a:gd name="connsiteY7" fmla="*/ 38100 h 247650"/>
                <a:gd name="connsiteX8" fmla="*/ 0 w 285750"/>
                <a:gd name="connsiteY8" fmla="*/ 66675 h 247650"/>
                <a:gd name="connsiteX9" fmla="*/ 0 w 285750"/>
                <a:gd name="connsiteY9" fmla="*/ 219075 h 247650"/>
                <a:gd name="connsiteX10" fmla="*/ 28575 w 285750"/>
                <a:gd name="connsiteY10" fmla="*/ 247650 h 247650"/>
                <a:gd name="connsiteX11" fmla="*/ 219075 w 285750"/>
                <a:gd name="connsiteY11" fmla="*/ 247650 h 247650"/>
                <a:gd name="connsiteX12" fmla="*/ 247650 w 285750"/>
                <a:gd name="connsiteY12" fmla="*/ 219075 h 247650"/>
                <a:gd name="connsiteX13" fmla="*/ 247650 w 285750"/>
                <a:gd name="connsiteY13" fmla="*/ 209550 h 247650"/>
                <a:gd name="connsiteX14" fmla="*/ 257175 w 285750"/>
                <a:gd name="connsiteY14" fmla="*/ 209550 h 247650"/>
                <a:gd name="connsiteX15" fmla="*/ 285750 w 285750"/>
                <a:gd name="connsiteY15" fmla="*/ 180975 h 247650"/>
                <a:gd name="connsiteX16" fmla="*/ 285750 w 285750"/>
                <a:gd name="connsiteY16" fmla="*/ 47625 h 247650"/>
                <a:gd name="connsiteX17" fmla="*/ 257175 w 285750"/>
                <a:gd name="connsiteY17" fmla="*/ 19050 h 247650"/>
                <a:gd name="connsiteX18" fmla="*/ 266700 w 285750"/>
                <a:gd name="connsiteY18" fmla="*/ 180975 h 247650"/>
                <a:gd name="connsiteX19" fmla="*/ 257175 w 285750"/>
                <a:gd name="connsiteY19" fmla="*/ 190500 h 247650"/>
                <a:gd name="connsiteX20" fmla="*/ 247650 w 285750"/>
                <a:gd name="connsiteY20" fmla="*/ 190500 h 247650"/>
                <a:gd name="connsiteX21" fmla="*/ 247650 w 285750"/>
                <a:gd name="connsiteY21" fmla="*/ 85725 h 247650"/>
                <a:gd name="connsiteX22" fmla="*/ 219075 w 285750"/>
                <a:gd name="connsiteY22" fmla="*/ 57150 h 247650"/>
                <a:gd name="connsiteX23" fmla="*/ 89630 w 285750"/>
                <a:gd name="connsiteY23" fmla="*/ 57150 h 247650"/>
                <a:gd name="connsiteX24" fmla="*/ 73343 w 285750"/>
                <a:gd name="connsiteY24" fmla="*/ 40862 h 247650"/>
                <a:gd name="connsiteX25" fmla="*/ 66675 w 285750"/>
                <a:gd name="connsiteY25" fmla="*/ 38100 h 247650"/>
                <a:gd name="connsiteX26" fmla="*/ 57150 w 285750"/>
                <a:gd name="connsiteY26" fmla="*/ 38100 h 247650"/>
                <a:gd name="connsiteX27" fmla="*/ 57150 w 285750"/>
                <a:gd name="connsiteY27" fmla="*/ 28575 h 247650"/>
                <a:gd name="connsiteX28" fmla="*/ 66675 w 285750"/>
                <a:gd name="connsiteY28" fmla="*/ 19050 h 247650"/>
                <a:gd name="connsiteX29" fmla="*/ 100870 w 285750"/>
                <a:gd name="connsiteY29" fmla="*/ 19050 h 247650"/>
                <a:gd name="connsiteX30" fmla="*/ 117158 w 285750"/>
                <a:gd name="connsiteY30" fmla="*/ 35338 h 247650"/>
                <a:gd name="connsiteX31" fmla="*/ 123920 w 285750"/>
                <a:gd name="connsiteY31" fmla="*/ 38100 h 247650"/>
                <a:gd name="connsiteX32" fmla="*/ 257270 w 285750"/>
                <a:gd name="connsiteY32" fmla="*/ 38100 h 247650"/>
                <a:gd name="connsiteX33" fmla="*/ 266795 w 285750"/>
                <a:gd name="connsiteY33" fmla="*/ 47625 h 247650"/>
                <a:gd name="connsiteX34" fmla="*/ 266795 w 285750"/>
                <a:gd name="connsiteY34" fmla="*/ 180975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85750" h="247650">
                  <a:moveTo>
                    <a:pt x="257175" y="19050"/>
                  </a:moveTo>
                  <a:lnTo>
                    <a:pt x="127730" y="19050"/>
                  </a:lnTo>
                  <a:lnTo>
                    <a:pt x="111443" y="2762"/>
                  </a:lnTo>
                  <a:cubicBezTo>
                    <a:pt x="109728" y="1048"/>
                    <a:pt x="107347" y="0"/>
                    <a:pt x="104775" y="0"/>
                  </a:cubicBezTo>
                  <a:lnTo>
                    <a:pt x="66675" y="0"/>
                  </a:lnTo>
                  <a:cubicBezTo>
                    <a:pt x="50959" y="0"/>
                    <a:pt x="38100" y="12859"/>
                    <a:pt x="38100" y="28575"/>
                  </a:cubicBezTo>
                  <a:lnTo>
                    <a:pt x="38100" y="38100"/>
                  </a:lnTo>
                  <a:lnTo>
                    <a:pt x="28575" y="38100"/>
                  </a:lnTo>
                  <a:cubicBezTo>
                    <a:pt x="12859" y="38100"/>
                    <a:pt x="0" y="50959"/>
                    <a:pt x="0" y="66675"/>
                  </a:cubicBezTo>
                  <a:lnTo>
                    <a:pt x="0" y="219075"/>
                  </a:lnTo>
                  <a:cubicBezTo>
                    <a:pt x="0" y="234791"/>
                    <a:pt x="12859" y="247650"/>
                    <a:pt x="28575" y="247650"/>
                  </a:cubicBezTo>
                  <a:lnTo>
                    <a:pt x="219075" y="247650"/>
                  </a:lnTo>
                  <a:cubicBezTo>
                    <a:pt x="234791" y="247650"/>
                    <a:pt x="247650" y="234791"/>
                    <a:pt x="247650" y="219075"/>
                  </a:cubicBezTo>
                  <a:lnTo>
                    <a:pt x="247650" y="209550"/>
                  </a:lnTo>
                  <a:lnTo>
                    <a:pt x="257175" y="209550"/>
                  </a:lnTo>
                  <a:cubicBezTo>
                    <a:pt x="272891" y="209550"/>
                    <a:pt x="285750" y="196691"/>
                    <a:pt x="285750" y="180975"/>
                  </a:cubicBezTo>
                  <a:lnTo>
                    <a:pt x="285750" y="47625"/>
                  </a:lnTo>
                  <a:cubicBezTo>
                    <a:pt x="285750" y="31909"/>
                    <a:pt x="272891" y="19050"/>
                    <a:pt x="257175" y="19050"/>
                  </a:cubicBezTo>
                  <a:close/>
                  <a:moveTo>
                    <a:pt x="266700" y="180975"/>
                  </a:moveTo>
                  <a:cubicBezTo>
                    <a:pt x="266700" y="186214"/>
                    <a:pt x="262414" y="190500"/>
                    <a:pt x="257175" y="190500"/>
                  </a:cubicBezTo>
                  <a:lnTo>
                    <a:pt x="247650" y="190500"/>
                  </a:lnTo>
                  <a:lnTo>
                    <a:pt x="247650" y="85725"/>
                  </a:lnTo>
                  <a:cubicBezTo>
                    <a:pt x="247650" y="70009"/>
                    <a:pt x="234791" y="57150"/>
                    <a:pt x="219075" y="57150"/>
                  </a:cubicBezTo>
                  <a:lnTo>
                    <a:pt x="89630" y="57150"/>
                  </a:lnTo>
                  <a:lnTo>
                    <a:pt x="73343" y="40862"/>
                  </a:lnTo>
                  <a:cubicBezTo>
                    <a:pt x="71628" y="39148"/>
                    <a:pt x="69247" y="38100"/>
                    <a:pt x="66675" y="38100"/>
                  </a:cubicBezTo>
                  <a:lnTo>
                    <a:pt x="57150" y="38100"/>
                  </a:lnTo>
                  <a:lnTo>
                    <a:pt x="57150" y="28575"/>
                  </a:lnTo>
                  <a:cubicBezTo>
                    <a:pt x="57150" y="23336"/>
                    <a:pt x="61436" y="19050"/>
                    <a:pt x="66675" y="19050"/>
                  </a:cubicBezTo>
                  <a:lnTo>
                    <a:pt x="100870" y="19050"/>
                  </a:lnTo>
                  <a:lnTo>
                    <a:pt x="117158" y="35338"/>
                  </a:lnTo>
                  <a:cubicBezTo>
                    <a:pt x="118967" y="37147"/>
                    <a:pt x="121349" y="38100"/>
                    <a:pt x="123920" y="38100"/>
                  </a:cubicBezTo>
                  <a:lnTo>
                    <a:pt x="257270" y="38100"/>
                  </a:lnTo>
                  <a:cubicBezTo>
                    <a:pt x="262509" y="38100"/>
                    <a:pt x="266795" y="42386"/>
                    <a:pt x="266795" y="47625"/>
                  </a:cubicBezTo>
                  <a:lnTo>
                    <a:pt x="266795" y="18097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47810D3-BC8F-49EA-B3F3-A9BAB7FE606B}"/>
                </a:ext>
              </a:extLst>
            </p:cNvPr>
            <p:cNvSpPr txBox="1"/>
            <p:nvPr/>
          </p:nvSpPr>
          <p:spPr>
            <a:xfrm>
              <a:off x="1095632" y="3954771"/>
              <a:ext cx="2830574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Maecenas dapibus volutpat nibh, sed pellentesque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6A4D5A0-4D96-43A7-9591-21236BAA1A81}"/>
                </a:ext>
              </a:extLst>
            </p:cNvPr>
            <p:cNvSpPr/>
            <p:nvPr/>
          </p:nvSpPr>
          <p:spPr>
            <a:xfrm>
              <a:off x="8394879" y="2184891"/>
              <a:ext cx="285750" cy="285750"/>
            </a:xfrm>
            <a:custGeom>
              <a:avLst/>
              <a:gdLst>
                <a:gd name="connsiteX0" fmla="*/ 219075 w 285750"/>
                <a:gd name="connsiteY0" fmla="*/ 76200 h 285750"/>
                <a:gd name="connsiteX1" fmla="*/ 142875 w 285750"/>
                <a:gd name="connsiteY1" fmla="*/ 152400 h 285750"/>
                <a:gd name="connsiteX2" fmla="*/ 66675 w 285750"/>
                <a:gd name="connsiteY2" fmla="*/ 76200 h 285750"/>
                <a:gd name="connsiteX3" fmla="*/ 142875 w 285750"/>
                <a:gd name="connsiteY3" fmla="*/ 0 h 285750"/>
                <a:gd name="connsiteX4" fmla="*/ 219075 w 285750"/>
                <a:gd name="connsiteY4" fmla="*/ 76200 h 285750"/>
                <a:gd name="connsiteX5" fmla="*/ 205359 w 285750"/>
                <a:gd name="connsiteY5" fmla="*/ 147923 h 285750"/>
                <a:gd name="connsiteX6" fmla="*/ 174498 w 285750"/>
                <a:gd name="connsiteY6" fmla="*/ 165925 h 285750"/>
                <a:gd name="connsiteX7" fmla="*/ 180975 w 285750"/>
                <a:gd name="connsiteY7" fmla="*/ 237268 h 285750"/>
                <a:gd name="connsiteX8" fmla="*/ 178213 w 285750"/>
                <a:gd name="connsiteY8" fmla="*/ 244888 h 285750"/>
                <a:gd name="connsiteX9" fmla="*/ 149638 w 285750"/>
                <a:gd name="connsiteY9" fmla="*/ 273463 h 285750"/>
                <a:gd name="connsiteX10" fmla="*/ 136208 w 285750"/>
                <a:gd name="connsiteY10" fmla="*/ 273463 h 285750"/>
                <a:gd name="connsiteX11" fmla="*/ 107633 w 285750"/>
                <a:gd name="connsiteY11" fmla="*/ 244888 h 285750"/>
                <a:gd name="connsiteX12" fmla="*/ 104870 w 285750"/>
                <a:gd name="connsiteY12" fmla="*/ 237268 h 285750"/>
                <a:gd name="connsiteX13" fmla="*/ 111347 w 285750"/>
                <a:gd name="connsiteY13" fmla="*/ 165925 h 285750"/>
                <a:gd name="connsiteX14" fmla="*/ 80486 w 285750"/>
                <a:gd name="connsiteY14" fmla="*/ 147923 h 285750"/>
                <a:gd name="connsiteX15" fmla="*/ 0 w 285750"/>
                <a:gd name="connsiteY15" fmla="*/ 276225 h 285750"/>
                <a:gd name="connsiteX16" fmla="*/ 9525 w 285750"/>
                <a:gd name="connsiteY16" fmla="*/ 285750 h 285750"/>
                <a:gd name="connsiteX17" fmla="*/ 276225 w 285750"/>
                <a:gd name="connsiteY17" fmla="*/ 285750 h 285750"/>
                <a:gd name="connsiteX18" fmla="*/ 285750 w 285750"/>
                <a:gd name="connsiteY18" fmla="*/ 276225 h 285750"/>
                <a:gd name="connsiteX19" fmla="*/ 205359 w 285750"/>
                <a:gd name="connsiteY19" fmla="*/ 147923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85750" h="285750">
                  <a:moveTo>
                    <a:pt x="219075" y="76200"/>
                  </a:moveTo>
                  <a:cubicBezTo>
                    <a:pt x="219075" y="118205"/>
                    <a:pt x="184880" y="152400"/>
                    <a:pt x="142875" y="152400"/>
                  </a:cubicBezTo>
                  <a:cubicBezTo>
                    <a:pt x="100870" y="152400"/>
                    <a:pt x="66675" y="118205"/>
                    <a:pt x="66675" y="76200"/>
                  </a:cubicBezTo>
                  <a:cubicBezTo>
                    <a:pt x="66675" y="34195"/>
                    <a:pt x="100870" y="0"/>
                    <a:pt x="142875" y="0"/>
                  </a:cubicBezTo>
                  <a:cubicBezTo>
                    <a:pt x="184880" y="0"/>
                    <a:pt x="219075" y="34195"/>
                    <a:pt x="219075" y="76200"/>
                  </a:cubicBezTo>
                  <a:close/>
                  <a:moveTo>
                    <a:pt x="205359" y="147923"/>
                  </a:moveTo>
                  <a:cubicBezTo>
                    <a:pt x="196406" y="155734"/>
                    <a:pt x="185928" y="161925"/>
                    <a:pt x="174498" y="165925"/>
                  </a:cubicBezTo>
                  <a:lnTo>
                    <a:pt x="180975" y="237268"/>
                  </a:lnTo>
                  <a:cubicBezTo>
                    <a:pt x="181261" y="240125"/>
                    <a:pt x="180213" y="242888"/>
                    <a:pt x="178213" y="244888"/>
                  </a:cubicBezTo>
                  <a:lnTo>
                    <a:pt x="149638" y="273463"/>
                  </a:lnTo>
                  <a:cubicBezTo>
                    <a:pt x="145923" y="277178"/>
                    <a:pt x="139922" y="277178"/>
                    <a:pt x="136208" y="273463"/>
                  </a:cubicBezTo>
                  <a:lnTo>
                    <a:pt x="107633" y="244888"/>
                  </a:lnTo>
                  <a:cubicBezTo>
                    <a:pt x="105632" y="242888"/>
                    <a:pt x="104584" y="240125"/>
                    <a:pt x="104870" y="237268"/>
                  </a:cubicBezTo>
                  <a:lnTo>
                    <a:pt x="111347" y="165925"/>
                  </a:lnTo>
                  <a:cubicBezTo>
                    <a:pt x="99917" y="161830"/>
                    <a:pt x="89440" y="155734"/>
                    <a:pt x="80486" y="147923"/>
                  </a:cubicBezTo>
                  <a:cubicBezTo>
                    <a:pt x="32861" y="171164"/>
                    <a:pt x="0" y="219837"/>
                    <a:pt x="0" y="276225"/>
                  </a:cubicBezTo>
                  <a:cubicBezTo>
                    <a:pt x="0" y="281464"/>
                    <a:pt x="4286" y="285750"/>
                    <a:pt x="9525" y="285750"/>
                  </a:cubicBezTo>
                  <a:lnTo>
                    <a:pt x="276225" y="285750"/>
                  </a:lnTo>
                  <a:cubicBezTo>
                    <a:pt x="281464" y="285750"/>
                    <a:pt x="285750" y="281464"/>
                    <a:pt x="285750" y="276225"/>
                  </a:cubicBezTo>
                  <a:cubicBezTo>
                    <a:pt x="285750" y="219837"/>
                    <a:pt x="252889" y="171164"/>
                    <a:pt x="205359" y="14792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C24F429-B9E6-4C39-9BE2-57D539AA4CA2}"/>
                </a:ext>
              </a:extLst>
            </p:cNvPr>
            <p:cNvSpPr txBox="1"/>
            <p:nvPr/>
          </p:nvSpPr>
          <p:spPr>
            <a:xfrm>
              <a:off x="8848715" y="1917429"/>
              <a:ext cx="2830574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Maecenas dapibus volutpat nibh, sed pellentesque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89008F8-927C-4A7E-851A-340AA3847CC7}"/>
                </a:ext>
              </a:extLst>
            </p:cNvPr>
            <p:cNvSpPr/>
            <p:nvPr/>
          </p:nvSpPr>
          <p:spPr>
            <a:xfrm>
              <a:off x="8394879" y="4209815"/>
              <a:ext cx="285750" cy="285750"/>
            </a:xfrm>
            <a:custGeom>
              <a:avLst/>
              <a:gdLst>
                <a:gd name="connsiteX0" fmla="*/ 76200 w 285750"/>
                <a:gd name="connsiteY0" fmla="*/ 247650 h 285750"/>
                <a:gd name="connsiteX1" fmla="*/ 38100 w 285750"/>
                <a:gd name="connsiteY1" fmla="*/ 285750 h 285750"/>
                <a:gd name="connsiteX2" fmla="*/ 0 w 285750"/>
                <a:gd name="connsiteY2" fmla="*/ 247650 h 285750"/>
                <a:gd name="connsiteX3" fmla="*/ 38100 w 285750"/>
                <a:gd name="connsiteY3" fmla="*/ 209550 h 285750"/>
                <a:gd name="connsiteX4" fmla="*/ 41529 w 285750"/>
                <a:gd name="connsiteY4" fmla="*/ 209931 h 285750"/>
                <a:gd name="connsiteX5" fmla="*/ 56769 w 285750"/>
                <a:gd name="connsiteY5" fmla="*/ 179451 h 285750"/>
                <a:gd name="connsiteX6" fmla="*/ 38195 w 285750"/>
                <a:gd name="connsiteY6" fmla="*/ 49435 h 285750"/>
                <a:gd name="connsiteX7" fmla="*/ 30575 w 285750"/>
                <a:gd name="connsiteY7" fmla="*/ 19050 h 285750"/>
                <a:gd name="connsiteX8" fmla="*/ 9525 w 285750"/>
                <a:gd name="connsiteY8" fmla="*/ 19050 h 285750"/>
                <a:gd name="connsiteX9" fmla="*/ 0 w 285750"/>
                <a:gd name="connsiteY9" fmla="*/ 9525 h 285750"/>
                <a:gd name="connsiteX10" fmla="*/ 9525 w 285750"/>
                <a:gd name="connsiteY10" fmla="*/ 0 h 285750"/>
                <a:gd name="connsiteX11" fmla="*/ 38100 w 285750"/>
                <a:gd name="connsiteY11" fmla="*/ 0 h 285750"/>
                <a:gd name="connsiteX12" fmla="*/ 47339 w 285750"/>
                <a:gd name="connsiteY12" fmla="*/ 7239 h 285750"/>
                <a:gd name="connsiteX13" fmla="*/ 55055 w 285750"/>
                <a:gd name="connsiteY13" fmla="*/ 38100 h 285750"/>
                <a:gd name="connsiteX14" fmla="*/ 257175 w 285750"/>
                <a:gd name="connsiteY14" fmla="*/ 38100 h 285750"/>
                <a:gd name="connsiteX15" fmla="*/ 266605 w 285750"/>
                <a:gd name="connsiteY15" fmla="*/ 48958 h 285750"/>
                <a:gd name="connsiteX16" fmla="*/ 247555 w 285750"/>
                <a:gd name="connsiteY16" fmla="*/ 182309 h 285750"/>
                <a:gd name="connsiteX17" fmla="*/ 238125 w 285750"/>
                <a:gd name="connsiteY17" fmla="*/ 190500 h 285750"/>
                <a:gd name="connsiteX18" fmla="*/ 72581 w 285750"/>
                <a:gd name="connsiteY18" fmla="*/ 190500 h 285750"/>
                <a:gd name="connsiteX19" fmla="*/ 59722 w 285750"/>
                <a:gd name="connsiteY19" fmla="*/ 216313 h 285750"/>
                <a:gd name="connsiteX20" fmla="*/ 76200 w 285750"/>
                <a:gd name="connsiteY20" fmla="*/ 247650 h 285750"/>
                <a:gd name="connsiteX21" fmla="*/ 94393 w 285750"/>
                <a:gd name="connsiteY21" fmla="*/ 238125 h 285750"/>
                <a:gd name="connsiteX22" fmla="*/ 95250 w 285750"/>
                <a:gd name="connsiteY22" fmla="*/ 247650 h 285750"/>
                <a:gd name="connsiteX23" fmla="*/ 94393 w 285750"/>
                <a:gd name="connsiteY23" fmla="*/ 257175 h 285750"/>
                <a:gd name="connsiteX24" fmla="*/ 191357 w 285750"/>
                <a:gd name="connsiteY24" fmla="*/ 257175 h 285750"/>
                <a:gd name="connsiteX25" fmla="*/ 190500 w 285750"/>
                <a:gd name="connsiteY25" fmla="*/ 247650 h 285750"/>
                <a:gd name="connsiteX26" fmla="*/ 191357 w 285750"/>
                <a:gd name="connsiteY26" fmla="*/ 238125 h 285750"/>
                <a:gd name="connsiteX27" fmla="*/ 94393 w 285750"/>
                <a:gd name="connsiteY27" fmla="*/ 238125 h 285750"/>
                <a:gd name="connsiteX28" fmla="*/ 247650 w 285750"/>
                <a:gd name="connsiteY28" fmla="*/ 209550 h 285750"/>
                <a:gd name="connsiteX29" fmla="*/ 209550 w 285750"/>
                <a:gd name="connsiteY29" fmla="*/ 247650 h 285750"/>
                <a:gd name="connsiteX30" fmla="*/ 247650 w 285750"/>
                <a:gd name="connsiteY30" fmla="*/ 285750 h 285750"/>
                <a:gd name="connsiteX31" fmla="*/ 285750 w 285750"/>
                <a:gd name="connsiteY31" fmla="*/ 247650 h 285750"/>
                <a:gd name="connsiteX32" fmla="*/ 247650 w 285750"/>
                <a:gd name="connsiteY32" fmla="*/ 20955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85750" h="285750">
                  <a:moveTo>
                    <a:pt x="76200" y="247650"/>
                  </a:moveTo>
                  <a:cubicBezTo>
                    <a:pt x="76200" y="268700"/>
                    <a:pt x="59150" y="285750"/>
                    <a:pt x="38100" y="285750"/>
                  </a:cubicBezTo>
                  <a:cubicBezTo>
                    <a:pt x="17050" y="285750"/>
                    <a:pt x="0" y="268700"/>
                    <a:pt x="0" y="247650"/>
                  </a:cubicBezTo>
                  <a:cubicBezTo>
                    <a:pt x="0" y="226600"/>
                    <a:pt x="17050" y="209550"/>
                    <a:pt x="38100" y="209550"/>
                  </a:cubicBezTo>
                  <a:cubicBezTo>
                    <a:pt x="39243" y="209550"/>
                    <a:pt x="40386" y="209836"/>
                    <a:pt x="41529" y="209931"/>
                  </a:cubicBezTo>
                  <a:lnTo>
                    <a:pt x="56769" y="179451"/>
                  </a:lnTo>
                  <a:lnTo>
                    <a:pt x="38195" y="49435"/>
                  </a:lnTo>
                  <a:lnTo>
                    <a:pt x="30575" y="19050"/>
                  </a:lnTo>
                  <a:lnTo>
                    <a:pt x="9525" y="19050"/>
                  </a:lnTo>
                  <a:cubicBezTo>
                    <a:pt x="4286" y="19050"/>
                    <a:pt x="0" y="14764"/>
                    <a:pt x="0" y="9525"/>
                  </a:cubicBezTo>
                  <a:cubicBezTo>
                    <a:pt x="0" y="4286"/>
                    <a:pt x="4286" y="0"/>
                    <a:pt x="9525" y="0"/>
                  </a:cubicBezTo>
                  <a:lnTo>
                    <a:pt x="38100" y="0"/>
                  </a:lnTo>
                  <a:cubicBezTo>
                    <a:pt x="42481" y="0"/>
                    <a:pt x="46292" y="2953"/>
                    <a:pt x="47339" y="7239"/>
                  </a:cubicBezTo>
                  <a:lnTo>
                    <a:pt x="55055" y="38100"/>
                  </a:lnTo>
                  <a:lnTo>
                    <a:pt x="257175" y="38100"/>
                  </a:lnTo>
                  <a:cubicBezTo>
                    <a:pt x="262985" y="38100"/>
                    <a:pt x="267462" y="43243"/>
                    <a:pt x="266605" y="48958"/>
                  </a:cubicBezTo>
                  <a:lnTo>
                    <a:pt x="247555" y="182309"/>
                  </a:lnTo>
                  <a:cubicBezTo>
                    <a:pt x="246888" y="186976"/>
                    <a:pt x="242888" y="190500"/>
                    <a:pt x="238125" y="190500"/>
                  </a:cubicBezTo>
                  <a:lnTo>
                    <a:pt x="72581" y="190500"/>
                  </a:lnTo>
                  <a:lnTo>
                    <a:pt x="59722" y="216313"/>
                  </a:lnTo>
                  <a:cubicBezTo>
                    <a:pt x="69628" y="223171"/>
                    <a:pt x="76200" y="234696"/>
                    <a:pt x="76200" y="247650"/>
                  </a:cubicBezTo>
                  <a:close/>
                  <a:moveTo>
                    <a:pt x="94393" y="238125"/>
                  </a:moveTo>
                  <a:cubicBezTo>
                    <a:pt x="94964" y="241268"/>
                    <a:pt x="95250" y="244412"/>
                    <a:pt x="95250" y="247650"/>
                  </a:cubicBezTo>
                  <a:cubicBezTo>
                    <a:pt x="95250" y="250888"/>
                    <a:pt x="94869" y="254032"/>
                    <a:pt x="94393" y="257175"/>
                  </a:cubicBezTo>
                  <a:lnTo>
                    <a:pt x="191357" y="257175"/>
                  </a:lnTo>
                  <a:cubicBezTo>
                    <a:pt x="190786" y="254032"/>
                    <a:pt x="190500" y="250888"/>
                    <a:pt x="190500" y="247650"/>
                  </a:cubicBezTo>
                  <a:cubicBezTo>
                    <a:pt x="190500" y="244412"/>
                    <a:pt x="190881" y="241268"/>
                    <a:pt x="191357" y="238125"/>
                  </a:cubicBezTo>
                  <a:lnTo>
                    <a:pt x="94393" y="238125"/>
                  </a:lnTo>
                  <a:close/>
                  <a:moveTo>
                    <a:pt x="247650" y="209550"/>
                  </a:moveTo>
                  <a:cubicBezTo>
                    <a:pt x="226600" y="209550"/>
                    <a:pt x="209550" y="226600"/>
                    <a:pt x="209550" y="247650"/>
                  </a:cubicBezTo>
                  <a:cubicBezTo>
                    <a:pt x="209550" y="268700"/>
                    <a:pt x="226600" y="285750"/>
                    <a:pt x="247650" y="285750"/>
                  </a:cubicBezTo>
                  <a:cubicBezTo>
                    <a:pt x="268700" y="285750"/>
                    <a:pt x="285750" y="268700"/>
                    <a:pt x="285750" y="247650"/>
                  </a:cubicBezTo>
                  <a:cubicBezTo>
                    <a:pt x="285750" y="226600"/>
                    <a:pt x="268700" y="209550"/>
                    <a:pt x="247650" y="20955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0C8D3E1-42DC-42AA-AAB0-CF862E558AAB}"/>
                </a:ext>
              </a:extLst>
            </p:cNvPr>
            <p:cNvSpPr txBox="1"/>
            <p:nvPr/>
          </p:nvSpPr>
          <p:spPr>
            <a:xfrm>
              <a:off x="8848715" y="3942353"/>
              <a:ext cx="2830574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Maecenas dapibus volutpat nibh, sed pellentesque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9435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3D671D3-35AF-4995-B464-0BCB5584AAEA}"/>
              </a:ext>
            </a:extLst>
          </p:cNvPr>
          <p:cNvGrpSpPr/>
          <p:nvPr/>
        </p:nvGrpSpPr>
        <p:grpSpPr>
          <a:xfrm>
            <a:off x="1123950" y="1062418"/>
            <a:ext cx="9944100" cy="4733163"/>
            <a:chOff x="1123950" y="1062418"/>
            <a:chExt cx="9944100" cy="4733163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ECF3466A-455D-468A-90FF-E47E5B82A4F0}"/>
                </a:ext>
              </a:extLst>
            </p:cNvPr>
            <p:cNvSpPr/>
            <p:nvPr/>
          </p:nvSpPr>
          <p:spPr>
            <a:xfrm>
              <a:off x="5531866" y="5282311"/>
              <a:ext cx="1128204" cy="513270"/>
            </a:xfrm>
            <a:custGeom>
              <a:avLst/>
              <a:gdLst>
                <a:gd name="connsiteX0" fmla="*/ 0 w 1128204"/>
                <a:gd name="connsiteY0" fmla="*/ 0 h 513270"/>
                <a:gd name="connsiteX1" fmla="*/ 1128204 w 1128204"/>
                <a:gd name="connsiteY1" fmla="*/ 0 h 513270"/>
                <a:gd name="connsiteX2" fmla="*/ 1128204 w 1128204"/>
                <a:gd name="connsiteY2" fmla="*/ 513271 h 513270"/>
                <a:gd name="connsiteX3" fmla="*/ 0 w 1128204"/>
                <a:gd name="connsiteY3" fmla="*/ 513271 h 513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8204" h="513270">
                  <a:moveTo>
                    <a:pt x="0" y="0"/>
                  </a:moveTo>
                  <a:lnTo>
                    <a:pt x="1128204" y="0"/>
                  </a:lnTo>
                  <a:lnTo>
                    <a:pt x="1128204" y="513271"/>
                  </a:lnTo>
                  <a:lnTo>
                    <a:pt x="0" y="513271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41AC8BD0-C756-4742-9ECA-254266E4306B}"/>
                </a:ext>
              </a:extLst>
            </p:cNvPr>
            <p:cNvSpPr/>
            <p:nvPr/>
          </p:nvSpPr>
          <p:spPr>
            <a:xfrm>
              <a:off x="6660133" y="4685601"/>
              <a:ext cx="754760" cy="1109979"/>
            </a:xfrm>
            <a:custGeom>
              <a:avLst/>
              <a:gdLst>
                <a:gd name="connsiteX0" fmla="*/ 754761 w 754760"/>
                <a:gd name="connsiteY0" fmla="*/ 513270 h 1109979"/>
                <a:gd name="connsiteX1" fmla="*/ 0 w 754760"/>
                <a:gd name="connsiteY1" fmla="*/ 1109980 h 1109979"/>
                <a:gd name="connsiteX2" fmla="*/ 0 w 754760"/>
                <a:gd name="connsiteY2" fmla="*/ 596709 h 1109979"/>
                <a:gd name="connsiteX3" fmla="*/ 754761 w 754760"/>
                <a:gd name="connsiteY3" fmla="*/ 0 h 1109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79">
                  <a:moveTo>
                    <a:pt x="754761" y="513270"/>
                  </a:moveTo>
                  <a:lnTo>
                    <a:pt x="0" y="1109980"/>
                  </a:lnTo>
                  <a:lnTo>
                    <a:pt x="0" y="596709"/>
                  </a:lnTo>
                  <a:lnTo>
                    <a:pt x="754761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43FB092-4959-470E-BAF1-5DC5ED5A745F}"/>
                </a:ext>
              </a:extLst>
            </p:cNvPr>
            <p:cNvSpPr/>
            <p:nvPr/>
          </p:nvSpPr>
          <p:spPr>
            <a:xfrm>
              <a:off x="4777104" y="4685601"/>
              <a:ext cx="754760" cy="1109979"/>
            </a:xfrm>
            <a:custGeom>
              <a:avLst/>
              <a:gdLst>
                <a:gd name="connsiteX0" fmla="*/ 0 w 754760"/>
                <a:gd name="connsiteY0" fmla="*/ 513270 h 1109979"/>
                <a:gd name="connsiteX1" fmla="*/ 754761 w 754760"/>
                <a:gd name="connsiteY1" fmla="*/ 1109980 h 1109979"/>
                <a:gd name="connsiteX2" fmla="*/ 754761 w 754760"/>
                <a:gd name="connsiteY2" fmla="*/ 596709 h 1109979"/>
                <a:gd name="connsiteX3" fmla="*/ 0 w 754760"/>
                <a:gd name="connsiteY3" fmla="*/ 0 h 1109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79">
                  <a:moveTo>
                    <a:pt x="0" y="513270"/>
                  </a:moveTo>
                  <a:lnTo>
                    <a:pt x="754761" y="1109980"/>
                  </a:lnTo>
                  <a:lnTo>
                    <a:pt x="754761" y="5967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BBB3D18-F5A8-45AE-9AD0-61AC2A87B6DE}"/>
                </a:ext>
              </a:extLst>
            </p:cNvPr>
            <p:cNvSpPr/>
            <p:nvPr/>
          </p:nvSpPr>
          <p:spPr>
            <a:xfrm>
              <a:off x="4777104" y="4088955"/>
              <a:ext cx="2637789" cy="1193355"/>
            </a:xfrm>
            <a:custGeom>
              <a:avLst/>
              <a:gdLst>
                <a:gd name="connsiteX0" fmla="*/ 1883029 w 2637789"/>
                <a:gd name="connsiteY0" fmla="*/ 0 h 1193355"/>
                <a:gd name="connsiteX1" fmla="*/ 754761 w 2637789"/>
                <a:gd name="connsiteY1" fmla="*/ 0 h 1193355"/>
                <a:gd name="connsiteX2" fmla="*/ 0 w 2637789"/>
                <a:gd name="connsiteY2" fmla="*/ 596646 h 1193355"/>
                <a:gd name="connsiteX3" fmla="*/ 754761 w 2637789"/>
                <a:gd name="connsiteY3" fmla="*/ 1193356 h 1193355"/>
                <a:gd name="connsiteX4" fmla="*/ 1883029 w 2637789"/>
                <a:gd name="connsiteY4" fmla="*/ 1193356 h 1193355"/>
                <a:gd name="connsiteX5" fmla="*/ 2637790 w 2637789"/>
                <a:gd name="connsiteY5" fmla="*/ 596646 h 119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37789" h="1193355">
                  <a:moveTo>
                    <a:pt x="1883029" y="0"/>
                  </a:moveTo>
                  <a:lnTo>
                    <a:pt x="754761" y="0"/>
                  </a:lnTo>
                  <a:lnTo>
                    <a:pt x="0" y="596646"/>
                  </a:lnTo>
                  <a:lnTo>
                    <a:pt x="754761" y="1193356"/>
                  </a:lnTo>
                  <a:lnTo>
                    <a:pt x="1883029" y="1193356"/>
                  </a:lnTo>
                  <a:lnTo>
                    <a:pt x="2637790" y="596646"/>
                  </a:lnTo>
                  <a:close/>
                </a:path>
              </a:pathLst>
            </a:custGeom>
            <a:solidFill>
              <a:schemeClr val="accent3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4D1A4BF-B78D-42C7-BE1E-E4D399482E1E}"/>
                </a:ext>
              </a:extLst>
            </p:cNvPr>
            <p:cNvSpPr/>
            <p:nvPr/>
          </p:nvSpPr>
          <p:spPr>
            <a:xfrm>
              <a:off x="5531866" y="4273486"/>
              <a:ext cx="1128204" cy="513270"/>
            </a:xfrm>
            <a:custGeom>
              <a:avLst/>
              <a:gdLst>
                <a:gd name="connsiteX0" fmla="*/ 0 w 1128204"/>
                <a:gd name="connsiteY0" fmla="*/ 0 h 513270"/>
                <a:gd name="connsiteX1" fmla="*/ 1128204 w 1128204"/>
                <a:gd name="connsiteY1" fmla="*/ 0 h 513270"/>
                <a:gd name="connsiteX2" fmla="*/ 1128204 w 1128204"/>
                <a:gd name="connsiteY2" fmla="*/ 513271 h 513270"/>
                <a:gd name="connsiteX3" fmla="*/ 0 w 1128204"/>
                <a:gd name="connsiteY3" fmla="*/ 513271 h 513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8204" h="513270">
                  <a:moveTo>
                    <a:pt x="0" y="0"/>
                  </a:moveTo>
                  <a:lnTo>
                    <a:pt x="1128204" y="0"/>
                  </a:lnTo>
                  <a:lnTo>
                    <a:pt x="1128204" y="513271"/>
                  </a:lnTo>
                  <a:lnTo>
                    <a:pt x="0" y="51327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825C991-AC32-4782-9AFC-7CE043D73623}"/>
                </a:ext>
              </a:extLst>
            </p:cNvPr>
            <p:cNvSpPr/>
            <p:nvPr/>
          </p:nvSpPr>
          <p:spPr>
            <a:xfrm>
              <a:off x="6660133" y="3676777"/>
              <a:ext cx="754760" cy="1109916"/>
            </a:xfrm>
            <a:custGeom>
              <a:avLst/>
              <a:gdLst>
                <a:gd name="connsiteX0" fmla="*/ 754761 w 754760"/>
                <a:gd name="connsiteY0" fmla="*/ 513270 h 1109916"/>
                <a:gd name="connsiteX1" fmla="*/ 0 w 754760"/>
                <a:gd name="connsiteY1" fmla="*/ 1109916 h 1109916"/>
                <a:gd name="connsiteX2" fmla="*/ 0 w 754760"/>
                <a:gd name="connsiteY2" fmla="*/ 596709 h 1109916"/>
                <a:gd name="connsiteX3" fmla="*/ 754761 w 754760"/>
                <a:gd name="connsiteY3" fmla="*/ 0 h 110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16">
                  <a:moveTo>
                    <a:pt x="754761" y="513270"/>
                  </a:moveTo>
                  <a:lnTo>
                    <a:pt x="0" y="1109916"/>
                  </a:lnTo>
                  <a:lnTo>
                    <a:pt x="0" y="596709"/>
                  </a:lnTo>
                  <a:lnTo>
                    <a:pt x="754761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023D44F-6678-49A9-A94B-B703FA6A89D8}"/>
                </a:ext>
              </a:extLst>
            </p:cNvPr>
            <p:cNvSpPr/>
            <p:nvPr/>
          </p:nvSpPr>
          <p:spPr>
            <a:xfrm>
              <a:off x="4777104" y="3676777"/>
              <a:ext cx="754760" cy="1109916"/>
            </a:xfrm>
            <a:custGeom>
              <a:avLst/>
              <a:gdLst>
                <a:gd name="connsiteX0" fmla="*/ 0 w 754760"/>
                <a:gd name="connsiteY0" fmla="*/ 513270 h 1109916"/>
                <a:gd name="connsiteX1" fmla="*/ 754761 w 754760"/>
                <a:gd name="connsiteY1" fmla="*/ 1109916 h 1109916"/>
                <a:gd name="connsiteX2" fmla="*/ 754761 w 754760"/>
                <a:gd name="connsiteY2" fmla="*/ 596709 h 1109916"/>
                <a:gd name="connsiteX3" fmla="*/ 0 w 754760"/>
                <a:gd name="connsiteY3" fmla="*/ 0 h 110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16">
                  <a:moveTo>
                    <a:pt x="0" y="513270"/>
                  </a:moveTo>
                  <a:lnTo>
                    <a:pt x="754761" y="1109916"/>
                  </a:lnTo>
                  <a:lnTo>
                    <a:pt x="754761" y="5967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402024C-19E1-49B9-A8B3-3657B764E328}"/>
                </a:ext>
              </a:extLst>
            </p:cNvPr>
            <p:cNvSpPr/>
            <p:nvPr/>
          </p:nvSpPr>
          <p:spPr>
            <a:xfrm>
              <a:off x="4777104" y="3080130"/>
              <a:ext cx="2637789" cy="1193355"/>
            </a:xfrm>
            <a:custGeom>
              <a:avLst/>
              <a:gdLst>
                <a:gd name="connsiteX0" fmla="*/ 1883029 w 2637789"/>
                <a:gd name="connsiteY0" fmla="*/ 0 h 1193355"/>
                <a:gd name="connsiteX1" fmla="*/ 754761 w 2637789"/>
                <a:gd name="connsiteY1" fmla="*/ 0 h 1193355"/>
                <a:gd name="connsiteX2" fmla="*/ 0 w 2637789"/>
                <a:gd name="connsiteY2" fmla="*/ 596646 h 1193355"/>
                <a:gd name="connsiteX3" fmla="*/ 754761 w 2637789"/>
                <a:gd name="connsiteY3" fmla="*/ 1193356 h 1193355"/>
                <a:gd name="connsiteX4" fmla="*/ 1883029 w 2637789"/>
                <a:gd name="connsiteY4" fmla="*/ 1193356 h 1193355"/>
                <a:gd name="connsiteX5" fmla="*/ 2637790 w 2637789"/>
                <a:gd name="connsiteY5" fmla="*/ 596646 h 119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37789" h="1193355">
                  <a:moveTo>
                    <a:pt x="1883029" y="0"/>
                  </a:moveTo>
                  <a:lnTo>
                    <a:pt x="754761" y="0"/>
                  </a:lnTo>
                  <a:lnTo>
                    <a:pt x="0" y="596646"/>
                  </a:lnTo>
                  <a:lnTo>
                    <a:pt x="754761" y="1193356"/>
                  </a:lnTo>
                  <a:lnTo>
                    <a:pt x="1883029" y="1193356"/>
                  </a:lnTo>
                  <a:lnTo>
                    <a:pt x="2637790" y="596646"/>
                  </a:lnTo>
                  <a:close/>
                </a:path>
              </a:pathLst>
            </a:custGeom>
            <a:solidFill>
              <a:schemeClr val="accent6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C02FFC2-27B6-49B0-AEE0-7993FFE42965}"/>
                </a:ext>
              </a:extLst>
            </p:cNvPr>
            <p:cNvSpPr/>
            <p:nvPr/>
          </p:nvSpPr>
          <p:spPr>
            <a:xfrm>
              <a:off x="5531866" y="3264662"/>
              <a:ext cx="1128204" cy="513270"/>
            </a:xfrm>
            <a:custGeom>
              <a:avLst/>
              <a:gdLst>
                <a:gd name="connsiteX0" fmla="*/ 0 w 1128204"/>
                <a:gd name="connsiteY0" fmla="*/ 0 h 513270"/>
                <a:gd name="connsiteX1" fmla="*/ 1128204 w 1128204"/>
                <a:gd name="connsiteY1" fmla="*/ 0 h 513270"/>
                <a:gd name="connsiteX2" fmla="*/ 1128204 w 1128204"/>
                <a:gd name="connsiteY2" fmla="*/ 513271 h 513270"/>
                <a:gd name="connsiteX3" fmla="*/ 0 w 1128204"/>
                <a:gd name="connsiteY3" fmla="*/ 513271 h 513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8204" h="513270">
                  <a:moveTo>
                    <a:pt x="0" y="0"/>
                  </a:moveTo>
                  <a:lnTo>
                    <a:pt x="1128204" y="0"/>
                  </a:lnTo>
                  <a:lnTo>
                    <a:pt x="1128204" y="513271"/>
                  </a:lnTo>
                  <a:lnTo>
                    <a:pt x="0" y="513271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15D10-CECE-4888-BB4F-03942C176ED4}"/>
                </a:ext>
              </a:extLst>
            </p:cNvPr>
            <p:cNvSpPr/>
            <p:nvPr/>
          </p:nvSpPr>
          <p:spPr>
            <a:xfrm>
              <a:off x="6660133" y="2667952"/>
              <a:ext cx="754760" cy="1109916"/>
            </a:xfrm>
            <a:custGeom>
              <a:avLst/>
              <a:gdLst>
                <a:gd name="connsiteX0" fmla="*/ 754761 w 754760"/>
                <a:gd name="connsiteY0" fmla="*/ 513271 h 1109916"/>
                <a:gd name="connsiteX1" fmla="*/ 0 w 754760"/>
                <a:gd name="connsiteY1" fmla="*/ 1109917 h 1109916"/>
                <a:gd name="connsiteX2" fmla="*/ 0 w 754760"/>
                <a:gd name="connsiteY2" fmla="*/ 596710 h 1109916"/>
                <a:gd name="connsiteX3" fmla="*/ 754761 w 754760"/>
                <a:gd name="connsiteY3" fmla="*/ 0 h 110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16">
                  <a:moveTo>
                    <a:pt x="754761" y="513271"/>
                  </a:moveTo>
                  <a:lnTo>
                    <a:pt x="0" y="1109917"/>
                  </a:lnTo>
                  <a:lnTo>
                    <a:pt x="0" y="596710"/>
                  </a:lnTo>
                  <a:lnTo>
                    <a:pt x="754761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890CC45-4E9A-4A25-A91F-7A55C8CED650}"/>
                </a:ext>
              </a:extLst>
            </p:cNvPr>
            <p:cNvSpPr/>
            <p:nvPr/>
          </p:nvSpPr>
          <p:spPr>
            <a:xfrm>
              <a:off x="4777104" y="2667952"/>
              <a:ext cx="754760" cy="1109916"/>
            </a:xfrm>
            <a:custGeom>
              <a:avLst/>
              <a:gdLst>
                <a:gd name="connsiteX0" fmla="*/ 0 w 754760"/>
                <a:gd name="connsiteY0" fmla="*/ 513271 h 1109916"/>
                <a:gd name="connsiteX1" fmla="*/ 754761 w 754760"/>
                <a:gd name="connsiteY1" fmla="*/ 1109917 h 1109916"/>
                <a:gd name="connsiteX2" fmla="*/ 754761 w 754760"/>
                <a:gd name="connsiteY2" fmla="*/ 596710 h 1109916"/>
                <a:gd name="connsiteX3" fmla="*/ 0 w 754760"/>
                <a:gd name="connsiteY3" fmla="*/ 0 h 110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16">
                  <a:moveTo>
                    <a:pt x="0" y="513271"/>
                  </a:moveTo>
                  <a:lnTo>
                    <a:pt x="754761" y="1109917"/>
                  </a:lnTo>
                  <a:lnTo>
                    <a:pt x="754761" y="5967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8F08CDF-D062-4DE0-8C18-D42265987D67}"/>
                </a:ext>
              </a:extLst>
            </p:cNvPr>
            <p:cNvSpPr/>
            <p:nvPr/>
          </p:nvSpPr>
          <p:spPr>
            <a:xfrm>
              <a:off x="4777104" y="2071306"/>
              <a:ext cx="2637789" cy="1193355"/>
            </a:xfrm>
            <a:custGeom>
              <a:avLst/>
              <a:gdLst>
                <a:gd name="connsiteX0" fmla="*/ 1883029 w 2637789"/>
                <a:gd name="connsiteY0" fmla="*/ 0 h 1193355"/>
                <a:gd name="connsiteX1" fmla="*/ 754761 w 2637789"/>
                <a:gd name="connsiteY1" fmla="*/ 0 h 1193355"/>
                <a:gd name="connsiteX2" fmla="*/ 0 w 2637789"/>
                <a:gd name="connsiteY2" fmla="*/ 596646 h 1193355"/>
                <a:gd name="connsiteX3" fmla="*/ 754761 w 2637789"/>
                <a:gd name="connsiteY3" fmla="*/ 1193356 h 1193355"/>
                <a:gd name="connsiteX4" fmla="*/ 1883029 w 2637789"/>
                <a:gd name="connsiteY4" fmla="*/ 1193356 h 1193355"/>
                <a:gd name="connsiteX5" fmla="*/ 2637790 w 2637789"/>
                <a:gd name="connsiteY5" fmla="*/ 596646 h 119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37789" h="1193355">
                  <a:moveTo>
                    <a:pt x="1883029" y="0"/>
                  </a:moveTo>
                  <a:lnTo>
                    <a:pt x="754761" y="0"/>
                  </a:lnTo>
                  <a:lnTo>
                    <a:pt x="0" y="596646"/>
                  </a:lnTo>
                  <a:lnTo>
                    <a:pt x="754761" y="1193356"/>
                  </a:lnTo>
                  <a:lnTo>
                    <a:pt x="1883029" y="1193356"/>
                  </a:lnTo>
                  <a:lnTo>
                    <a:pt x="2637790" y="596646"/>
                  </a:lnTo>
                  <a:close/>
                </a:path>
              </a:pathLst>
            </a:custGeom>
            <a:solidFill>
              <a:schemeClr val="accent3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FA68D-BB0E-4B84-8260-09B60C9D9794}"/>
                </a:ext>
              </a:extLst>
            </p:cNvPr>
            <p:cNvSpPr/>
            <p:nvPr/>
          </p:nvSpPr>
          <p:spPr>
            <a:xfrm>
              <a:off x="5531866" y="2255837"/>
              <a:ext cx="1128204" cy="513270"/>
            </a:xfrm>
            <a:custGeom>
              <a:avLst/>
              <a:gdLst>
                <a:gd name="connsiteX0" fmla="*/ 0 w 1128204"/>
                <a:gd name="connsiteY0" fmla="*/ 0 h 513270"/>
                <a:gd name="connsiteX1" fmla="*/ 1128204 w 1128204"/>
                <a:gd name="connsiteY1" fmla="*/ 0 h 513270"/>
                <a:gd name="connsiteX2" fmla="*/ 1128204 w 1128204"/>
                <a:gd name="connsiteY2" fmla="*/ 513270 h 513270"/>
                <a:gd name="connsiteX3" fmla="*/ 0 w 1128204"/>
                <a:gd name="connsiteY3" fmla="*/ 513270 h 513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8204" h="513270">
                  <a:moveTo>
                    <a:pt x="0" y="0"/>
                  </a:moveTo>
                  <a:lnTo>
                    <a:pt x="1128204" y="0"/>
                  </a:lnTo>
                  <a:lnTo>
                    <a:pt x="1128204" y="513270"/>
                  </a:lnTo>
                  <a:lnTo>
                    <a:pt x="0" y="51327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33148FE-5031-4937-AF9E-CE5FCC0BA24C}"/>
                </a:ext>
              </a:extLst>
            </p:cNvPr>
            <p:cNvSpPr/>
            <p:nvPr/>
          </p:nvSpPr>
          <p:spPr>
            <a:xfrm>
              <a:off x="6660133" y="1659127"/>
              <a:ext cx="754760" cy="1109916"/>
            </a:xfrm>
            <a:custGeom>
              <a:avLst/>
              <a:gdLst>
                <a:gd name="connsiteX0" fmla="*/ 754761 w 754760"/>
                <a:gd name="connsiteY0" fmla="*/ 513270 h 1109916"/>
                <a:gd name="connsiteX1" fmla="*/ 0 w 754760"/>
                <a:gd name="connsiteY1" fmla="*/ 1109917 h 1109916"/>
                <a:gd name="connsiteX2" fmla="*/ 0 w 754760"/>
                <a:gd name="connsiteY2" fmla="*/ 596710 h 1109916"/>
                <a:gd name="connsiteX3" fmla="*/ 754761 w 754760"/>
                <a:gd name="connsiteY3" fmla="*/ 0 h 110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16">
                  <a:moveTo>
                    <a:pt x="754761" y="513270"/>
                  </a:moveTo>
                  <a:lnTo>
                    <a:pt x="0" y="1109917"/>
                  </a:lnTo>
                  <a:lnTo>
                    <a:pt x="0" y="596710"/>
                  </a:lnTo>
                  <a:lnTo>
                    <a:pt x="754761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8F509F4-52CE-4C68-B811-86C16A371791}"/>
                </a:ext>
              </a:extLst>
            </p:cNvPr>
            <p:cNvSpPr/>
            <p:nvPr/>
          </p:nvSpPr>
          <p:spPr>
            <a:xfrm>
              <a:off x="4777104" y="1659127"/>
              <a:ext cx="754760" cy="1109916"/>
            </a:xfrm>
            <a:custGeom>
              <a:avLst/>
              <a:gdLst>
                <a:gd name="connsiteX0" fmla="*/ 0 w 754760"/>
                <a:gd name="connsiteY0" fmla="*/ 513270 h 1109916"/>
                <a:gd name="connsiteX1" fmla="*/ 754761 w 754760"/>
                <a:gd name="connsiteY1" fmla="*/ 1109917 h 1109916"/>
                <a:gd name="connsiteX2" fmla="*/ 754761 w 754760"/>
                <a:gd name="connsiteY2" fmla="*/ 596710 h 1109916"/>
                <a:gd name="connsiteX3" fmla="*/ 0 w 754760"/>
                <a:gd name="connsiteY3" fmla="*/ 0 h 110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760" h="1109916">
                  <a:moveTo>
                    <a:pt x="0" y="513270"/>
                  </a:moveTo>
                  <a:lnTo>
                    <a:pt x="754761" y="1109917"/>
                  </a:lnTo>
                  <a:lnTo>
                    <a:pt x="754761" y="5967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446156-EAF4-4A64-B79F-C754E88155A9}"/>
                </a:ext>
              </a:extLst>
            </p:cNvPr>
            <p:cNvSpPr/>
            <p:nvPr/>
          </p:nvSpPr>
          <p:spPr>
            <a:xfrm>
              <a:off x="4777104" y="1062418"/>
              <a:ext cx="2637789" cy="1193419"/>
            </a:xfrm>
            <a:custGeom>
              <a:avLst/>
              <a:gdLst>
                <a:gd name="connsiteX0" fmla="*/ 1883029 w 2637789"/>
                <a:gd name="connsiteY0" fmla="*/ 0 h 1193419"/>
                <a:gd name="connsiteX1" fmla="*/ 754761 w 2637789"/>
                <a:gd name="connsiteY1" fmla="*/ 0 h 1193419"/>
                <a:gd name="connsiteX2" fmla="*/ 0 w 2637789"/>
                <a:gd name="connsiteY2" fmla="*/ 596710 h 1193419"/>
                <a:gd name="connsiteX3" fmla="*/ 754761 w 2637789"/>
                <a:gd name="connsiteY3" fmla="*/ 1193419 h 1193419"/>
                <a:gd name="connsiteX4" fmla="*/ 1883029 w 2637789"/>
                <a:gd name="connsiteY4" fmla="*/ 1193419 h 1193419"/>
                <a:gd name="connsiteX5" fmla="*/ 2637790 w 2637789"/>
                <a:gd name="connsiteY5" fmla="*/ 596710 h 1193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37789" h="1193419">
                  <a:moveTo>
                    <a:pt x="1883029" y="0"/>
                  </a:moveTo>
                  <a:lnTo>
                    <a:pt x="754761" y="0"/>
                  </a:lnTo>
                  <a:lnTo>
                    <a:pt x="0" y="596710"/>
                  </a:lnTo>
                  <a:lnTo>
                    <a:pt x="754761" y="1193419"/>
                  </a:lnTo>
                  <a:lnTo>
                    <a:pt x="1883029" y="1193419"/>
                  </a:lnTo>
                  <a:lnTo>
                    <a:pt x="2637790" y="596710"/>
                  </a:lnTo>
                  <a:close/>
                </a:path>
              </a:pathLst>
            </a:custGeom>
            <a:solidFill>
              <a:schemeClr val="accent6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0CA8CBF-D0D8-4C25-94B2-8E5AA1CCCACB}"/>
                </a:ext>
              </a:extLst>
            </p:cNvPr>
            <p:cNvSpPr/>
            <p:nvPr/>
          </p:nvSpPr>
          <p:spPr>
            <a:xfrm>
              <a:off x="4245419" y="1876996"/>
              <a:ext cx="386333" cy="1061910"/>
            </a:xfrm>
            <a:custGeom>
              <a:avLst/>
              <a:gdLst>
                <a:gd name="connsiteX0" fmla="*/ 386334 w 386333"/>
                <a:gd name="connsiteY0" fmla="*/ 1061911 h 1061910"/>
                <a:gd name="connsiteX1" fmla="*/ 0 w 386333"/>
                <a:gd name="connsiteY1" fmla="*/ 1061911 h 1061910"/>
                <a:gd name="connsiteX2" fmla="*/ 0 w 386333"/>
                <a:gd name="connsiteY2" fmla="*/ 0 h 1061910"/>
                <a:gd name="connsiteX3" fmla="*/ 386334 w 386333"/>
                <a:gd name="connsiteY3" fmla="*/ 0 h 1061910"/>
                <a:gd name="connsiteX4" fmla="*/ 386334 w 386333"/>
                <a:gd name="connsiteY4" fmla="*/ 63500 h 1061910"/>
                <a:gd name="connsiteX5" fmla="*/ 63500 w 386333"/>
                <a:gd name="connsiteY5" fmla="*/ 63500 h 1061910"/>
                <a:gd name="connsiteX6" fmla="*/ 63500 w 386333"/>
                <a:gd name="connsiteY6" fmla="*/ 998411 h 1061910"/>
                <a:gd name="connsiteX7" fmla="*/ 386334 w 386333"/>
                <a:gd name="connsiteY7" fmla="*/ 998411 h 1061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6333" h="1061910">
                  <a:moveTo>
                    <a:pt x="386334" y="1061911"/>
                  </a:moveTo>
                  <a:lnTo>
                    <a:pt x="0" y="1061911"/>
                  </a:lnTo>
                  <a:lnTo>
                    <a:pt x="0" y="0"/>
                  </a:lnTo>
                  <a:lnTo>
                    <a:pt x="386334" y="0"/>
                  </a:lnTo>
                  <a:lnTo>
                    <a:pt x="386334" y="63500"/>
                  </a:lnTo>
                  <a:lnTo>
                    <a:pt x="63500" y="63500"/>
                  </a:lnTo>
                  <a:lnTo>
                    <a:pt x="63500" y="998411"/>
                  </a:lnTo>
                  <a:lnTo>
                    <a:pt x="386334" y="998411"/>
                  </a:lnTo>
                  <a:close/>
                </a:path>
              </a:pathLst>
            </a:custGeom>
            <a:solidFill>
              <a:schemeClr val="bg1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A423496-ADA2-4F60-BD1A-6BB741C1B4DB}"/>
                </a:ext>
              </a:extLst>
            </p:cNvPr>
            <p:cNvSpPr/>
            <p:nvPr/>
          </p:nvSpPr>
          <p:spPr>
            <a:xfrm>
              <a:off x="7560246" y="2898076"/>
              <a:ext cx="386334" cy="1061846"/>
            </a:xfrm>
            <a:custGeom>
              <a:avLst/>
              <a:gdLst>
                <a:gd name="connsiteX0" fmla="*/ 386335 w 386334"/>
                <a:gd name="connsiteY0" fmla="*/ 1061847 h 1061846"/>
                <a:gd name="connsiteX1" fmla="*/ 0 w 386334"/>
                <a:gd name="connsiteY1" fmla="*/ 1061847 h 1061846"/>
                <a:gd name="connsiteX2" fmla="*/ 0 w 386334"/>
                <a:gd name="connsiteY2" fmla="*/ 998347 h 1061846"/>
                <a:gd name="connsiteX3" fmla="*/ 322835 w 386334"/>
                <a:gd name="connsiteY3" fmla="*/ 998347 h 1061846"/>
                <a:gd name="connsiteX4" fmla="*/ 322835 w 386334"/>
                <a:gd name="connsiteY4" fmla="*/ 63500 h 1061846"/>
                <a:gd name="connsiteX5" fmla="*/ 0 w 386334"/>
                <a:gd name="connsiteY5" fmla="*/ 63500 h 1061846"/>
                <a:gd name="connsiteX6" fmla="*/ 0 w 386334"/>
                <a:gd name="connsiteY6" fmla="*/ 0 h 1061846"/>
                <a:gd name="connsiteX7" fmla="*/ 386335 w 386334"/>
                <a:gd name="connsiteY7" fmla="*/ 0 h 106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6334" h="1061846">
                  <a:moveTo>
                    <a:pt x="386335" y="1061847"/>
                  </a:moveTo>
                  <a:lnTo>
                    <a:pt x="0" y="1061847"/>
                  </a:lnTo>
                  <a:lnTo>
                    <a:pt x="0" y="998347"/>
                  </a:lnTo>
                  <a:lnTo>
                    <a:pt x="322835" y="998347"/>
                  </a:lnTo>
                  <a:lnTo>
                    <a:pt x="322835" y="63500"/>
                  </a:lnTo>
                  <a:lnTo>
                    <a:pt x="0" y="63500"/>
                  </a:lnTo>
                  <a:lnTo>
                    <a:pt x="0" y="0"/>
                  </a:lnTo>
                  <a:lnTo>
                    <a:pt x="386335" y="0"/>
                  </a:lnTo>
                  <a:close/>
                </a:path>
              </a:pathLst>
            </a:custGeom>
            <a:solidFill>
              <a:schemeClr val="bg1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04088E-7A72-4AEF-ACCE-8E973ABAB386}"/>
                </a:ext>
              </a:extLst>
            </p:cNvPr>
            <p:cNvSpPr/>
            <p:nvPr/>
          </p:nvSpPr>
          <p:spPr>
            <a:xfrm>
              <a:off x="4245419" y="3901757"/>
              <a:ext cx="386333" cy="1061846"/>
            </a:xfrm>
            <a:custGeom>
              <a:avLst/>
              <a:gdLst>
                <a:gd name="connsiteX0" fmla="*/ 386334 w 386333"/>
                <a:gd name="connsiteY0" fmla="*/ 1061847 h 1061846"/>
                <a:gd name="connsiteX1" fmla="*/ 0 w 386333"/>
                <a:gd name="connsiteY1" fmla="*/ 1061847 h 1061846"/>
                <a:gd name="connsiteX2" fmla="*/ 0 w 386333"/>
                <a:gd name="connsiteY2" fmla="*/ 0 h 1061846"/>
                <a:gd name="connsiteX3" fmla="*/ 386334 w 386333"/>
                <a:gd name="connsiteY3" fmla="*/ 0 h 1061846"/>
                <a:gd name="connsiteX4" fmla="*/ 386334 w 386333"/>
                <a:gd name="connsiteY4" fmla="*/ 63500 h 1061846"/>
                <a:gd name="connsiteX5" fmla="*/ 63500 w 386333"/>
                <a:gd name="connsiteY5" fmla="*/ 63500 h 1061846"/>
                <a:gd name="connsiteX6" fmla="*/ 63500 w 386333"/>
                <a:gd name="connsiteY6" fmla="*/ 998347 h 1061846"/>
                <a:gd name="connsiteX7" fmla="*/ 386334 w 386333"/>
                <a:gd name="connsiteY7" fmla="*/ 998347 h 106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6333" h="1061846">
                  <a:moveTo>
                    <a:pt x="386334" y="1061847"/>
                  </a:moveTo>
                  <a:lnTo>
                    <a:pt x="0" y="1061847"/>
                  </a:lnTo>
                  <a:lnTo>
                    <a:pt x="0" y="0"/>
                  </a:lnTo>
                  <a:lnTo>
                    <a:pt x="386334" y="0"/>
                  </a:lnTo>
                  <a:lnTo>
                    <a:pt x="386334" y="63500"/>
                  </a:lnTo>
                  <a:lnTo>
                    <a:pt x="63500" y="63500"/>
                  </a:lnTo>
                  <a:lnTo>
                    <a:pt x="63500" y="998347"/>
                  </a:lnTo>
                  <a:lnTo>
                    <a:pt x="386334" y="998347"/>
                  </a:lnTo>
                  <a:close/>
                </a:path>
              </a:pathLst>
            </a:custGeom>
            <a:solidFill>
              <a:schemeClr val="bg1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5416575-D5A9-456D-B206-E4C6E5AD1DB5}"/>
                </a:ext>
              </a:extLst>
            </p:cNvPr>
            <p:cNvSpPr txBox="1"/>
            <p:nvPr/>
          </p:nvSpPr>
          <p:spPr>
            <a:xfrm>
              <a:off x="1123950" y="1610401"/>
              <a:ext cx="2915899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Fusce pretium, orci et blandit ultricies, metus leo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721EA34-43E9-4FB9-8D91-E6EB97C8B485}"/>
                </a:ext>
              </a:extLst>
            </p:cNvPr>
            <p:cNvSpPr txBox="1"/>
            <p:nvPr/>
          </p:nvSpPr>
          <p:spPr>
            <a:xfrm>
              <a:off x="1123950" y="3635098"/>
              <a:ext cx="2915899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Fusce pretium, orci et blandit ultricies, metus leo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EE57C48-AA84-4F65-B9F3-0684EC1BEC5A}"/>
                </a:ext>
              </a:extLst>
            </p:cNvPr>
            <p:cNvSpPr txBox="1"/>
            <p:nvPr/>
          </p:nvSpPr>
          <p:spPr>
            <a:xfrm>
              <a:off x="8152151" y="2631417"/>
              <a:ext cx="2915899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Fusce pretium, orci et blandit ultricies, metus leo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14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0DF5C8F0-424A-4901-8A87-C139BAB39F44}"/>
              </a:ext>
            </a:extLst>
          </p:cNvPr>
          <p:cNvGrpSpPr/>
          <p:nvPr/>
        </p:nvGrpSpPr>
        <p:grpSpPr>
          <a:xfrm>
            <a:off x="1031863" y="775085"/>
            <a:ext cx="10128274" cy="5137471"/>
            <a:chOff x="1031863" y="775085"/>
            <a:chExt cx="10128274" cy="5137471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EB188B5-281B-457C-B972-1BB7BE8DABD9}"/>
                </a:ext>
              </a:extLst>
            </p:cNvPr>
            <p:cNvGrpSpPr/>
            <p:nvPr/>
          </p:nvGrpSpPr>
          <p:grpSpPr>
            <a:xfrm>
              <a:off x="4181411" y="2055167"/>
              <a:ext cx="3829114" cy="3716254"/>
              <a:chOff x="4181411" y="2055167"/>
              <a:chExt cx="3829114" cy="3716254"/>
            </a:xfrm>
          </p:grpSpPr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BEE3D200-C045-4319-A6FD-B0FE8BC0F5EB}"/>
                  </a:ext>
                </a:extLst>
              </p:cNvPr>
              <p:cNvSpPr/>
              <p:nvPr/>
            </p:nvSpPr>
            <p:spPr>
              <a:xfrm>
                <a:off x="6095995" y="3541571"/>
                <a:ext cx="1914530" cy="2229850"/>
              </a:xfrm>
              <a:custGeom>
                <a:avLst/>
                <a:gdLst>
                  <a:gd name="connsiteX0" fmla="*/ 2276411 w 2276411"/>
                  <a:gd name="connsiteY0" fmla="*/ 65 h 2651333"/>
                  <a:gd name="connsiteX1" fmla="*/ 2276411 w 2276411"/>
                  <a:gd name="connsiteY1" fmla="*/ 883842 h 2651333"/>
                  <a:gd name="connsiteX2" fmla="*/ 0 w 2276411"/>
                  <a:gd name="connsiteY2" fmla="*/ 2651334 h 2651333"/>
                  <a:gd name="connsiteX3" fmla="*/ 0 w 2276411"/>
                  <a:gd name="connsiteY3" fmla="*/ 1371714 h 2651333"/>
                  <a:gd name="connsiteX4" fmla="*/ 1864314 w 2276411"/>
                  <a:gd name="connsiteY4" fmla="*/ 0 h 2651333"/>
                  <a:gd name="connsiteX5" fmla="*/ 2276411 w 2276411"/>
                  <a:gd name="connsiteY5" fmla="*/ 0 h 2651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76411" h="2651333">
                    <a:moveTo>
                      <a:pt x="2276411" y="65"/>
                    </a:moveTo>
                    <a:lnTo>
                      <a:pt x="2276411" y="883842"/>
                    </a:lnTo>
                    <a:cubicBezTo>
                      <a:pt x="2276411" y="1859975"/>
                      <a:pt x="1257211" y="2651334"/>
                      <a:pt x="0" y="2651334"/>
                    </a:cubicBezTo>
                    <a:lnTo>
                      <a:pt x="0" y="1371714"/>
                    </a:lnTo>
                    <a:cubicBezTo>
                      <a:pt x="1029628" y="1371714"/>
                      <a:pt x="1864314" y="757616"/>
                      <a:pt x="1864314" y="0"/>
                    </a:cubicBezTo>
                    <a:lnTo>
                      <a:pt x="2276411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DC78296E-C06F-4C43-A3D6-654657688A3B}"/>
                  </a:ext>
                </a:extLst>
              </p:cNvPr>
              <p:cNvSpPr/>
              <p:nvPr/>
            </p:nvSpPr>
            <p:spPr>
              <a:xfrm>
                <a:off x="6095995" y="2559059"/>
                <a:ext cx="1410637" cy="1262263"/>
              </a:xfrm>
              <a:custGeom>
                <a:avLst/>
                <a:gdLst>
                  <a:gd name="connsiteX0" fmla="*/ 1677274 w 1677273"/>
                  <a:gd name="connsiteY0" fmla="*/ 1168289 h 1500854"/>
                  <a:gd name="connsiteX1" fmla="*/ 1605256 w 1677273"/>
                  <a:gd name="connsiteY1" fmla="*/ 1500855 h 1500854"/>
                  <a:gd name="connsiteX2" fmla="*/ 1242185 w 1677273"/>
                  <a:gd name="connsiteY2" fmla="*/ 1056894 h 1500854"/>
                  <a:gd name="connsiteX3" fmla="*/ 699134 w 1677273"/>
                  <a:gd name="connsiteY3" fmla="*/ 774067 h 1500854"/>
                  <a:gd name="connsiteX4" fmla="*/ 0 w 1677273"/>
                  <a:gd name="connsiteY4" fmla="*/ 665068 h 1500854"/>
                  <a:gd name="connsiteX5" fmla="*/ 0 w 1677273"/>
                  <a:gd name="connsiteY5" fmla="*/ 0 h 1500854"/>
                  <a:gd name="connsiteX6" fmla="*/ 699134 w 1677273"/>
                  <a:gd name="connsiteY6" fmla="*/ 108999 h 1500854"/>
                  <a:gd name="connsiteX7" fmla="*/ 1242185 w 1677273"/>
                  <a:gd name="connsiteY7" fmla="*/ 391826 h 1500854"/>
                  <a:gd name="connsiteX8" fmla="*/ 1677274 w 1677273"/>
                  <a:gd name="connsiteY8" fmla="*/ 1168289 h 150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77273" h="1500854">
                    <a:moveTo>
                      <a:pt x="1677274" y="1168289"/>
                    </a:moveTo>
                    <a:cubicBezTo>
                      <a:pt x="1677274" y="1291212"/>
                      <a:pt x="1649037" y="1402413"/>
                      <a:pt x="1605256" y="1500855"/>
                    </a:cubicBezTo>
                    <a:cubicBezTo>
                      <a:pt x="1513160" y="1293479"/>
                      <a:pt x="1352415" y="1142383"/>
                      <a:pt x="1242185" y="1056894"/>
                    </a:cubicBezTo>
                    <a:cubicBezTo>
                      <a:pt x="1087527" y="936755"/>
                      <a:pt x="904762" y="841616"/>
                      <a:pt x="699134" y="774067"/>
                    </a:cubicBezTo>
                    <a:cubicBezTo>
                      <a:pt x="478934" y="701725"/>
                      <a:pt x="243709" y="665068"/>
                      <a:pt x="0" y="665068"/>
                    </a:cubicBezTo>
                    <a:lnTo>
                      <a:pt x="0" y="0"/>
                    </a:lnTo>
                    <a:cubicBezTo>
                      <a:pt x="243709" y="0"/>
                      <a:pt x="478934" y="36657"/>
                      <a:pt x="699134" y="108999"/>
                    </a:cubicBezTo>
                    <a:cubicBezTo>
                      <a:pt x="904762" y="176613"/>
                      <a:pt x="1087527" y="271688"/>
                      <a:pt x="1242185" y="391826"/>
                    </a:cubicBezTo>
                    <a:cubicBezTo>
                      <a:pt x="1404680" y="517987"/>
                      <a:pt x="1677274" y="786566"/>
                      <a:pt x="1677274" y="1168289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945D0769-F87F-4980-BF94-136AC5B01161}"/>
                  </a:ext>
                </a:extLst>
              </p:cNvPr>
              <p:cNvSpPr/>
              <p:nvPr/>
            </p:nvSpPr>
            <p:spPr>
              <a:xfrm>
                <a:off x="6095995" y="3541625"/>
                <a:ext cx="1914530" cy="1486512"/>
              </a:xfrm>
              <a:custGeom>
                <a:avLst/>
                <a:gdLst>
                  <a:gd name="connsiteX0" fmla="*/ 1677274 w 2276411"/>
                  <a:gd name="connsiteY0" fmla="*/ 0 h 1767490"/>
                  <a:gd name="connsiteX1" fmla="*/ 1242185 w 2276411"/>
                  <a:gd name="connsiteY1" fmla="*/ 776528 h 1767490"/>
                  <a:gd name="connsiteX2" fmla="*/ 699134 w 2276411"/>
                  <a:gd name="connsiteY2" fmla="*/ 1059290 h 1767490"/>
                  <a:gd name="connsiteX3" fmla="*/ 0 w 2276411"/>
                  <a:gd name="connsiteY3" fmla="*/ 1168289 h 1767490"/>
                  <a:gd name="connsiteX4" fmla="*/ 0 w 2276411"/>
                  <a:gd name="connsiteY4" fmla="*/ 1767491 h 1767490"/>
                  <a:gd name="connsiteX5" fmla="*/ 2276411 w 2276411"/>
                  <a:gd name="connsiteY5" fmla="*/ 0 h 1767490"/>
                  <a:gd name="connsiteX6" fmla="*/ 1677274 w 2276411"/>
                  <a:gd name="connsiteY6" fmla="*/ 0 h 17674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76411" h="1767490">
                    <a:moveTo>
                      <a:pt x="1677274" y="0"/>
                    </a:moveTo>
                    <a:cubicBezTo>
                      <a:pt x="1677274" y="381723"/>
                      <a:pt x="1404680" y="650366"/>
                      <a:pt x="1242185" y="776528"/>
                    </a:cubicBezTo>
                    <a:cubicBezTo>
                      <a:pt x="1087527" y="896601"/>
                      <a:pt x="904762" y="991740"/>
                      <a:pt x="699134" y="1059290"/>
                    </a:cubicBezTo>
                    <a:cubicBezTo>
                      <a:pt x="478934" y="1131632"/>
                      <a:pt x="243709" y="1168289"/>
                      <a:pt x="0" y="1168289"/>
                    </a:cubicBezTo>
                    <a:lnTo>
                      <a:pt x="0" y="1767491"/>
                    </a:lnTo>
                    <a:cubicBezTo>
                      <a:pt x="1257275" y="1767491"/>
                      <a:pt x="2276411" y="976197"/>
                      <a:pt x="2276411" y="0"/>
                    </a:cubicBezTo>
                    <a:lnTo>
                      <a:pt x="167727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839D33D8-D3CC-4EEF-8783-8E99167CBA80}"/>
                  </a:ext>
                </a:extLst>
              </p:cNvPr>
              <p:cNvSpPr/>
              <p:nvPr/>
            </p:nvSpPr>
            <p:spPr>
              <a:xfrm>
                <a:off x="6095995" y="2055167"/>
                <a:ext cx="1914530" cy="1486458"/>
              </a:xfrm>
              <a:custGeom>
                <a:avLst/>
                <a:gdLst>
                  <a:gd name="connsiteX0" fmla="*/ 2276411 w 2276411"/>
                  <a:gd name="connsiteY0" fmla="*/ 1767426 h 1767426"/>
                  <a:gd name="connsiteX1" fmla="*/ 1677274 w 2276411"/>
                  <a:gd name="connsiteY1" fmla="*/ 1767426 h 1767426"/>
                  <a:gd name="connsiteX2" fmla="*/ 1242185 w 2276411"/>
                  <a:gd name="connsiteY2" fmla="*/ 990963 h 1767426"/>
                  <a:gd name="connsiteX3" fmla="*/ 699134 w 2276411"/>
                  <a:gd name="connsiteY3" fmla="*/ 708136 h 1767426"/>
                  <a:gd name="connsiteX4" fmla="*/ 0 w 2276411"/>
                  <a:gd name="connsiteY4" fmla="*/ 599137 h 1767426"/>
                  <a:gd name="connsiteX5" fmla="*/ 0 w 2276411"/>
                  <a:gd name="connsiteY5" fmla="*/ 0 h 1767426"/>
                  <a:gd name="connsiteX6" fmla="*/ 2276411 w 2276411"/>
                  <a:gd name="connsiteY6" fmla="*/ 1767426 h 17674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76411" h="1767426">
                    <a:moveTo>
                      <a:pt x="2276411" y="1767426"/>
                    </a:moveTo>
                    <a:lnTo>
                      <a:pt x="1677274" y="1767426"/>
                    </a:lnTo>
                    <a:cubicBezTo>
                      <a:pt x="1677274" y="1385704"/>
                      <a:pt x="1404680" y="1117125"/>
                      <a:pt x="1242185" y="990963"/>
                    </a:cubicBezTo>
                    <a:cubicBezTo>
                      <a:pt x="1087527" y="870825"/>
                      <a:pt x="904762" y="775750"/>
                      <a:pt x="699134" y="708136"/>
                    </a:cubicBezTo>
                    <a:cubicBezTo>
                      <a:pt x="478934" y="635794"/>
                      <a:pt x="243709" y="599137"/>
                      <a:pt x="0" y="599137"/>
                    </a:cubicBezTo>
                    <a:lnTo>
                      <a:pt x="0" y="0"/>
                    </a:lnTo>
                    <a:cubicBezTo>
                      <a:pt x="1257211" y="0"/>
                      <a:pt x="2276411" y="791294"/>
                      <a:pt x="2276411" y="176742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642FCA1F-D1C6-41A0-9BE5-4998119BD341}"/>
                  </a:ext>
                </a:extLst>
              </p:cNvPr>
              <p:cNvSpPr/>
              <p:nvPr/>
            </p:nvSpPr>
            <p:spPr>
              <a:xfrm>
                <a:off x="4181411" y="2055167"/>
                <a:ext cx="1914530" cy="1486458"/>
              </a:xfrm>
              <a:custGeom>
                <a:avLst/>
                <a:gdLst>
                  <a:gd name="connsiteX0" fmla="*/ 2276411 w 2276411"/>
                  <a:gd name="connsiteY0" fmla="*/ 0 h 1767426"/>
                  <a:gd name="connsiteX1" fmla="*/ 2276411 w 2276411"/>
                  <a:gd name="connsiteY1" fmla="*/ 599137 h 1767426"/>
                  <a:gd name="connsiteX2" fmla="*/ 1577277 w 2276411"/>
                  <a:gd name="connsiteY2" fmla="*/ 708136 h 1767426"/>
                  <a:gd name="connsiteX3" fmla="*/ 1034226 w 2276411"/>
                  <a:gd name="connsiteY3" fmla="*/ 990963 h 1767426"/>
                  <a:gd name="connsiteX4" fmla="*/ 599137 w 2276411"/>
                  <a:gd name="connsiteY4" fmla="*/ 1767426 h 1767426"/>
                  <a:gd name="connsiteX5" fmla="*/ 0 w 2276411"/>
                  <a:gd name="connsiteY5" fmla="*/ 1767426 h 1767426"/>
                  <a:gd name="connsiteX6" fmla="*/ 2276411 w 2276411"/>
                  <a:gd name="connsiteY6" fmla="*/ 0 h 17674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76411" h="1767426">
                    <a:moveTo>
                      <a:pt x="2276411" y="0"/>
                    </a:moveTo>
                    <a:lnTo>
                      <a:pt x="2276411" y="599137"/>
                    </a:lnTo>
                    <a:cubicBezTo>
                      <a:pt x="2032702" y="599137"/>
                      <a:pt x="1797477" y="635794"/>
                      <a:pt x="1577277" y="708136"/>
                    </a:cubicBezTo>
                    <a:cubicBezTo>
                      <a:pt x="1371650" y="775750"/>
                      <a:pt x="1188884" y="870825"/>
                      <a:pt x="1034226" y="990963"/>
                    </a:cubicBezTo>
                    <a:cubicBezTo>
                      <a:pt x="871732" y="1117125"/>
                      <a:pt x="599137" y="1385704"/>
                      <a:pt x="599137" y="1767426"/>
                    </a:cubicBezTo>
                    <a:lnTo>
                      <a:pt x="0" y="1767426"/>
                    </a:lnTo>
                    <a:cubicBezTo>
                      <a:pt x="0" y="791294"/>
                      <a:pt x="1019201" y="0"/>
                      <a:pt x="227641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E42AA278-1B43-469E-BD4A-0A8DEC1611E2}"/>
                  </a:ext>
                </a:extLst>
              </p:cNvPr>
              <p:cNvSpPr/>
              <p:nvPr/>
            </p:nvSpPr>
            <p:spPr>
              <a:xfrm>
                <a:off x="4685303" y="2559059"/>
                <a:ext cx="1410637" cy="1262263"/>
              </a:xfrm>
              <a:custGeom>
                <a:avLst/>
                <a:gdLst>
                  <a:gd name="connsiteX0" fmla="*/ 1677274 w 1677273"/>
                  <a:gd name="connsiteY0" fmla="*/ 0 h 1500854"/>
                  <a:gd name="connsiteX1" fmla="*/ 1677274 w 1677273"/>
                  <a:gd name="connsiteY1" fmla="*/ 665068 h 1500854"/>
                  <a:gd name="connsiteX2" fmla="*/ 978140 w 1677273"/>
                  <a:gd name="connsiteY2" fmla="*/ 774067 h 1500854"/>
                  <a:gd name="connsiteX3" fmla="*/ 435089 w 1677273"/>
                  <a:gd name="connsiteY3" fmla="*/ 1056894 h 1500854"/>
                  <a:gd name="connsiteX4" fmla="*/ 72018 w 1677273"/>
                  <a:gd name="connsiteY4" fmla="*/ 1500855 h 1500854"/>
                  <a:gd name="connsiteX5" fmla="*/ 0 w 1677273"/>
                  <a:gd name="connsiteY5" fmla="*/ 1168289 h 1500854"/>
                  <a:gd name="connsiteX6" fmla="*/ 435089 w 1677273"/>
                  <a:gd name="connsiteY6" fmla="*/ 391826 h 1500854"/>
                  <a:gd name="connsiteX7" fmla="*/ 978140 w 1677273"/>
                  <a:gd name="connsiteY7" fmla="*/ 108999 h 1500854"/>
                  <a:gd name="connsiteX8" fmla="*/ 1677274 w 1677273"/>
                  <a:gd name="connsiteY8" fmla="*/ 0 h 150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77273" h="1500854">
                    <a:moveTo>
                      <a:pt x="1677274" y="0"/>
                    </a:moveTo>
                    <a:lnTo>
                      <a:pt x="1677274" y="665068"/>
                    </a:lnTo>
                    <a:cubicBezTo>
                      <a:pt x="1433565" y="665068"/>
                      <a:pt x="1198340" y="701725"/>
                      <a:pt x="978140" y="774067"/>
                    </a:cubicBezTo>
                    <a:cubicBezTo>
                      <a:pt x="772512" y="841616"/>
                      <a:pt x="589747" y="936755"/>
                      <a:pt x="435089" y="1056894"/>
                    </a:cubicBezTo>
                    <a:cubicBezTo>
                      <a:pt x="324924" y="1142383"/>
                      <a:pt x="164114" y="1293479"/>
                      <a:pt x="72018" y="1500855"/>
                    </a:cubicBezTo>
                    <a:cubicBezTo>
                      <a:pt x="28237" y="1402413"/>
                      <a:pt x="0" y="1291212"/>
                      <a:pt x="0" y="1168289"/>
                    </a:cubicBezTo>
                    <a:cubicBezTo>
                      <a:pt x="0" y="786566"/>
                      <a:pt x="272594" y="517987"/>
                      <a:pt x="435089" y="391826"/>
                    </a:cubicBezTo>
                    <a:cubicBezTo>
                      <a:pt x="589747" y="271688"/>
                      <a:pt x="772512" y="176613"/>
                      <a:pt x="978140" y="108999"/>
                    </a:cubicBezTo>
                    <a:cubicBezTo>
                      <a:pt x="1198340" y="36657"/>
                      <a:pt x="1433629" y="0"/>
                      <a:pt x="167727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B562F5B8-F3A3-4724-8E24-3446D638A4D4}"/>
                  </a:ext>
                </a:extLst>
              </p:cNvPr>
              <p:cNvSpPr/>
              <p:nvPr/>
            </p:nvSpPr>
            <p:spPr>
              <a:xfrm>
                <a:off x="4181411" y="3541625"/>
                <a:ext cx="1914530" cy="2229741"/>
              </a:xfrm>
              <a:custGeom>
                <a:avLst/>
                <a:gdLst>
                  <a:gd name="connsiteX0" fmla="*/ 2276411 w 2276411"/>
                  <a:gd name="connsiteY0" fmla="*/ 1371650 h 2651203"/>
                  <a:gd name="connsiteX1" fmla="*/ 2276411 w 2276411"/>
                  <a:gd name="connsiteY1" fmla="*/ 2651204 h 2651203"/>
                  <a:gd name="connsiteX2" fmla="*/ 0 w 2276411"/>
                  <a:gd name="connsiteY2" fmla="*/ 883778 h 2651203"/>
                  <a:gd name="connsiteX3" fmla="*/ 0 w 2276411"/>
                  <a:gd name="connsiteY3" fmla="*/ 0 h 2651203"/>
                  <a:gd name="connsiteX4" fmla="*/ 412162 w 2276411"/>
                  <a:gd name="connsiteY4" fmla="*/ 0 h 2651203"/>
                  <a:gd name="connsiteX5" fmla="*/ 2276411 w 2276411"/>
                  <a:gd name="connsiteY5" fmla="*/ 1371650 h 2651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76411" h="2651203">
                    <a:moveTo>
                      <a:pt x="2276411" y="1371650"/>
                    </a:moveTo>
                    <a:lnTo>
                      <a:pt x="2276411" y="2651204"/>
                    </a:lnTo>
                    <a:cubicBezTo>
                      <a:pt x="1019201" y="2651204"/>
                      <a:pt x="0" y="1859845"/>
                      <a:pt x="0" y="883778"/>
                    </a:cubicBezTo>
                    <a:lnTo>
                      <a:pt x="0" y="0"/>
                    </a:lnTo>
                    <a:lnTo>
                      <a:pt x="412162" y="0"/>
                    </a:lnTo>
                    <a:cubicBezTo>
                      <a:pt x="412162" y="757552"/>
                      <a:pt x="1246848" y="1371650"/>
                      <a:pt x="2276411" y="1371650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3B31C333-F1CD-4B42-9D7B-AC3F5994E49F}"/>
                  </a:ext>
                </a:extLst>
              </p:cNvPr>
              <p:cNvSpPr/>
              <p:nvPr/>
            </p:nvSpPr>
            <p:spPr>
              <a:xfrm>
                <a:off x="4181411" y="3541625"/>
                <a:ext cx="1914530" cy="1486458"/>
              </a:xfrm>
              <a:custGeom>
                <a:avLst/>
                <a:gdLst>
                  <a:gd name="connsiteX0" fmla="*/ 2276411 w 2276411"/>
                  <a:gd name="connsiteY0" fmla="*/ 1168224 h 1767426"/>
                  <a:gd name="connsiteX1" fmla="*/ 2276411 w 2276411"/>
                  <a:gd name="connsiteY1" fmla="*/ 1767426 h 1767426"/>
                  <a:gd name="connsiteX2" fmla="*/ 0 w 2276411"/>
                  <a:gd name="connsiteY2" fmla="*/ 0 h 1767426"/>
                  <a:gd name="connsiteX3" fmla="*/ 599137 w 2276411"/>
                  <a:gd name="connsiteY3" fmla="*/ 0 h 1767426"/>
                  <a:gd name="connsiteX4" fmla="*/ 1034226 w 2276411"/>
                  <a:gd name="connsiteY4" fmla="*/ 776528 h 1767426"/>
                  <a:gd name="connsiteX5" fmla="*/ 1577277 w 2276411"/>
                  <a:gd name="connsiteY5" fmla="*/ 1059290 h 1767426"/>
                  <a:gd name="connsiteX6" fmla="*/ 2276411 w 2276411"/>
                  <a:gd name="connsiteY6" fmla="*/ 1168224 h 17674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76411" h="1767426">
                    <a:moveTo>
                      <a:pt x="2276411" y="1168224"/>
                    </a:moveTo>
                    <a:lnTo>
                      <a:pt x="2276411" y="1767426"/>
                    </a:lnTo>
                    <a:cubicBezTo>
                      <a:pt x="1019201" y="1767426"/>
                      <a:pt x="0" y="976132"/>
                      <a:pt x="0" y="0"/>
                    </a:cubicBezTo>
                    <a:lnTo>
                      <a:pt x="599137" y="0"/>
                    </a:lnTo>
                    <a:cubicBezTo>
                      <a:pt x="599137" y="381723"/>
                      <a:pt x="871732" y="650366"/>
                      <a:pt x="1034226" y="776528"/>
                    </a:cubicBezTo>
                    <a:cubicBezTo>
                      <a:pt x="1188884" y="896601"/>
                      <a:pt x="1371650" y="991740"/>
                      <a:pt x="1577277" y="1059290"/>
                    </a:cubicBezTo>
                    <a:cubicBezTo>
                      <a:pt x="1797477" y="1131567"/>
                      <a:pt x="2032767" y="1168224"/>
                      <a:pt x="2276411" y="116822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4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99B9832-F94B-486B-A71B-7EEB5576B8D9}"/>
                </a:ext>
              </a:extLst>
            </p:cNvPr>
            <p:cNvSpPr txBox="1"/>
            <p:nvPr/>
          </p:nvSpPr>
          <p:spPr>
            <a:xfrm>
              <a:off x="1031863" y="2138604"/>
              <a:ext cx="2793747" cy="1349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Vestibulum ex, iaculis id tristique et, bibendum et nunc.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CAA3D49-24C1-4479-8BD0-5269451D8FA6}"/>
                </a:ext>
              </a:extLst>
            </p:cNvPr>
            <p:cNvSpPr txBox="1"/>
            <p:nvPr/>
          </p:nvSpPr>
          <p:spPr>
            <a:xfrm>
              <a:off x="1031863" y="1619166"/>
              <a:ext cx="10486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80K</a:t>
              </a:r>
              <a:endParaRPr lang="en-ID" sz="3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1F96C15-A63A-42AA-9F49-DADBCC1E941B}"/>
                </a:ext>
              </a:extLst>
            </p:cNvPr>
            <p:cNvSpPr txBox="1"/>
            <p:nvPr/>
          </p:nvSpPr>
          <p:spPr>
            <a:xfrm>
              <a:off x="8366390" y="2138604"/>
              <a:ext cx="2793747" cy="1349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Vestibulum ex, iaculis id tristique et, bibendum et nunc.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4DB401A-88EA-4AD1-8B6F-0821AAEEF09A}"/>
                </a:ext>
              </a:extLst>
            </p:cNvPr>
            <p:cNvSpPr txBox="1"/>
            <p:nvPr/>
          </p:nvSpPr>
          <p:spPr>
            <a:xfrm>
              <a:off x="8366390" y="1619166"/>
              <a:ext cx="10342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60K</a:t>
              </a:r>
              <a:endParaRPr lang="en-ID" sz="3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C89BCCD-7DED-4A91-AE31-5BBF034FB6EF}"/>
                </a:ext>
              </a:extLst>
            </p:cNvPr>
            <p:cNvSpPr txBox="1"/>
            <p:nvPr/>
          </p:nvSpPr>
          <p:spPr>
            <a:xfrm>
              <a:off x="1031863" y="4562891"/>
              <a:ext cx="2793747" cy="1349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Vestibulum ex, iaculis id tristique et, bibendum et nunc.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1E36B75-2AD6-4DFA-AC3C-934A8FD2ACEF}"/>
                </a:ext>
              </a:extLst>
            </p:cNvPr>
            <p:cNvSpPr txBox="1"/>
            <p:nvPr/>
          </p:nvSpPr>
          <p:spPr>
            <a:xfrm>
              <a:off x="1031863" y="4043453"/>
              <a:ext cx="10230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45K</a:t>
              </a:r>
              <a:endParaRPr lang="en-ID" sz="3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40689F0-400C-4C61-BC6C-160C653AD3D4}"/>
                </a:ext>
              </a:extLst>
            </p:cNvPr>
            <p:cNvSpPr txBox="1"/>
            <p:nvPr/>
          </p:nvSpPr>
          <p:spPr>
            <a:xfrm>
              <a:off x="8366390" y="4562891"/>
              <a:ext cx="2793747" cy="1349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consectetur adipiscing elit. Vestibulum ex, iaculis id tristique et, bibendum et nunc.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6C4BA9E-4C26-4BCC-BC58-BA9C2CF77C6A}"/>
                </a:ext>
              </a:extLst>
            </p:cNvPr>
            <p:cNvSpPr txBox="1"/>
            <p:nvPr/>
          </p:nvSpPr>
          <p:spPr>
            <a:xfrm>
              <a:off x="8366390" y="4043453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70K</a:t>
              </a:r>
              <a:endParaRPr lang="en-ID" sz="3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00E7439-F32B-405B-BB2C-96DA9D9995EF}"/>
                </a:ext>
              </a:extLst>
            </p:cNvPr>
            <p:cNvSpPr txBox="1"/>
            <p:nvPr/>
          </p:nvSpPr>
          <p:spPr>
            <a:xfrm>
              <a:off x="3299401" y="775085"/>
              <a:ext cx="55931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Fredoka One" panose="02000000000000000000" pitchFamily="2" charset="0"/>
                </a:rPr>
                <a:t>INFOGRAPHICS TITLE</a:t>
              </a:r>
              <a:endParaRPr lang="en-ID" sz="4000">
                <a:solidFill>
                  <a:schemeClr val="bg1"/>
                </a:solidFill>
                <a:latin typeface="Fredoka One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2000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55737F71-D791-4E40-99D9-723BCFC66BA9}"/>
              </a:ext>
            </a:extLst>
          </p:cNvPr>
          <p:cNvGrpSpPr/>
          <p:nvPr/>
        </p:nvGrpSpPr>
        <p:grpSpPr>
          <a:xfrm>
            <a:off x="741225" y="775085"/>
            <a:ext cx="10709550" cy="5359047"/>
            <a:chOff x="741225" y="775085"/>
            <a:chExt cx="10709550" cy="535904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BE0DC96-E1BD-425D-A075-140B6AA481E1}"/>
                </a:ext>
              </a:extLst>
            </p:cNvPr>
            <p:cNvGrpSpPr/>
            <p:nvPr/>
          </p:nvGrpSpPr>
          <p:grpSpPr>
            <a:xfrm>
              <a:off x="3489864" y="1785166"/>
              <a:ext cx="5215986" cy="4297170"/>
              <a:chOff x="3489864" y="1785166"/>
              <a:chExt cx="5215986" cy="4297170"/>
            </a:xfrm>
          </p:grpSpPr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F7BE16B0-DEF4-4790-97CF-485DFB18FA37}"/>
                  </a:ext>
                </a:extLst>
              </p:cNvPr>
              <p:cNvSpPr/>
              <p:nvPr/>
            </p:nvSpPr>
            <p:spPr>
              <a:xfrm>
                <a:off x="4787662" y="2514452"/>
                <a:ext cx="1310231" cy="1603386"/>
              </a:xfrm>
              <a:custGeom>
                <a:avLst/>
                <a:gdLst>
                  <a:gd name="connsiteX0" fmla="*/ 1766697 w 1766697"/>
                  <a:gd name="connsiteY0" fmla="*/ 0 h 2161984"/>
                  <a:gd name="connsiteX1" fmla="*/ 1766697 w 1766697"/>
                  <a:gd name="connsiteY1" fmla="*/ 1169289 h 2161984"/>
                  <a:gd name="connsiteX2" fmla="*/ 0 w 1766697"/>
                  <a:gd name="connsiteY2" fmla="*/ 2161985 h 2161984"/>
                  <a:gd name="connsiteX3" fmla="*/ 0 w 1766697"/>
                  <a:gd name="connsiteY3" fmla="*/ 992696 h 2161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66697" h="2161984">
                    <a:moveTo>
                      <a:pt x="1766697" y="0"/>
                    </a:moveTo>
                    <a:lnTo>
                      <a:pt x="1766697" y="1169289"/>
                    </a:lnTo>
                    <a:lnTo>
                      <a:pt x="0" y="2161985"/>
                    </a:lnTo>
                    <a:lnTo>
                      <a:pt x="0" y="992696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D8E428C2-2296-4ED6-9816-202EB043CA50}"/>
                  </a:ext>
                </a:extLst>
              </p:cNvPr>
              <p:cNvSpPr/>
              <p:nvPr/>
            </p:nvSpPr>
            <p:spPr>
              <a:xfrm>
                <a:off x="6097893" y="2514452"/>
                <a:ext cx="1310159" cy="1603386"/>
              </a:xfrm>
              <a:custGeom>
                <a:avLst/>
                <a:gdLst>
                  <a:gd name="connsiteX0" fmla="*/ 883253 w 1766601"/>
                  <a:gd name="connsiteY0" fmla="*/ 496348 h 2161984"/>
                  <a:gd name="connsiteX1" fmla="*/ 0 w 1766601"/>
                  <a:gd name="connsiteY1" fmla="*/ 0 h 2161984"/>
                  <a:gd name="connsiteX2" fmla="*/ 0 w 1766601"/>
                  <a:gd name="connsiteY2" fmla="*/ 1169289 h 2161984"/>
                  <a:gd name="connsiteX3" fmla="*/ 883253 w 1766601"/>
                  <a:gd name="connsiteY3" fmla="*/ 1665637 h 2161984"/>
                  <a:gd name="connsiteX4" fmla="*/ 1766602 w 1766601"/>
                  <a:gd name="connsiteY4" fmla="*/ 2161985 h 2161984"/>
                  <a:gd name="connsiteX5" fmla="*/ 1766602 w 1766601"/>
                  <a:gd name="connsiteY5" fmla="*/ 992696 h 2161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601" h="2161984">
                    <a:moveTo>
                      <a:pt x="883253" y="496348"/>
                    </a:moveTo>
                    <a:lnTo>
                      <a:pt x="0" y="0"/>
                    </a:lnTo>
                    <a:lnTo>
                      <a:pt x="0" y="1169289"/>
                    </a:lnTo>
                    <a:lnTo>
                      <a:pt x="883253" y="1665637"/>
                    </a:lnTo>
                    <a:lnTo>
                      <a:pt x="1766602" y="2161985"/>
                    </a:lnTo>
                    <a:lnTo>
                      <a:pt x="1766602" y="992696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0458628C-23FC-428B-85F9-CC29D8C0FEF4}"/>
                  </a:ext>
                </a:extLst>
              </p:cNvPr>
              <p:cNvSpPr/>
              <p:nvPr/>
            </p:nvSpPr>
            <p:spPr>
              <a:xfrm>
                <a:off x="7401906" y="3250662"/>
                <a:ext cx="1303944" cy="1599853"/>
              </a:xfrm>
              <a:custGeom>
                <a:avLst/>
                <a:gdLst>
                  <a:gd name="connsiteX0" fmla="*/ 1758220 w 1758220"/>
                  <a:gd name="connsiteY0" fmla="*/ 0 h 2157221"/>
                  <a:gd name="connsiteX1" fmla="*/ 0 w 1758220"/>
                  <a:gd name="connsiteY1" fmla="*/ 987933 h 2157221"/>
                  <a:gd name="connsiteX2" fmla="*/ 0 w 1758220"/>
                  <a:gd name="connsiteY2" fmla="*/ 2157222 h 2157221"/>
                  <a:gd name="connsiteX3" fmla="*/ 1758220 w 1758220"/>
                  <a:gd name="connsiteY3" fmla="*/ 1169289 h 2157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8220" h="2157221">
                    <a:moveTo>
                      <a:pt x="1758220" y="0"/>
                    </a:moveTo>
                    <a:lnTo>
                      <a:pt x="0" y="987933"/>
                    </a:lnTo>
                    <a:lnTo>
                      <a:pt x="0" y="2157222"/>
                    </a:lnTo>
                    <a:lnTo>
                      <a:pt x="1758220" y="1169289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88CDC908-2127-40A5-84A8-81843ECDB772}"/>
                  </a:ext>
                </a:extLst>
              </p:cNvPr>
              <p:cNvSpPr/>
              <p:nvPr/>
            </p:nvSpPr>
            <p:spPr>
              <a:xfrm>
                <a:off x="3489864" y="3250662"/>
                <a:ext cx="1304014" cy="1599853"/>
              </a:xfrm>
              <a:custGeom>
                <a:avLst/>
                <a:gdLst>
                  <a:gd name="connsiteX0" fmla="*/ 0 w 1758315"/>
                  <a:gd name="connsiteY0" fmla="*/ 0 h 2157221"/>
                  <a:gd name="connsiteX1" fmla="*/ 0 w 1758315"/>
                  <a:gd name="connsiteY1" fmla="*/ 1169289 h 2157221"/>
                  <a:gd name="connsiteX2" fmla="*/ 1758315 w 1758315"/>
                  <a:gd name="connsiteY2" fmla="*/ 2157222 h 2157221"/>
                  <a:gd name="connsiteX3" fmla="*/ 1758315 w 1758315"/>
                  <a:gd name="connsiteY3" fmla="*/ 987933 h 2157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8315" h="2157221">
                    <a:moveTo>
                      <a:pt x="0" y="0"/>
                    </a:moveTo>
                    <a:lnTo>
                      <a:pt x="0" y="1169289"/>
                    </a:lnTo>
                    <a:lnTo>
                      <a:pt x="1758315" y="2157222"/>
                    </a:lnTo>
                    <a:lnTo>
                      <a:pt x="1758315" y="98793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4BF86309-9D62-40DD-93DB-A12B4A2486FD}"/>
                  </a:ext>
                </a:extLst>
              </p:cNvPr>
              <p:cNvSpPr/>
              <p:nvPr/>
            </p:nvSpPr>
            <p:spPr>
              <a:xfrm>
                <a:off x="3489864" y="1785166"/>
                <a:ext cx="5215986" cy="2198174"/>
              </a:xfrm>
              <a:custGeom>
                <a:avLst/>
                <a:gdLst>
                  <a:gd name="connsiteX0" fmla="*/ 5274850 w 7033164"/>
                  <a:gd name="connsiteY0" fmla="*/ 988028 h 2963989"/>
                  <a:gd name="connsiteX1" fmla="*/ 3516630 w 7033164"/>
                  <a:gd name="connsiteY1" fmla="*/ 0 h 2963989"/>
                  <a:gd name="connsiteX2" fmla="*/ 0 w 7033164"/>
                  <a:gd name="connsiteY2" fmla="*/ 1976057 h 2963989"/>
                  <a:gd name="connsiteX3" fmla="*/ 1758315 w 7033164"/>
                  <a:gd name="connsiteY3" fmla="*/ 2963990 h 2963989"/>
                  <a:gd name="connsiteX4" fmla="*/ 2633186 w 7033164"/>
                  <a:gd name="connsiteY4" fmla="*/ 2472404 h 2963989"/>
                  <a:gd name="connsiteX5" fmla="*/ 1749933 w 7033164"/>
                  <a:gd name="connsiteY5" fmla="*/ 1976057 h 2963989"/>
                  <a:gd name="connsiteX6" fmla="*/ 3516630 w 7033164"/>
                  <a:gd name="connsiteY6" fmla="*/ 983361 h 2963989"/>
                  <a:gd name="connsiteX7" fmla="*/ 4399883 w 7033164"/>
                  <a:gd name="connsiteY7" fmla="*/ 1479709 h 2963989"/>
                  <a:gd name="connsiteX8" fmla="*/ 5283232 w 7033164"/>
                  <a:gd name="connsiteY8" fmla="*/ 1976057 h 2963989"/>
                  <a:gd name="connsiteX9" fmla="*/ 4399979 w 7033164"/>
                  <a:gd name="connsiteY9" fmla="*/ 2472404 h 2963989"/>
                  <a:gd name="connsiteX10" fmla="*/ 5274945 w 7033164"/>
                  <a:gd name="connsiteY10" fmla="*/ 2963990 h 2963989"/>
                  <a:gd name="connsiteX11" fmla="*/ 7033165 w 7033164"/>
                  <a:gd name="connsiteY11" fmla="*/ 1976057 h 2963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033164" h="2963989">
                    <a:moveTo>
                      <a:pt x="5274850" y="988028"/>
                    </a:moveTo>
                    <a:lnTo>
                      <a:pt x="3516630" y="0"/>
                    </a:lnTo>
                    <a:lnTo>
                      <a:pt x="0" y="1976057"/>
                    </a:lnTo>
                    <a:lnTo>
                      <a:pt x="1758315" y="2963990"/>
                    </a:lnTo>
                    <a:lnTo>
                      <a:pt x="2633186" y="2472404"/>
                    </a:lnTo>
                    <a:lnTo>
                      <a:pt x="1749933" y="1976057"/>
                    </a:lnTo>
                    <a:lnTo>
                      <a:pt x="3516630" y="983361"/>
                    </a:lnTo>
                    <a:lnTo>
                      <a:pt x="4399883" y="1479709"/>
                    </a:lnTo>
                    <a:lnTo>
                      <a:pt x="5283232" y="1976057"/>
                    </a:lnTo>
                    <a:lnTo>
                      <a:pt x="4399979" y="2472404"/>
                    </a:lnTo>
                    <a:lnTo>
                      <a:pt x="5274945" y="2963990"/>
                    </a:lnTo>
                    <a:lnTo>
                      <a:pt x="7033165" y="1976057"/>
                    </a:lnTo>
                    <a:close/>
                  </a:path>
                </a:pathLst>
              </a:custGeom>
              <a:solidFill>
                <a:schemeClr val="accent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5986E525-194A-4655-AF94-A0CB14D5C6A2}"/>
                  </a:ext>
                </a:extLst>
              </p:cNvPr>
              <p:cNvSpPr/>
              <p:nvPr/>
            </p:nvSpPr>
            <p:spPr>
              <a:xfrm>
                <a:off x="6752937" y="3618768"/>
                <a:ext cx="648969" cy="1231749"/>
              </a:xfrm>
              <a:custGeom>
                <a:avLst/>
                <a:gdLst>
                  <a:gd name="connsiteX0" fmla="*/ 875062 w 875061"/>
                  <a:gd name="connsiteY0" fmla="*/ 1660874 h 1660874"/>
                  <a:gd name="connsiteX1" fmla="*/ 0 w 875061"/>
                  <a:gd name="connsiteY1" fmla="*/ 1153287 h 1660874"/>
                  <a:gd name="connsiteX2" fmla="*/ 95 w 875061"/>
                  <a:gd name="connsiteY2" fmla="*/ 0 h 1660874"/>
                  <a:gd name="connsiteX3" fmla="*/ 875062 w 875061"/>
                  <a:gd name="connsiteY3" fmla="*/ 491585 h 1660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75061" h="1660874">
                    <a:moveTo>
                      <a:pt x="875062" y="1660874"/>
                    </a:moveTo>
                    <a:lnTo>
                      <a:pt x="0" y="1153287"/>
                    </a:lnTo>
                    <a:lnTo>
                      <a:pt x="95" y="0"/>
                    </a:lnTo>
                    <a:lnTo>
                      <a:pt x="875062" y="491585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A76F0DD0-CD2C-4DF9-AE29-5B8949D43D4F}"/>
                  </a:ext>
                </a:extLst>
              </p:cNvPr>
              <p:cNvSpPr/>
              <p:nvPr/>
            </p:nvSpPr>
            <p:spPr>
              <a:xfrm>
                <a:off x="4787662" y="3618768"/>
                <a:ext cx="648969" cy="1231749"/>
              </a:xfrm>
              <a:custGeom>
                <a:avLst/>
                <a:gdLst>
                  <a:gd name="connsiteX0" fmla="*/ 0 w 875061"/>
                  <a:gd name="connsiteY0" fmla="*/ 1660874 h 1660874"/>
                  <a:gd name="connsiteX1" fmla="*/ 875062 w 875061"/>
                  <a:gd name="connsiteY1" fmla="*/ 1153287 h 1660874"/>
                  <a:gd name="connsiteX2" fmla="*/ 874966 w 875061"/>
                  <a:gd name="connsiteY2" fmla="*/ 0 h 1660874"/>
                  <a:gd name="connsiteX3" fmla="*/ 0 w 875061"/>
                  <a:gd name="connsiteY3" fmla="*/ 491585 h 1660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75061" h="1660874">
                    <a:moveTo>
                      <a:pt x="0" y="1660874"/>
                    </a:moveTo>
                    <a:lnTo>
                      <a:pt x="875062" y="1153287"/>
                    </a:lnTo>
                    <a:lnTo>
                      <a:pt x="874966" y="0"/>
                    </a:lnTo>
                    <a:lnTo>
                      <a:pt x="0" y="491585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7D77476F-8559-4F52-8E0B-39BD4FB63266}"/>
                  </a:ext>
                </a:extLst>
              </p:cNvPr>
              <p:cNvSpPr/>
              <p:nvPr/>
            </p:nvSpPr>
            <p:spPr>
              <a:xfrm>
                <a:off x="6097893" y="4482411"/>
                <a:ext cx="1304014" cy="1599925"/>
              </a:xfrm>
              <a:custGeom>
                <a:avLst/>
                <a:gdLst>
                  <a:gd name="connsiteX0" fmla="*/ 1758315 w 1758314"/>
                  <a:gd name="connsiteY0" fmla="*/ 0 h 2157317"/>
                  <a:gd name="connsiteX1" fmla="*/ 0 w 1758314"/>
                  <a:gd name="connsiteY1" fmla="*/ 988028 h 2157317"/>
                  <a:gd name="connsiteX2" fmla="*/ 0 w 1758314"/>
                  <a:gd name="connsiteY2" fmla="*/ 2157318 h 2157317"/>
                  <a:gd name="connsiteX3" fmla="*/ 1758315 w 1758314"/>
                  <a:gd name="connsiteY3" fmla="*/ 1169289 h 2157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8314" h="2157317">
                    <a:moveTo>
                      <a:pt x="1758315" y="0"/>
                    </a:moveTo>
                    <a:lnTo>
                      <a:pt x="0" y="988028"/>
                    </a:lnTo>
                    <a:lnTo>
                      <a:pt x="0" y="2157318"/>
                    </a:lnTo>
                    <a:lnTo>
                      <a:pt x="1758315" y="1169289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988B1328-3A0F-4E1C-A9D2-20B3228755BA}"/>
                  </a:ext>
                </a:extLst>
              </p:cNvPr>
              <p:cNvSpPr/>
              <p:nvPr/>
            </p:nvSpPr>
            <p:spPr>
              <a:xfrm>
                <a:off x="4793878" y="4482411"/>
                <a:ext cx="1304014" cy="1599925"/>
              </a:xfrm>
              <a:custGeom>
                <a:avLst/>
                <a:gdLst>
                  <a:gd name="connsiteX0" fmla="*/ 0 w 1758315"/>
                  <a:gd name="connsiteY0" fmla="*/ 0 h 2157317"/>
                  <a:gd name="connsiteX1" fmla="*/ 0 w 1758315"/>
                  <a:gd name="connsiteY1" fmla="*/ 1169289 h 2157317"/>
                  <a:gd name="connsiteX2" fmla="*/ 1758315 w 1758315"/>
                  <a:gd name="connsiteY2" fmla="*/ 2157318 h 2157317"/>
                  <a:gd name="connsiteX3" fmla="*/ 1758315 w 1758315"/>
                  <a:gd name="connsiteY3" fmla="*/ 988028 h 2157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8315" h="2157317">
                    <a:moveTo>
                      <a:pt x="0" y="0"/>
                    </a:moveTo>
                    <a:lnTo>
                      <a:pt x="0" y="1169289"/>
                    </a:lnTo>
                    <a:lnTo>
                      <a:pt x="1758315" y="2157318"/>
                    </a:lnTo>
                    <a:lnTo>
                      <a:pt x="1758315" y="988028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9A8A342-4BD1-496C-8B1C-71EF0A48A75B}"/>
                  </a:ext>
                </a:extLst>
              </p:cNvPr>
              <p:cNvSpPr/>
              <p:nvPr/>
            </p:nvSpPr>
            <p:spPr>
              <a:xfrm>
                <a:off x="4793878" y="4117839"/>
                <a:ext cx="2608028" cy="1097321"/>
              </a:xfrm>
              <a:custGeom>
                <a:avLst/>
                <a:gdLst>
                  <a:gd name="connsiteX0" fmla="*/ 3516630 w 3516629"/>
                  <a:gd name="connsiteY0" fmla="*/ 491585 h 1479613"/>
                  <a:gd name="connsiteX1" fmla="*/ 1758315 w 3516629"/>
                  <a:gd name="connsiteY1" fmla="*/ 1479614 h 1479613"/>
                  <a:gd name="connsiteX2" fmla="*/ 0 w 3516629"/>
                  <a:gd name="connsiteY2" fmla="*/ 491585 h 1479613"/>
                  <a:gd name="connsiteX3" fmla="*/ 874871 w 3516629"/>
                  <a:gd name="connsiteY3" fmla="*/ 0 h 1479613"/>
                  <a:gd name="connsiteX4" fmla="*/ 1758315 w 3516629"/>
                  <a:gd name="connsiteY4" fmla="*/ 496348 h 1479613"/>
                  <a:gd name="connsiteX5" fmla="*/ 2641664 w 3516629"/>
                  <a:gd name="connsiteY5" fmla="*/ 0 h 1479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16629" h="1479613">
                    <a:moveTo>
                      <a:pt x="3516630" y="491585"/>
                    </a:moveTo>
                    <a:lnTo>
                      <a:pt x="1758315" y="1479614"/>
                    </a:lnTo>
                    <a:lnTo>
                      <a:pt x="0" y="491585"/>
                    </a:lnTo>
                    <a:lnTo>
                      <a:pt x="874871" y="0"/>
                    </a:lnTo>
                    <a:lnTo>
                      <a:pt x="1758315" y="496348"/>
                    </a:lnTo>
                    <a:lnTo>
                      <a:pt x="264166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40A3014-1DFD-454D-9279-6804404E49AC}"/>
                </a:ext>
              </a:extLst>
            </p:cNvPr>
            <p:cNvSpPr txBox="1"/>
            <p:nvPr/>
          </p:nvSpPr>
          <p:spPr>
            <a:xfrm>
              <a:off x="1195061" y="1785166"/>
              <a:ext cx="1943162" cy="1898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elit. Maecenas dapibus volutpat nibh, sed pellentesque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43B1978-641C-4C7B-97E9-9B15405A3E51}"/>
                </a:ext>
              </a:extLst>
            </p:cNvPr>
            <p:cNvSpPr/>
            <p:nvPr/>
          </p:nvSpPr>
          <p:spPr>
            <a:xfrm>
              <a:off x="741225" y="2052628"/>
              <a:ext cx="285750" cy="285750"/>
            </a:xfrm>
            <a:custGeom>
              <a:avLst/>
              <a:gdLst>
                <a:gd name="connsiteX0" fmla="*/ 257175 w 285750"/>
                <a:gd name="connsiteY0" fmla="*/ 0 h 285750"/>
                <a:gd name="connsiteX1" fmla="*/ 152400 w 285750"/>
                <a:gd name="connsiteY1" fmla="*/ 0 h 285750"/>
                <a:gd name="connsiteX2" fmla="*/ 152400 w 285750"/>
                <a:gd name="connsiteY2" fmla="*/ 133350 h 285750"/>
                <a:gd name="connsiteX3" fmla="*/ 285750 w 285750"/>
                <a:gd name="connsiteY3" fmla="*/ 133350 h 285750"/>
                <a:gd name="connsiteX4" fmla="*/ 285750 w 285750"/>
                <a:gd name="connsiteY4" fmla="*/ 28575 h 285750"/>
                <a:gd name="connsiteX5" fmla="*/ 257175 w 285750"/>
                <a:gd name="connsiteY5" fmla="*/ 0 h 285750"/>
                <a:gd name="connsiteX6" fmla="*/ 238125 w 285750"/>
                <a:gd name="connsiteY6" fmla="*/ 76200 h 285750"/>
                <a:gd name="connsiteX7" fmla="*/ 200025 w 285750"/>
                <a:gd name="connsiteY7" fmla="*/ 76200 h 285750"/>
                <a:gd name="connsiteX8" fmla="*/ 190500 w 285750"/>
                <a:gd name="connsiteY8" fmla="*/ 66675 h 285750"/>
                <a:gd name="connsiteX9" fmla="*/ 200025 w 285750"/>
                <a:gd name="connsiteY9" fmla="*/ 57150 h 285750"/>
                <a:gd name="connsiteX10" fmla="*/ 238125 w 285750"/>
                <a:gd name="connsiteY10" fmla="*/ 57150 h 285750"/>
                <a:gd name="connsiteX11" fmla="*/ 247650 w 285750"/>
                <a:gd name="connsiteY11" fmla="*/ 66675 h 285750"/>
                <a:gd name="connsiteX12" fmla="*/ 238125 w 285750"/>
                <a:gd name="connsiteY12" fmla="*/ 76200 h 285750"/>
                <a:gd name="connsiteX13" fmla="*/ 152400 w 285750"/>
                <a:gd name="connsiteY13" fmla="*/ 152400 h 285750"/>
                <a:gd name="connsiteX14" fmla="*/ 152400 w 285750"/>
                <a:gd name="connsiteY14" fmla="*/ 285750 h 285750"/>
                <a:gd name="connsiteX15" fmla="*/ 257175 w 285750"/>
                <a:gd name="connsiteY15" fmla="*/ 285750 h 285750"/>
                <a:gd name="connsiteX16" fmla="*/ 285750 w 285750"/>
                <a:gd name="connsiteY16" fmla="*/ 257175 h 285750"/>
                <a:gd name="connsiteX17" fmla="*/ 285750 w 285750"/>
                <a:gd name="connsiteY17" fmla="*/ 152400 h 285750"/>
                <a:gd name="connsiteX18" fmla="*/ 152400 w 285750"/>
                <a:gd name="connsiteY18" fmla="*/ 152400 h 285750"/>
                <a:gd name="connsiteX19" fmla="*/ 238125 w 285750"/>
                <a:gd name="connsiteY19" fmla="*/ 247650 h 285750"/>
                <a:gd name="connsiteX20" fmla="*/ 200025 w 285750"/>
                <a:gd name="connsiteY20" fmla="*/ 247650 h 285750"/>
                <a:gd name="connsiteX21" fmla="*/ 190500 w 285750"/>
                <a:gd name="connsiteY21" fmla="*/ 238125 h 285750"/>
                <a:gd name="connsiteX22" fmla="*/ 200025 w 285750"/>
                <a:gd name="connsiteY22" fmla="*/ 228600 h 285750"/>
                <a:gd name="connsiteX23" fmla="*/ 238125 w 285750"/>
                <a:gd name="connsiteY23" fmla="*/ 228600 h 285750"/>
                <a:gd name="connsiteX24" fmla="*/ 247650 w 285750"/>
                <a:gd name="connsiteY24" fmla="*/ 238125 h 285750"/>
                <a:gd name="connsiteX25" fmla="*/ 238125 w 285750"/>
                <a:gd name="connsiteY25" fmla="*/ 247650 h 285750"/>
                <a:gd name="connsiteX26" fmla="*/ 238125 w 285750"/>
                <a:gd name="connsiteY26" fmla="*/ 209550 h 285750"/>
                <a:gd name="connsiteX27" fmla="*/ 200025 w 285750"/>
                <a:gd name="connsiteY27" fmla="*/ 209550 h 285750"/>
                <a:gd name="connsiteX28" fmla="*/ 190500 w 285750"/>
                <a:gd name="connsiteY28" fmla="*/ 200025 h 285750"/>
                <a:gd name="connsiteX29" fmla="*/ 200025 w 285750"/>
                <a:gd name="connsiteY29" fmla="*/ 190500 h 285750"/>
                <a:gd name="connsiteX30" fmla="*/ 238125 w 285750"/>
                <a:gd name="connsiteY30" fmla="*/ 190500 h 285750"/>
                <a:gd name="connsiteX31" fmla="*/ 247650 w 285750"/>
                <a:gd name="connsiteY31" fmla="*/ 200025 h 285750"/>
                <a:gd name="connsiteX32" fmla="*/ 238125 w 285750"/>
                <a:gd name="connsiteY32" fmla="*/ 209550 h 285750"/>
                <a:gd name="connsiteX33" fmla="*/ 28575 w 285750"/>
                <a:gd name="connsiteY33" fmla="*/ 0 h 285750"/>
                <a:gd name="connsiteX34" fmla="*/ 0 w 285750"/>
                <a:gd name="connsiteY34" fmla="*/ 28575 h 285750"/>
                <a:gd name="connsiteX35" fmla="*/ 0 w 285750"/>
                <a:gd name="connsiteY35" fmla="*/ 133350 h 285750"/>
                <a:gd name="connsiteX36" fmla="*/ 133350 w 285750"/>
                <a:gd name="connsiteY36" fmla="*/ 133350 h 285750"/>
                <a:gd name="connsiteX37" fmla="*/ 133350 w 285750"/>
                <a:gd name="connsiteY37" fmla="*/ 0 h 285750"/>
                <a:gd name="connsiteX38" fmla="*/ 28575 w 285750"/>
                <a:gd name="connsiteY38" fmla="*/ 0 h 285750"/>
                <a:gd name="connsiteX39" fmla="*/ 85725 w 285750"/>
                <a:gd name="connsiteY39" fmla="*/ 76200 h 285750"/>
                <a:gd name="connsiteX40" fmla="*/ 76200 w 285750"/>
                <a:gd name="connsiteY40" fmla="*/ 76200 h 285750"/>
                <a:gd name="connsiteX41" fmla="*/ 76200 w 285750"/>
                <a:gd name="connsiteY41" fmla="*/ 85725 h 285750"/>
                <a:gd name="connsiteX42" fmla="*/ 66675 w 285750"/>
                <a:gd name="connsiteY42" fmla="*/ 95250 h 285750"/>
                <a:gd name="connsiteX43" fmla="*/ 57150 w 285750"/>
                <a:gd name="connsiteY43" fmla="*/ 85725 h 285750"/>
                <a:gd name="connsiteX44" fmla="*/ 57150 w 285750"/>
                <a:gd name="connsiteY44" fmla="*/ 76200 h 285750"/>
                <a:gd name="connsiteX45" fmla="*/ 47625 w 285750"/>
                <a:gd name="connsiteY45" fmla="*/ 76200 h 285750"/>
                <a:gd name="connsiteX46" fmla="*/ 38100 w 285750"/>
                <a:gd name="connsiteY46" fmla="*/ 66675 h 285750"/>
                <a:gd name="connsiteX47" fmla="*/ 47625 w 285750"/>
                <a:gd name="connsiteY47" fmla="*/ 57150 h 285750"/>
                <a:gd name="connsiteX48" fmla="*/ 57150 w 285750"/>
                <a:gd name="connsiteY48" fmla="*/ 57150 h 285750"/>
                <a:gd name="connsiteX49" fmla="*/ 57150 w 285750"/>
                <a:gd name="connsiteY49" fmla="*/ 47625 h 285750"/>
                <a:gd name="connsiteX50" fmla="*/ 66675 w 285750"/>
                <a:gd name="connsiteY50" fmla="*/ 38100 h 285750"/>
                <a:gd name="connsiteX51" fmla="*/ 76200 w 285750"/>
                <a:gd name="connsiteY51" fmla="*/ 47625 h 285750"/>
                <a:gd name="connsiteX52" fmla="*/ 76200 w 285750"/>
                <a:gd name="connsiteY52" fmla="*/ 57150 h 285750"/>
                <a:gd name="connsiteX53" fmla="*/ 85725 w 285750"/>
                <a:gd name="connsiteY53" fmla="*/ 57150 h 285750"/>
                <a:gd name="connsiteX54" fmla="*/ 95250 w 285750"/>
                <a:gd name="connsiteY54" fmla="*/ 66675 h 285750"/>
                <a:gd name="connsiteX55" fmla="*/ 85725 w 285750"/>
                <a:gd name="connsiteY55" fmla="*/ 76200 h 285750"/>
                <a:gd name="connsiteX56" fmla="*/ 0 w 285750"/>
                <a:gd name="connsiteY56" fmla="*/ 152400 h 285750"/>
                <a:gd name="connsiteX57" fmla="*/ 0 w 285750"/>
                <a:gd name="connsiteY57" fmla="*/ 257175 h 285750"/>
                <a:gd name="connsiteX58" fmla="*/ 28575 w 285750"/>
                <a:gd name="connsiteY58" fmla="*/ 285750 h 285750"/>
                <a:gd name="connsiteX59" fmla="*/ 133350 w 285750"/>
                <a:gd name="connsiteY59" fmla="*/ 285750 h 285750"/>
                <a:gd name="connsiteX60" fmla="*/ 133350 w 285750"/>
                <a:gd name="connsiteY60" fmla="*/ 152400 h 285750"/>
                <a:gd name="connsiteX61" fmla="*/ 0 w 285750"/>
                <a:gd name="connsiteY61" fmla="*/ 152400 h 285750"/>
                <a:gd name="connsiteX62" fmla="*/ 92488 w 285750"/>
                <a:gd name="connsiteY62" fmla="*/ 231362 h 285750"/>
                <a:gd name="connsiteX63" fmla="*/ 92488 w 285750"/>
                <a:gd name="connsiteY63" fmla="*/ 244793 h 285750"/>
                <a:gd name="connsiteX64" fmla="*/ 79058 w 285750"/>
                <a:gd name="connsiteY64" fmla="*/ 244793 h 285750"/>
                <a:gd name="connsiteX65" fmla="*/ 66675 w 285750"/>
                <a:gd name="connsiteY65" fmla="*/ 232505 h 285750"/>
                <a:gd name="connsiteX66" fmla="*/ 54388 w 285750"/>
                <a:gd name="connsiteY66" fmla="*/ 244793 h 285750"/>
                <a:gd name="connsiteX67" fmla="*/ 40958 w 285750"/>
                <a:gd name="connsiteY67" fmla="*/ 244793 h 285750"/>
                <a:gd name="connsiteX68" fmla="*/ 40958 w 285750"/>
                <a:gd name="connsiteY68" fmla="*/ 231362 h 285750"/>
                <a:gd name="connsiteX69" fmla="*/ 53245 w 285750"/>
                <a:gd name="connsiteY69" fmla="*/ 219075 h 285750"/>
                <a:gd name="connsiteX70" fmla="*/ 40958 w 285750"/>
                <a:gd name="connsiteY70" fmla="*/ 206788 h 285750"/>
                <a:gd name="connsiteX71" fmla="*/ 40958 w 285750"/>
                <a:gd name="connsiteY71" fmla="*/ 193358 h 285750"/>
                <a:gd name="connsiteX72" fmla="*/ 54388 w 285750"/>
                <a:gd name="connsiteY72" fmla="*/ 193358 h 285750"/>
                <a:gd name="connsiteX73" fmla="*/ 66675 w 285750"/>
                <a:gd name="connsiteY73" fmla="*/ 205645 h 285750"/>
                <a:gd name="connsiteX74" fmla="*/ 78962 w 285750"/>
                <a:gd name="connsiteY74" fmla="*/ 193358 h 285750"/>
                <a:gd name="connsiteX75" fmla="*/ 92393 w 285750"/>
                <a:gd name="connsiteY75" fmla="*/ 193358 h 285750"/>
                <a:gd name="connsiteX76" fmla="*/ 92393 w 285750"/>
                <a:gd name="connsiteY76" fmla="*/ 206788 h 285750"/>
                <a:gd name="connsiteX77" fmla="*/ 80105 w 285750"/>
                <a:gd name="connsiteY77" fmla="*/ 219075 h 285750"/>
                <a:gd name="connsiteX78" fmla="*/ 92488 w 285750"/>
                <a:gd name="connsiteY78" fmla="*/ 231362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285750" h="285750">
                  <a:moveTo>
                    <a:pt x="257175" y="0"/>
                  </a:moveTo>
                  <a:lnTo>
                    <a:pt x="152400" y="0"/>
                  </a:lnTo>
                  <a:lnTo>
                    <a:pt x="152400" y="133350"/>
                  </a:lnTo>
                  <a:lnTo>
                    <a:pt x="285750" y="133350"/>
                  </a:lnTo>
                  <a:lnTo>
                    <a:pt x="285750" y="28575"/>
                  </a:lnTo>
                  <a:cubicBezTo>
                    <a:pt x="285750" y="12764"/>
                    <a:pt x="272987" y="0"/>
                    <a:pt x="257175" y="0"/>
                  </a:cubicBezTo>
                  <a:close/>
                  <a:moveTo>
                    <a:pt x="238125" y="76200"/>
                  </a:moveTo>
                  <a:lnTo>
                    <a:pt x="200025" y="76200"/>
                  </a:lnTo>
                  <a:cubicBezTo>
                    <a:pt x="194786" y="76200"/>
                    <a:pt x="190500" y="71914"/>
                    <a:pt x="190500" y="66675"/>
                  </a:cubicBezTo>
                  <a:cubicBezTo>
                    <a:pt x="190500" y="61436"/>
                    <a:pt x="194786" y="57150"/>
                    <a:pt x="200025" y="57150"/>
                  </a:cubicBezTo>
                  <a:lnTo>
                    <a:pt x="238125" y="57150"/>
                  </a:lnTo>
                  <a:cubicBezTo>
                    <a:pt x="243364" y="57150"/>
                    <a:pt x="247650" y="61436"/>
                    <a:pt x="247650" y="66675"/>
                  </a:cubicBezTo>
                  <a:cubicBezTo>
                    <a:pt x="247650" y="71914"/>
                    <a:pt x="243364" y="76200"/>
                    <a:pt x="238125" y="76200"/>
                  </a:cubicBezTo>
                  <a:close/>
                  <a:moveTo>
                    <a:pt x="152400" y="152400"/>
                  </a:moveTo>
                  <a:lnTo>
                    <a:pt x="152400" y="285750"/>
                  </a:lnTo>
                  <a:lnTo>
                    <a:pt x="257175" y="285750"/>
                  </a:lnTo>
                  <a:cubicBezTo>
                    <a:pt x="272987" y="285750"/>
                    <a:pt x="285750" y="272987"/>
                    <a:pt x="285750" y="257175"/>
                  </a:cubicBezTo>
                  <a:lnTo>
                    <a:pt x="285750" y="152400"/>
                  </a:lnTo>
                  <a:lnTo>
                    <a:pt x="152400" y="152400"/>
                  </a:lnTo>
                  <a:close/>
                  <a:moveTo>
                    <a:pt x="238125" y="247650"/>
                  </a:moveTo>
                  <a:lnTo>
                    <a:pt x="200025" y="247650"/>
                  </a:lnTo>
                  <a:cubicBezTo>
                    <a:pt x="194786" y="247650"/>
                    <a:pt x="190500" y="243364"/>
                    <a:pt x="190500" y="238125"/>
                  </a:cubicBezTo>
                  <a:cubicBezTo>
                    <a:pt x="190500" y="232886"/>
                    <a:pt x="194786" y="228600"/>
                    <a:pt x="200025" y="228600"/>
                  </a:cubicBezTo>
                  <a:lnTo>
                    <a:pt x="238125" y="228600"/>
                  </a:lnTo>
                  <a:cubicBezTo>
                    <a:pt x="243364" y="228600"/>
                    <a:pt x="247650" y="232886"/>
                    <a:pt x="247650" y="238125"/>
                  </a:cubicBezTo>
                  <a:cubicBezTo>
                    <a:pt x="247650" y="243364"/>
                    <a:pt x="243364" y="247650"/>
                    <a:pt x="238125" y="247650"/>
                  </a:cubicBezTo>
                  <a:close/>
                  <a:moveTo>
                    <a:pt x="238125" y="209550"/>
                  </a:moveTo>
                  <a:lnTo>
                    <a:pt x="200025" y="209550"/>
                  </a:lnTo>
                  <a:cubicBezTo>
                    <a:pt x="194786" y="209550"/>
                    <a:pt x="190500" y="205264"/>
                    <a:pt x="190500" y="200025"/>
                  </a:cubicBezTo>
                  <a:cubicBezTo>
                    <a:pt x="190500" y="194786"/>
                    <a:pt x="194786" y="190500"/>
                    <a:pt x="200025" y="190500"/>
                  </a:cubicBezTo>
                  <a:lnTo>
                    <a:pt x="238125" y="190500"/>
                  </a:lnTo>
                  <a:cubicBezTo>
                    <a:pt x="243364" y="190500"/>
                    <a:pt x="247650" y="194786"/>
                    <a:pt x="247650" y="200025"/>
                  </a:cubicBezTo>
                  <a:cubicBezTo>
                    <a:pt x="247650" y="205264"/>
                    <a:pt x="243364" y="209550"/>
                    <a:pt x="238125" y="209550"/>
                  </a:cubicBezTo>
                  <a:close/>
                  <a:moveTo>
                    <a:pt x="28575" y="0"/>
                  </a:moveTo>
                  <a:cubicBezTo>
                    <a:pt x="12764" y="0"/>
                    <a:pt x="0" y="12764"/>
                    <a:pt x="0" y="28575"/>
                  </a:cubicBezTo>
                  <a:lnTo>
                    <a:pt x="0" y="133350"/>
                  </a:lnTo>
                  <a:lnTo>
                    <a:pt x="133350" y="133350"/>
                  </a:lnTo>
                  <a:lnTo>
                    <a:pt x="133350" y="0"/>
                  </a:lnTo>
                  <a:lnTo>
                    <a:pt x="28575" y="0"/>
                  </a:lnTo>
                  <a:close/>
                  <a:moveTo>
                    <a:pt x="85725" y="76200"/>
                  </a:moveTo>
                  <a:lnTo>
                    <a:pt x="76200" y="76200"/>
                  </a:lnTo>
                  <a:lnTo>
                    <a:pt x="76200" y="85725"/>
                  </a:lnTo>
                  <a:cubicBezTo>
                    <a:pt x="76200" y="90964"/>
                    <a:pt x="71914" y="95250"/>
                    <a:pt x="66675" y="95250"/>
                  </a:cubicBezTo>
                  <a:cubicBezTo>
                    <a:pt x="61436" y="95250"/>
                    <a:pt x="57150" y="90964"/>
                    <a:pt x="57150" y="85725"/>
                  </a:cubicBezTo>
                  <a:lnTo>
                    <a:pt x="57150" y="76200"/>
                  </a:lnTo>
                  <a:lnTo>
                    <a:pt x="47625" y="76200"/>
                  </a:lnTo>
                  <a:cubicBezTo>
                    <a:pt x="42386" y="76200"/>
                    <a:pt x="38100" y="71914"/>
                    <a:pt x="38100" y="66675"/>
                  </a:cubicBezTo>
                  <a:cubicBezTo>
                    <a:pt x="38100" y="61436"/>
                    <a:pt x="42386" y="57150"/>
                    <a:pt x="47625" y="57150"/>
                  </a:cubicBezTo>
                  <a:lnTo>
                    <a:pt x="57150" y="57150"/>
                  </a:lnTo>
                  <a:lnTo>
                    <a:pt x="57150" y="47625"/>
                  </a:lnTo>
                  <a:cubicBezTo>
                    <a:pt x="57150" y="42386"/>
                    <a:pt x="61436" y="38100"/>
                    <a:pt x="66675" y="38100"/>
                  </a:cubicBezTo>
                  <a:cubicBezTo>
                    <a:pt x="71914" y="38100"/>
                    <a:pt x="76200" y="42386"/>
                    <a:pt x="76200" y="47625"/>
                  </a:cubicBezTo>
                  <a:lnTo>
                    <a:pt x="76200" y="57150"/>
                  </a:lnTo>
                  <a:lnTo>
                    <a:pt x="85725" y="57150"/>
                  </a:lnTo>
                  <a:cubicBezTo>
                    <a:pt x="90964" y="57150"/>
                    <a:pt x="95250" y="61436"/>
                    <a:pt x="95250" y="66675"/>
                  </a:cubicBezTo>
                  <a:cubicBezTo>
                    <a:pt x="95250" y="71914"/>
                    <a:pt x="90964" y="76200"/>
                    <a:pt x="85725" y="76200"/>
                  </a:cubicBezTo>
                  <a:close/>
                  <a:moveTo>
                    <a:pt x="0" y="152400"/>
                  </a:moveTo>
                  <a:lnTo>
                    <a:pt x="0" y="257175"/>
                  </a:lnTo>
                  <a:cubicBezTo>
                    <a:pt x="0" y="272987"/>
                    <a:pt x="12764" y="285750"/>
                    <a:pt x="28575" y="285750"/>
                  </a:cubicBezTo>
                  <a:lnTo>
                    <a:pt x="133350" y="285750"/>
                  </a:lnTo>
                  <a:lnTo>
                    <a:pt x="133350" y="152400"/>
                  </a:lnTo>
                  <a:lnTo>
                    <a:pt x="0" y="152400"/>
                  </a:lnTo>
                  <a:close/>
                  <a:moveTo>
                    <a:pt x="92488" y="231362"/>
                  </a:moveTo>
                  <a:cubicBezTo>
                    <a:pt x="96203" y="235077"/>
                    <a:pt x="96203" y="241078"/>
                    <a:pt x="92488" y="244793"/>
                  </a:cubicBezTo>
                  <a:cubicBezTo>
                    <a:pt x="88773" y="248507"/>
                    <a:pt x="82772" y="248507"/>
                    <a:pt x="79058" y="244793"/>
                  </a:cubicBezTo>
                  <a:lnTo>
                    <a:pt x="66675" y="232505"/>
                  </a:lnTo>
                  <a:lnTo>
                    <a:pt x="54388" y="244793"/>
                  </a:lnTo>
                  <a:cubicBezTo>
                    <a:pt x="50673" y="248507"/>
                    <a:pt x="44672" y="248507"/>
                    <a:pt x="40958" y="244793"/>
                  </a:cubicBezTo>
                  <a:cubicBezTo>
                    <a:pt x="37243" y="241078"/>
                    <a:pt x="37243" y="235077"/>
                    <a:pt x="40958" y="231362"/>
                  </a:cubicBezTo>
                  <a:lnTo>
                    <a:pt x="53245" y="219075"/>
                  </a:lnTo>
                  <a:lnTo>
                    <a:pt x="40958" y="206788"/>
                  </a:lnTo>
                  <a:cubicBezTo>
                    <a:pt x="37243" y="203073"/>
                    <a:pt x="37243" y="197072"/>
                    <a:pt x="40958" y="193358"/>
                  </a:cubicBezTo>
                  <a:cubicBezTo>
                    <a:pt x="44672" y="189643"/>
                    <a:pt x="50673" y="189643"/>
                    <a:pt x="54388" y="193358"/>
                  </a:cubicBezTo>
                  <a:lnTo>
                    <a:pt x="66675" y="205645"/>
                  </a:lnTo>
                  <a:lnTo>
                    <a:pt x="78962" y="193358"/>
                  </a:lnTo>
                  <a:cubicBezTo>
                    <a:pt x="82677" y="189643"/>
                    <a:pt x="88678" y="189643"/>
                    <a:pt x="92393" y="193358"/>
                  </a:cubicBezTo>
                  <a:cubicBezTo>
                    <a:pt x="96107" y="197072"/>
                    <a:pt x="96107" y="203073"/>
                    <a:pt x="92393" y="206788"/>
                  </a:cubicBezTo>
                  <a:lnTo>
                    <a:pt x="80105" y="219075"/>
                  </a:lnTo>
                  <a:lnTo>
                    <a:pt x="92488" y="231362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A40A074-DF91-452E-96A9-6B9AA49FFCAB}"/>
                </a:ext>
              </a:extLst>
            </p:cNvPr>
            <p:cNvSpPr/>
            <p:nvPr/>
          </p:nvSpPr>
          <p:spPr>
            <a:xfrm>
              <a:off x="9053777" y="2071678"/>
              <a:ext cx="285750" cy="247650"/>
            </a:xfrm>
            <a:custGeom>
              <a:avLst/>
              <a:gdLst>
                <a:gd name="connsiteX0" fmla="*/ 257175 w 285750"/>
                <a:gd name="connsiteY0" fmla="*/ 19050 h 247650"/>
                <a:gd name="connsiteX1" fmla="*/ 127730 w 285750"/>
                <a:gd name="connsiteY1" fmla="*/ 19050 h 247650"/>
                <a:gd name="connsiteX2" fmla="*/ 111443 w 285750"/>
                <a:gd name="connsiteY2" fmla="*/ 2762 h 247650"/>
                <a:gd name="connsiteX3" fmla="*/ 104775 w 285750"/>
                <a:gd name="connsiteY3" fmla="*/ 0 h 247650"/>
                <a:gd name="connsiteX4" fmla="*/ 66675 w 285750"/>
                <a:gd name="connsiteY4" fmla="*/ 0 h 247650"/>
                <a:gd name="connsiteX5" fmla="*/ 38100 w 285750"/>
                <a:gd name="connsiteY5" fmla="*/ 28575 h 247650"/>
                <a:gd name="connsiteX6" fmla="*/ 38100 w 285750"/>
                <a:gd name="connsiteY6" fmla="*/ 38100 h 247650"/>
                <a:gd name="connsiteX7" fmla="*/ 28575 w 285750"/>
                <a:gd name="connsiteY7" fmla="*/ 38100 h 247650"/>
                <a:gd name="connsiteX8" fmla="*/ 0 w 285750"/>
                <a:gd name="connsiteY8" fmla="*/ 66675 h 247650"/>
                <a:gd name="connsiteX9" fmla="*/ 0 w 285750"/>
                <a:gd name="connsiteY9" fmla="*/ 219075 h 247650"/>
                <a:gd name="connsiteX10" fmla="*/ 28575 w 285750"/>
                <a:gd name="connsiteY10" fmla="*/ 247650 h 247650"/>
                <a:gd name="connsiteX11" fmla="*/ 219075 w 285750"/>
                <a:gd name="connsiteY11" fmla="*/ 247650 h 247650"/>
                <a:gd name="connsiteX12" fmla="*/ 247650 w 285750"/>
                <a:gd name="connsiteY12" fmla="*/ 219075 h 247650"/>
                <a:gd name="connsiteX13" fmla="*/ 247650 w 285750"/>
                <a:gd name="connsiteY13" fmla="*/ 209550 h 247650"/>
                <a:gd name="connsiteX14" fmla="*/ 257175 w 285750"/>
                <a:gd name="connsiteY14" fmla="*/ 209550 h 247650"/>
                <a:gd name="connsiteX15" fmla="*/ 285750 w 285750"/>
                <a:gd name="connsiteY15" fmla="*/ 180975 h 247650"/>
                <a:gd name="connsiteX16" fmla="*/ 285750 w 285750"/>
                <a:gd name="connsiteY16" fmla="*/ 47625 h 247650"/>
                <a:gd name="connsiteX17" fmla="*/ 257175 w 285750"/>
                <a:gd name="connsiteY17" fmla="*/ 19050 h 247650"/>
                <a:gd name="connsiteX18" fmla="*/ 266700 w 285750"/>
                <a:gd name="connsiteY18" fmla="*/ 180975 h 247650"/>
                <a:gd name="connsiteX19" fmla="*/ 257175 w 285750"/>
                <a:gd name="connsiteY19" fmla="*/ 190500 h 247650"/>
                <a:gd name="connsiteX20" fmla="*/ 247650 w 285750"/>
                <a:gd name="connsiteY20" fmla="*/ 190500 h 247650"/>
                <a:gd name="connsiteX21" fmla="*/ 247650 w 285750"/>
                <a:gd name="connsiteY21" fmla="*/ 85725 h 247650"/>
                <a:gd name="connsiteX22" fmla="*/ 219075 w 285750"/>
                <a:gd name="connsiteY22" fmla="*/ 57150 h 247650"/>
                <a:gd name="connsiteX23" fmla="*/ 89630 w 285750"/>
                <a:gd name="connsiteY23" fmla="*/ 57150 h 247650"/>
                <a:gd name="connsiteX24" fmla="*/ 73343 w 285750"/>
                <a:gd name="connsiteY24" fmla="*/ 40862 h 247650"/>
                <a:gd name="connsiteX25" fmla="*/ 66675 w 285750"/>
                <a:gd name="connsiteY25" fmla="*/ 38100 h 247650"/>
                <a:gd name="connsiteX26" fmla="*/ 57150 w 285750"/>
                <a:gd name="connsiteY26" fmla="*/ 38100 h 247650"/>
                <a:gd name="connsiteX27" fmla="*/ 57150 w 285750"/>
                <a:gd name="connsiteY27" fmla="*/ 28575 h 247650"/>
                <a:gd name="connsiteX28" fmla="*/ 66675 w 285750"/>
                <a:gd name="connsiteY28" fmla="*/ 19050 h 247650"/>
                <a:gd name="connsiteX29" fmla="*/ 100870 w 285750"/>
                <a:gd name="connsiteY29" fmla="*/ 19050 h 247650"/>
                <a:gd name="connsiteX30" fmla="*/ 117158 w 285750"/>
                <a:gd name="connsiteY30" fmla="*/ 35338 h 247650"/>
                <a:gd name="connsiteX31" fmla="*/ 123920 w 285750"/>
                <a:gd name="connsiteY31" fmla="*/ 38100 h 247650"/>
                <a:gd name="connsiteX32" fmla="*/ 257270 w 285750"/>
                <a:gd name="connsiteY32" fmla="*/ 38100 h 247650"/>
                <a:gd name="connsiteX33" fmla="*/ 266795 w 285750"/>
                <a:gd name="connsiteY33" fmla="*/ 47625 h 247650"/>
                <a:gd name="connsiteX34" fmla="*/ 266795 w 285750"/>
                <a:gd name="connsiteY34" fmla="*/ 180975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85750" h="247650">
                  <a:moveTo>
                    <a:pt x="257175" y="19050"/>
                  </a:moveTo>
                  <a:lnTo>
                    <a:pt x="127730" y="19050"/>
                  </a:lnTo>
                  <a:lnTo>
                    <a:pt x="111443" y="2762"/>
                  </a:lnTo>
                  <a:cubicBezTo>
                    <a:pt x="109728" y="1048"/>
                    <a:pt x="107347" y="0"/>
                    <a:pt x="104775" y="0"/>
                  </a:cubicBezTo>
                  <a:lnTo>
                    <a:pt x="66675" y="0"/>
                  </a:lnTo>
                  <a:cubicBezTo>
                    <a:pt x="50959" y="0"/>
                    <a:pt x="38100" y="12859"/>
                    <a:pt x="38100" y="28575"/>
                  </a:cubicBezTo>
                  <a:lnTo>
                    <a:pt x="38100" y="38100"/>
                  </a:lnTo>
                  <a:lnTo>
                    <a:pt x="28575" y="38100"/>
                  </a:lnTo>
                  <a:cubicBezTo>
                    <a:pt x="12859" y="38100"/>
                    <a:pt x="0" y="50959"/>
                    <a:pt x="0" y="66675"/>
                  </a:cubicBezTo>
                  <a:lnTo>
                    <a:pt x="0" y="219075"/>
                  </a:lnTo>
                  <a:cubicBezTo>
                    <a:pt x="0" y="234791"/>
                    <a:pt x="12859" y="247650"/>
                    <a:pt x="28575" y="247650"/>
                  </a:cubicBezTo>
                  <a:lnTo>
                    <a:pt x="219075" y="247650"/>
                  </a:lnTo>
                  <a:cubicBezTo>
                    <a:pt x="234791" y="247650"/>
                    <a:pt x="247650" y="234791"/>
                    <a:pt x="247650" y="219075"/>
                  </a:cubicBezTo>
                  <a:lnTo>
                    <a:pt x="247650" y="209550"/>
                  </a:lnTo>
                  <a:lnTo>
                    <a:pt x="257175" y="209550"/>
                  </a:lnTo>
                  <a:cubicBezTo>
                    <a:pt x="272891" y="209550"/>
                    <a:pt x="285750" y="196691"/>
                    <a:pt x="285750" y="180975"/>
                  </a:cubicBezTo>
                  <a:lnTo>
                    <a:pt x="285750" y="47625"/>
                  </a:lnTo>
                  <a:cubicBezTo>
                    <a:pt x="285750" y="31909"/>
                    <a:pt x="272891" y="19050"/>
                    <a:pt x="257175" y="19050"/>
                  </a:cubicBezTo>
                  <a:close/>
                  <a:moveTo>
                    <a:pt x="266700" y="180975"/>
                  </a:moveTo>
                  <a:cubicBezTo>
                    <a:pt x="266700" y="186214"/>
                    <a:pt x="262414" y="190500"/>
                    <a:pt x="257175" y="190500"/>
                  </a:cubicBezTo>
                  <a:lnTo>
                    <a:pt x="247650" y="190500"/>
                  </a:lnTo>
                  <a:lnTo>
                    <a:pt x="247650" y="85725"/>
                  </a:lnTo>
                  <a:cubicBezTo>
                    <a:pt x="247650" y="70009"/>
                    <a:pt x="234791" y="57150"/>
                    <a:pt x="219075" y="57150"/>
                  </a:cubicBezTo>
                  <a:lnTo>
                    <a:pt x="89630" y="57150"/>
                  </a:lnTo>
                  <a:lnTo>
                    <a:pt x="73343" y="40862"/>
                  </a:lnTo>
                  <a:cubicBezTo>
                    <a:pt x="71628" y="39148"/>
                    <a:pt x="69247" y="38100"/>
                    <a:pt x="66675" y="38100"/>
                  </a:cubicBezTo>
                  <a:lnTo>
                    <a:pt x="57150" y="38100"/>
                  </a:lnTo>
                  <a:lnTo>
                    <a:pt x="57150" y="28575"/>
                  </a:lnTo>
                  <a:cubicBezTo>
                    <a:pt x="57150" y="23336"/>
                    <a:pt x="61436" y="19050"/>
                    <a:pt x="66675" y="19050"/>
                  </a:cubicBezTo>
                  <a:lnTo>
                    <a:pt x="100870" y="19050"/>
                  </a:lnTo>
                  <a:lnTo>
                    <a:pt x="117158" y="35338"/>
                  </a:lnTo>
                  <a:cubicBezTo>
                    <a:pt x="118967" y="37147"/>
                    <a:pt x="121349" y="38100"/>
                    <a:pt x="123920" y="38100"/>
                  </a:cubicBezTo>
                  <a:lnTo>
                    <a:pt x="257270" y="38100"/>
                  </a:lnTo>
                  <a:cubicBezTo>
                    <a:pt x="262509" y="38100"/>
                    <a:pt x="266795" y="42386"/>
                    <a:pt x="266795" y="47625"/>
                  </a:cubicBezTo>
                  <a:lnTo>
                    <a:pt x="266795" y="18097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5459344-6CBE-4B8D-A278-5CDC9531B642}"/>
                </a:ext>
              </a:extLst>
            </p:cNvPr>
            <p:cNvSpPr txBox="1"/>
            <p:nvPr/>
          </p:nvSpPr>
          <p:spPr>
            <a:xfrm>
              <a:off x="9507613" y="1785166"/>
              <a:ext cx="1943162" cy="1898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elit. Maecenas dapibus volutpat nibh, sed pellentesque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D518D40-B34B-4533-9424-CDE4CDB8179F}"/>
                </a:ext>
              </a:extLst>
            </p:cNvPr>
            <p:cNvSpPr txBox="1"/>
            <p:nvPr/>
          </p:nvSpPr>
          <p:spPr>
            <a:xfrm>
              <a:off x="1195061" y="3939674"/>
              <a:ext cx="114486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80K</a:t>
              </a:r>
              <a:endParaRPr lang="en-ID" sz="40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A33C8D2-D705-4A8F-B06A-5A455D7B69E7}"/>
                </a:ext>
              </a:extLst>
            </p:cNvPr>
            <p:cNvSpPr txBox="1"/>
            <p:nvPr/>
          </p:nvSpPr>
          <p:spPr>
            <a:xfrm>
              <a:off x="9507613" y="3939674"/>
              <a:ext cx="11160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45K</a:t>
              </a:r>
              <a:endParaRPr lang="en-ID" sz="40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59ED1D9-83BE-4D5B-BD3B-470CCA895B4E}"/>
                </a:ext>
              </a:extLst>
            </p:cNvPr>
            <p:cNvSpPr txBox="1"/>
            <p:nvPr/>
          </p:nvSpPr>
          <p:spPr>
            <a:xfrm>
              <a:off x="745009" y="4604867"/>
              <a:ext cx="2393213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sit, adipiscing. Maecenas dapibus nibh, sed pellentesque tortor. 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A746E6F-E5A0-47AB-B4FE-D4DAD38C28AB}"/>
                </a:ext>
              </a:extLst>
            </p:cNvPr>
            <p:cNvSpPr txBox="1"/>
            <p:nvPr/>
          </p:nvSpPr>
          <p:spPr>
            <a:xfrm>
              <a:off x="9053778" y="4604867"/>
              <a:ext cx="2393213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sit, adipiscing. Maecenas dapibus nibh, sed pellentesque tortor. 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B41201D-786B-4001-8390-6BB9BEC457E5}"/>
                </a:ext>
              </a:extLst>
            </p:cNvPr>
            <p:cNvSpPr txBox="1"/>
            <p:nvPr/>
          </p:nvSpPr>
          <p:spPr>
            <a:xfrm>
              <a:off x="3299401" y="775085"/>
              <a:ext cx="55931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Fredoka One" panose="02000000000000000000" pitchFamily="2" charset="0"/>
                </a:rPr>
                <a:t>INFOGRAPHICS TITLE</a:t>
              </a:r>
              <a:endParaRPr lang="en-ID" sz="4000">
                <a:solidFill>
                  <a:schemeClr val="bg1"/>
                </a:solidFill>
                <a:latin typeface="Fredoka One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015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9490E59B-735A-4224-95D5-BF26BE3C7EC9}"/>
              </a:ext>
            </a:extLst>
          </p:cNvPr>
          <p:cNvGrpSpPr/>
          <p:nvPr/>
        </p:nvGrpSpPr>
        <p:grpSpPr>
          <a:xfrm>
            <a:off x="1246441" y="775085"/>
            <a:ext cx="9699119" cy="5338607"/>
            <a:chOff x="1246441" y="775085"/>
            <a:chExt cx="9699119" cy="5338607"/>
          </a:xfrm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9EE2687-3E93-45C4-A4E1-7F416F2F1D0E}"/>
                </a:ext>
              </a:extLst>
            </p:cNvPr>
            <p:cNvSpPr/>
            <p:nvPr/>
          </p:nvSpPr>
          <p:spPr>
            <a:xfrm>
              <a:off x="2217990" y="4402509"/>
              <a:ext cx="696851" cy="1213963"/>
            </a:xfrm>
            <a:custGeom>
              <a:avLst/>
              <a:gdLst>
                <a:gd name="connsiteX0" fmla="*/ 0 w 696851"/>
                <a:gd name="connsiteY0" fmla="*/ 404634 h 1213963"/>
                <a:gd name="connsiteX1" fmla="*/ 0 w 696851"/>
                <a:gd name="connsiteY1" fmla="*/ 1213964 h 1213963"/>
                <a:gd name="connsiteX2" fmla="*/ 696851 w 696851"/>
                <a:gd name="connsiteY2" fmla="*/ 809330 h 1213963"/>
                <a:gd name="connsiteX3" fmla="*/ 696851 w 696851"/>
                <a:gd name="connsiteY3" fmla="*/ 0 h 121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851" h="1213963">
                  <a:moveTo>
                    <a:pt x="0" y="404634"/>
                  </a:moveTo>
                  <a:lnTo>
                    <a:pt x="0" y="1213964"/>
                  </a:lnTo>
                  <a:lnTo>
                    <a:pt x="696851" y="809330"/>
                  </a:lnTo>
                  <a:lnTo>
                    <a:pt x="696851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7EDFE5A-E3F9-4D13-AD38-977A94724BE0}"/>
                </a:ext>
              </a:extLst>
            </p:cNvPr>
            <p:cNvSpPr/>
            <p:nvPr/>
          </p:nvSpPr>
          <p:spPr>
            <a:xfrm>
              <a:off x="1521202" y="4402509"/>
              <a:ext cx="696788" cy="1213963"/>
            </a:xfrm>
            <a:custGeom>
              <a:avLst/>
              <a:gdLst>
                <a:gd name="connsiteX0" fmla="*/ 0 w 696788"/>
                <a:gd name="connsiteY0" fmla="*/ 0 h 1213963"/>
                <a:gd name="connsiteX1" fmla="*/ 0 w 696788"/>
                <a:gd name="connsiteY1" fmla="*/ 809330 h 1213963"/>
                <a:gd name="connsiteX2" fmla="*/ 696788 w 696788"/>
                <a:gd name="connsiteY2" fmla="*/ 1213964 h 1213963"/>
                <a:gd name="connsiteX3" fmla="*/ 696788 w 696788"/>
                <a:gd name="connsiteY3" fmla="*/ 404634 h 121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788" h="1213963">
                  <a:moveTo>
                    <a:pt x="0" y="0"/>
                  </a:moveTo>
                  <a:lnTo>
                    <a:pt x="0" y="809330"/>
                  </a:lnTo>
                  <a:lnTo>
                    <a:pt x="696788" y="1213964"/>
                  </a:lnTo>
                  <a:lnTo>
                    <a:pt x="696788" y="404634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D1F9D333-F2A0-40BC-B993-D15F2D9182C6}"/>
                </a:ext>
              </a:extLst>
            </p:cNvPr>
            <p:cNvSpPr/>
            <p:nvPr/>
          </p:nvSpPr>
          <p:spPr>
            <a:xfrm>
              <a:off x="1521202" y="3997876"/>
              <a:ext cx="1393639" cy="809267"/>
            </a:xfrm>
            <a:custGeom>
              <a:avLst/>
              <a:gdLst>
                <a:gd name="connsiteX0" fmla="*/ 696788 w 1393639"/>
                <a:gd name="connsiteY0" fmla="*/ 0 h 809267"/>
                <a:gd name="connsiteX1" fmla="*/ 0 w 1393639"/>
                <a:gd name="connsiteY1" fmla="*/ 404634 h 809267"/>
                <a:gd name="connsiteX2" fmla="*/ 696788 w 1393639"/>
                <a:gd name="connsiteY2" fmla="*/ 809267 h 809267"/>
                <a:gd name="connsiteX3" fmla="*/ 1393640 w 1393639"/>
                <a:gd name="connsiteY3" fmla="*/ 404634 h 809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39" h="809267">
                  <a:moveTo>
                    <a:pt x="696788" y="0"/>
                  </a:moveTo>
                  <a:lnTo>
                    <a:pt x="0" y="404634"/>
                  </a:lnTo>
                  <a:lnTo>
                    <a:pt x="696788" y="809267"/>
                  </a:lnTo>
                  <a:lnTo>
                    <a:pt x="1393640" y="404634"/>
                  </a:lnTo>
                  <a:close/>
                </a:path>
              </a:pathLst>
            </a:custGeom>
            <a:solidFill>
              <a:schemeClr val="accent6"/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C1F2916-2238-4D76-B9D9-D96322893CCE}"/>
                </a:ext>
              </a:extLst>
            </p:cNvPr>
            <p:cNvSpPr txBox="1"/>
            <p:nvPr/>
          </p:nvSpPr>
          <p:spPr>
            <a:xfrm>
              <a:off x="2039851" y="4140898"/>
              <a:ext cx="3305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Fredoka One" panose="02000000000000000000" pitchFamily="2" charset="0"/>
                </a:rPr>
                <a:t>1</a:t>
              </a:r>
              <a:endParaRPr lang="en-ID" sz="2800">
                <a:solidFill>
                  <a:schemeClr val="bg1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1B39E7FA-7B3F-42A1-86F8-A86508A4B89E}"/>
                </a:ext>
              </a:extLst>
            </p:cNvPr>
            <p:cNvSpPr/>
            <p:nvPr/>
          </p:nvSpPr>
          <p:spPr>
            <a:xfrm>
              <a:off x="4806972" y="4402510"/>
              <a:ext cx="696788" cy="1213963"/>
            </a:xfrm>
            <a:custGeom>
              <a:avLst/>
              <a:gdLst>
                <a:gd name="connsiteX0" fmla="*/ 0 w 696788"/>
                <a:gd name="connsiteY0" fmla="*/ 404633 h 1213963"/>
                <a:gd name="connsiteX1" fmla="*/ 0 w 696788"/>
                <a:gd name="connsiteY1" fmla="*/ 1213964 h 1213963"/>
                <a:gd name="connsiteX2" fmla="*/ 696788 w 696788"/>
                <a:gd name="connsiteY2" fmla="*/ 809267 h 1213963"/>
                <a:gd name="connsiteX3" fmla="*/ 696788 w 696788"/>
                <a:gd name="connsiteY3" fmla="*/ 0 h 121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788" h="1213963">
                  <a:moveTo>
                    <a:pt x="0" y="404633"/>
                  </a:moveTo>
                  <a:lnTo>
                    <a:pt x="0" y="1213964"/>
                  </a:lnTo>
                  <a:lnTo>
                    <a:pt x="696788" y="809267"/>
                  </a:lnTo>
                  <a:lnTo>
                    <a:pt x="696788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BFDAAF1-8348-4642-86F1-0C844D7F8344}"/>
                </a:ext>
              </a:extLst>
            </p:cNvPr>
            <p:cNvSpPr/>
            <p:nvPr/>
          </p:nvSpPr>
          <p:spPr>
            <a:xfrm>
              <a:off x="4110120" y="4402510"/>
              <a:ext cx="696851" cy="1213963"/>
            </a:xfrm>
            <a:custGeom>
              <a:avLst/>
              <a:gdLst>
                <a:gd name="connsiteX0" fmla="*/ 0 w 696851"/>
                <a:gd name="connsiteY0" fmla="*/ 0 h 1213963"/>
                <a:gd name="connsiteX1" fmla="*/ 0 w 696851"/>
                <a:gd name="connsiteY1" fmla="*/ 809267 h 1213963"/>
                <a:gd name="connsiteX2" fmla="*/ 696851 w 696851"/>
                <a:gd name="connsiteY2" fmla="*/ 1213964 h 1213963"/>
                <a:gd name="connsiteX3" fmla="*/ 696851 w 696851"/>
                <a:gd name="connsiteY3" fmla="*/ 404633 h 121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851" h="1213963">
                  <a:moveTo>
                    <a:pt x="0" y="0"/>
                  </a:moveTo>
                  <a:lnTo>
                    <a:pt x="0" y="809267"/>
                  </a:lnTo>
                  <a:lnTo>
                    <a:pt x="696851" y="1213964"/>
                  </a:lnTo>
                  <a:lnTo>
                    <a:pt x="696851" y="404633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3950728-9F6D-462F-92B0-48E6AF156436}"/>
                </a:ext>
              </a:extLst>
            </p:cNvPr>
            <p:cNvSpPr/>
            <p:nvPr/>
          </p:nvSpPr>
          <p:spPr>
            <a:xfrm>
              <a:off x="4110120" y="3997876"/>
              <a:ext cx="1393639" cy="809266"/>
            </a:xfrm>
            <a:custGeom>
              <a:avLst/>
              <a:gdLst>
                <a:gd name="connsiteX0" fmla="*/ 696851 w 1393639"/>
                <a:gd name="connsiteY0" fmla="*/ 0 h 809266"/>
                <a:gd name="connsiteX1" fmla="*/ 0 w 1393639"/>
                <a:gd name="connsiteY1" fmla="*/ 404634 h 809266"/>
                <a:gd name="connsiteX2" fmla="*/ 696851 w 1393639"/>
                <a:gd name="connsiteY2" fmla="*/ 809267 h 809266"/>
                <a:gd name="connsiteX3" fmla="*/ 1393640 w 1393639"/>
                <a:gd name="connsiteY3" fmla="*/ 404634 h 80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39" h="809266">
                  <a:moveTo>
                    <a:pt x="696851" y="0"/>
                  </a:moveTo>
                  <a:lnTo>
                    <a:pt x="0" y="404634"/>
                  </a:lnTo>
                  <a:lnTo>
                    <a:pt x="696851" y="809267"/>
                  </a:lnTo>
                  <a:lnTo>
                    <a:pt x="1393640" y="404634"/>
                  </a:lnTo>
                  <a:close/>
                </a:path>
              </a:pathLst>
            </a:custGeom>
            <a:solidFill>
              <a:schemeClr val="accent2"/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828CF58-2197-4555-99A7-D186DE22349F}"/>
                </a:ext>
              </a:extLst>
            </p:cNvPr>
            <p:cNvSpPr txBox="1"/>
            <p:nvPr/>
          </p:nvSpPr>
          <p:spPr>
            <a:xfrm>
              <a:off x="4612400" y="4140899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Fredoka One" panose="02000000000000000000" pitchFamily="2" charset="0"/>
                </a:rPr>
                <a:t>2</a:t>
              </a:r>
              <a:endParaRPr lang="en-ID" sz="2800">
                <a:solidFill>
                  <a:schemeClr val="bg1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CBBCCA1-D950-4C7F-85F1-6D18F955B1FA}"/>
                </a:ext>
              </a:extLst>
            </p:cNvPr>
            <p:cNvSpPr/>
            <p:nvPr/>
          </p:nvSpPr>
          <p:spPr>
            <a:xfrm>
              <a:off x="7385028" y="4402540"/>
              <a:ext cx="696851" cy="1213900"/>
            </a:xfrm>
            <a:custGeom>
              <a:avLst/>
              <a:gdLst>
                <a:gd name="connsiteX0" fmla="*/ 0 w 696851"/>
                <a:gd name="connsiteY0" fmla="*/ 404634 h 1213900"/>
                <a:gd name="connsiteX1" fmla="*/ 0 w 696851"/>
                <a:gd name="connsiteY1" fmla="*/ 1213900 h 1213900"/>
                <a:gd name="connsiteX2" fmla="*/ 696851 w 696851"/>
                <a:gd name="connsiteY2" fmla="*/ 809267 h 1213900"/>
                <a:gd name="connsiteX3" fmla="*/ 696851 w 696851"/>
                <a:gd name="connsiteY3" fmla="*/ 0 h 121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851" h="1213900">
                  <a:moveTo>
                    <a:pt x="0" y="404634"/>
                  </a:moveTo>
                  <a:lnTo>
                    <a:pt x="0" y="1213900"/>
                  </a:lnTo>
                  <a:lnTo>
                    <a:pt x="696851" y="809267"/>
                  </a:lnTo>
                  <a:lnTo>
                    <a:pt x="696851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227D8762-CC5F-4356-8B0B-ED82AA196A5B}"/>
                </a:ext>
              </a:extLst>
            </p:cNvPr>
            <p:cNvSpPr/>
            <p:nvPr/>
          </p:nvSpPr>
          <p:spPr>
            <a:xfrm>
              <a:off x="6688177" y="4402540"/>
              <a:ext cx="696851" cy="1213900"/>
            </a:xfrm>
            <a:custGeom>
              <a:avLst/>
              <a:gdLst>
                <a:gd name="connsiteX0" fmla="*/ 0 w 696851"/>
                <a:gd name="connsiteY0" fmla="*/ 0 h 1213900"/>
                <a:gd name="connsiteX1" fmla="*/ 0 w 696851"/>
                <a:gd name="connsiteY1" fmla="*/ 809267 h 1213900"/>
                <a:gd name="connsiteX2" fmla="*/ 696851 w 696851"/>
                <a:gd name="connsiteY2" fmla="*/ 1213900 h 1213900"/>
                <a:gd name="connsiteX3" fmla="*/ 696851 w 696851"/>
                <a:gd name="connsiteY3" fmla="*/ 404634 h 121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851" h="1213900">
                  <a:moveTo>
                    <a:pt x="0" y="0"/>
                  </a:moveTo>
                  <a:lnTo>
                    <a:pt x="0" y="809267"/>
                  </a:lnTo>
                  <a:lnTo>
                    <a:pt x="696851" y="1213900"/>
                  </a:lnTo>
                  <a:lnTo>
                    <a:pt x="696851" y="404634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CED4446-CDCB-4DEA-B101-4FA0E19A47F1}"/>
                </a:ext>
              </a:extLst>
            </p:cNvPr>
            <p:cNvSpPr/>
            <p:nvPr/>
          </p:nvSpPr>
          <p:spPr>
            <a:xfrm>
              <a:off x="6688177" y="3997844"/>
              <a:ext cx="1393702" cy="809330"/>
            </a:xfrm>
            <a:custGeom>
              <a:avLst/>
              <a:gdLst>
                <a:gd name="connsiteX0" fmla="*/ 696851 w 1393702"/>
                <a:gd name="connsiteY0" fmla="*/ 0 h 809330"/>
                <a:gd name="connsiteX1" fmla="*/ 0 w 1393702"/>
                <a:gd name="connsiteY1" fmla="*/ 404697 h 809330"/>
                <a:gd name="connsiteX2" fmla="*/ 696851 w 1393702"/>
                <a:gd name="connsiteY2" fmla="*/ 809330 h 809330"/>
                <a:gd name="connsiteX3" fmla="*/ 1393703 w 1393702"/>
                <a:gd name="connsiteY3" fmla="*/ 404697 h 809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702" h="809330">
                  <a:moveTo>
                    <a:pt x="696851" y="0"/>
                  </a:moveTo>
                  <a:lnTo>
                    <a:pt x="0" y="404697"/>
                  </a:lnTo>
                  <a:lnTo>
                    <a:pt x="696851" y="809330"/>
                  </a:lnTo>
                  <a:lnTo>
                    <a:pt x="1393703" y="404697"/>
                  </a:lnTo>
                  <a:close/>
                </a:path>
              </a:pathLst>
            </a:custGeom>
            <a:solidFill>
              <a:schemeClr val="accent6"/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FC571ED-6FF6-4F7D-9001-CF1BA1E0772C}"/>
                </a:ext>
              </a:extLst>
            </p:cNvPr>
            <p:cNvSpPr txBox="1"/>
            <p:nvPr/>
          </p:nvSpPr>
          <p:spPr>
            <a:xfrm>
              <a:off x="7184491" y="4140899"/>
              <a:ext cx="4010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Fredoka One" panose="02000000000000000000" pitchFamily="2" charset="0"/>
                </a:rPr>
                <a:t>3</a:t>
              </a:r>
              <a:endParaRPr lang="en-ID" sz="2800">
                <a:solidFill>
                  <a:schemeClr val="bg1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D8714921-EB1E-46B9-85BA-4CD58A4F2D40}"/>
                </a:ext>
              </a:extLst>
            </p:cNvPr>
            <p:cNvSpPr/>
            <p:nvPr/>
          </p:nvSpPr>
          <p:spPr>
            <a:xfrm>
              <a:off x="9973947" y="4402477"/>
              <a:ext cx="696851" cy="1213963"/>
            </a:xfrm>
            <a:custGeom>
              <a:avLst/>
              <a:gdLst>
                <a:gd name="connsiteX0" fmla="*/ 0 w 696851"/>
                <a:gd name="connsiteY0" fmla="*/ 404634 h 1213963"/>
                <a:gd name="connsiteX1" fmla="*/ 0 w 696851"/>
                <a:gd name="connsiteY1" fmla="*/ 1213964 h 1213963"/>
                <a:gd name="connsiteX2" fmla="*/ 696851 w 696851"/>
                <a:gd name="connsiteY2" fmla="*/ 809330 h 1213963"/>
                <a:gd name="connsiteX3" fmla="*/ 696851 w 696851"/>
                <a:gd name="connsiteY3" fmla="*/ 0 h 121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851" h="1213963">
                  <a:moveTo>
                    <a:pt x="0" y="404634"/>
                  </a:moveTo>
                  <a:lnTo>
                    <a:pt x="0" y="1213964"/>
                  </a:lnTo>
                  <a:lnTo>
                    <a:pt x="696851" y="809330"/>
                  </a:lnTo>
                  <a:lnTo>
                    <a:pt x="696851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ADDE1E6-0CDD-4966-A179-28DF6FA63E7A}"/>
                </a:ext>
              </a:extLst>
            </p:cNvPr>
            <p:cNvSpPr/>
            <p:nvPr/>
          </p:nvSpPr>
          <p:spPr>
            <a:xfrm>
              <a:off x="9277096" y="4402477"/>
              <a:ext cx="696851" cy="1213963"/>
            </a:xfrm>
            <a:custGeom>
              <a:avLst/>
              <a:gdLst>
                <a:gd name="connsiteX0" fmla="*/ 0 w 696851"/>
                <a:gd name="connsiteY0" fmla="*/ 0 h 1213963"/>
                <a:gd name="connsiteX1" fmla="*/ 0 w 696851"/>
                <a:gd name="connsiteY1" fmla="*/ 809330 h 1213963"/>
                <a:gd name="connsiteX2" fmla="*/ 696851 w 696851"/>
                <a:gd name="connsiteY2" fmla="*/ 1213964 h 1213963"/>
                <a:gd name="connsiteX3" fmla="*/ 696851 w 696851"/>
                <a:gd name="connsiteY3" fmla="*/ 404634 h 121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6851" h="1213963">
                  <a:moveTo>
                    <a:pt x="0" y="0"/>
                  </a:moveTo>
                  <a:lnTo>
                    <a:pt x="0" y="809330"/>
                  </a:lnTo>
                  <a:lnTo>
                    <a:pt x="696851" y="1213964"/>
                  </a:lnTo>
                  <a:lnTo>
                    <a:pt x="696851" y="40463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76FC62CE-6EA5-46EB-988A-88408A925286}"/>
                </a:ext>
              </a:extLst>
            </p:cNvPr>
            <p:cNvSpPr/>
            <p:nvPr/>
          </p:nvSpPr>
          <p:spPr>
            <a:xfrm>
              <a:off x="9277096" y="3997844"/>
              <a:ext cx="1393702" cy="809266"/>
            </a:xfrm>
            <a:custGeom>
              <a:avLst/>
              <a:gdLst>
                <a:gd name="connsiteX0" fmla="*/ 696851 w 1393702"/>
                <a:gd name="connsiteY0" fmla="*/ 0 h 809266"/>
                <a:gd name="connsiteX1" fmla="*/ 0 w 1393702"/>
                <a:gd name="connsiteY1" fmla="*/ 404633 h 809266"/>
                <a:gd name="connsiteX2" fmla="*/ 696851 w 1393702"/>
                <a:gd name="connsiteY2" fmla="*/ 809267 h 809266"/>
                <a:gd name="connsiteX3" fmla="*/ 1393703 w 1393702"/>
                <a:gd name="connsiteY3" fmla="*/ 404633 h 80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702" h="809266">
                  <a:moveTo>
                    <a:pt x="696851" y="0"/>
                  </a:moveTo>
                  <a:lnTo>
                    <a:pt x="0" y="404633"/>
                  </a:lnTo>
                  <a:lnTo>
                    <a:pt x="696851" y="809267"/>
                  </a:lnTo>
                  <a:lnTo>
                    <a:pt x="1393703" y="404633"/>
                  </a:lnTo>
                  <a:close/>
                </a:path>
              </a:pathLst>
            </a:custGeom>
            <a:solidFill>
              <a:schemeClr val="accent2"/>
            </a:solidFill>
            <a:ln w="6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FD18243-8B62-4897-BC56-9101C43D4425}"/>
                </a:ext>
              </a:extLst>
            </p:cNvPr>
            <p:cNvSpPr txBox="1"/>
            <p:nvPr/>
          </p:nvSpPr>
          <p:spPr>
            <a:xfrm>
              <a:off x="9775015" y="4140866"/>
              <a:ext cx="3978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Fredoka One" panose="02000000000000000000" pitchFamily="2" charset="0"/>
                </a:rPr>
                <a:t>4</a:t>
              </a:r>
              <a:endParaRPr lang="en-ID" sz="2800">
                <a:solidFill>
                  <a:schemeClr val="bg1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E3ECA53-B74D-45C9-B105-A7C4DB6394FB}"/>
                </a:ext>
              </a:extLst>
            </p:cNvPr>
            <p:cNvSpPr txBox="1"/>
            <p:nvPr/>
          </p:nvSpPr>
          <p:spPr>
            <a:xfrm>
              <a:off x="1246441" y="2193188"/>
              <a:ext cx="1943162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elit. Maecenas dapibus volutpat nibh, sed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041687-47B2-4895-9A5B-84AC28A18673}"/>
                </a:ext>
              </a:extLst>
            </p:cNvPr>
            <p:cNvSpPr/>
            <p:nvPr/>
          </p:nvSpPr>
          <p:spPr>
            <a:xfrm>
              <a:off x="1355552" y="1855632"/>
              <a:ext cx="285750" cy="285750"/>
            </a:xfrm>
            <a:custGeom>
              <a:avLst/>
              <a:gdLst>
                <a:gd name="connsiteX0" fmla="*/ 257175 w 285750"/>
                <a:gd name="connsiteY0" fmla="*/ 0 h 285750"/>
                <a:gd name="connsiteX1" fmla="*/ 152400 w 285750"/>
                <a:gd name="connsiteY1" fmla="*/ 0 h 285750"/>
                <a:gd name="connsiteX2" fmla="*/ 152400 w 285750"/>
                <a:gd name="connsiteY2" fmla="*/ 133350 h 285750"/>
                <a:gd name="connsiteX3" fmla="*/ 285750 w 285750"/>
                <a:gd name="connsiteY3" fmla="*/ 133350 h 285750"/>
                <a:gd name="connsiteX4" fmla="*/ 285750 w 285750"/>
                <a:gd name="connsiteY4" fmla="*/ 28575 h 285750"/>
                <a:gd name="connsiteX5" fmla="*/ 257175 w 285750"/>
                <a:gd name="connsiteY5" fmla="*/ 0 h 285750"/>
                <a:gd name="connsiteX6" fmla="*/ 238125 w 285750"/>
                <a:gd name="connsiteY6" fmla="*/ 76200 h 285750"/>
                <a:gd name="connsiteX7" fmla="*/ 200025 w 285750"/>
                <a:gd name="connsiteY7" fmla="*/ 76200 h 285750"/>
                <a:gd name="connsiteX8" fmla="*/ 190500 w 285750"/>
                <a:gd name="connsiteY8" fmla="*/ 66675 h 285750"/>
                <a:gd name="connsiteX9" fmla="*/ 200025 w 285750"/>
                <a:gd name="connsiteY9" fmla="*/ 57150 h 285750"/>
                <a:gd name="connsiteX10" fmla="*/ 238125 w 285750"/>
                <a:gd name="connsiteY10" fmla="*/ 57150 h 285750"/>
                <a:gd name="connsiteX11" fmla="*/ 247650 w 285750"/>
                <a:gd name="connsiteY11" fmla="*/ 66675 h 285750"/>
                <a:gd name="connsiteX12" fmla="*/ 238125 w 285750"/>
                <a:gd name="connsiteY12" fmla="*/ 76200 h 285750"/>
                <a:gd name="connsiteX13" fmla="*/ 152400 w 285750"/>
                <a:gd name="connsiteY13" fmla="*/ 152400 h 285750"/>
                <a:gd name="connsiteX14" fmla="*/ 152400 w 285750"/>
                <a:gd name="connsiteY14" fmla="*/ 285750 h 285750"/>
                <a:gd name="connsiteX15" fmla="*/ 257175 w 285750"/>
                <a:gd name="connsiteY15" fmla="*/ 285750 h 285750"/>
                <a:gd name="connsiteX16" fmla="*/ 285750 w 285750"/>
                <a:gd name="connsiteY16" fmla="*/ 257175 h 285750"/>
                <a:gd name="connsiteX17" fmla="*/ 285750 w 285750"/>
                <a:gd name="connsiteY17" fmla="*/ 152400 h 285750"/>
                <a:gd name="connsiteX18" fmla="*/ 152400 w 285750"/>
                <a:gd name="connsiteY18" fmla="*/ 152400 h 285750"/>
                <a:gd name="connsiteX19" fmla="*/ 238125 w 285750"/>
                <a:gd name="connsiteY19" fmla="*/ 247650 h 285750"/>
                <a:gd name="connsiteX20" fmla="*/ 200025 w 285750"/>
                <a:gd name="connsiteY20" fmla="*/ 247650 h 285750"/>
                <a:gd name="connsiteX21" fmla="*/ 190500 w 285750"/>
                <a:gd name="connsiteY21" fmla="*/ 238125 h 285750"/>
                <a:gd name="connsiteX22" fmla="*/ 200025 w 285750"/>
                <a:gd name="connsiteY22" fmla="*/ 228600 h 285750"/>
                <a:gd name="connsiteX23" fmla="*/ 238125 w 285750"/>
                <a:gd name="connsiteY23" fmla="*/ 228600 h 285750"/>
                <a:gd name="connsiteX24" fmla="*/ 247650 w 285750"/>
                <a:gd name="connsiteY24" fmla="*/ 238125 h 285750"/>
                <a:gd name="connsiteX25" fmla="*/ 238125 w 285750"/>
                <a:gd name="connsiteY25" fmla="*/ 247650 h 285750"/>
                <a:gd name="connsiteX26" fmla="*/ 238125 w 285750"/>
                <a:gd name="connsiteY26" fmla="*/ 209550 h 285750"/>
                <a:gd name="connsiteX27" fmla="*/ 200025 w 285750"/>
                <a:gd name="connsiteY27" fmla="*/ 209550 h 285750"/>
                <a:gd name="connsiteX28" fmla="*/ 190500 w 285750"/>
                <a:gd name="connsiteY28" fmla="*/ 200025 h 285750"/>
                <a:gd name="connsiteX29" fmla="*/ 200025 w 285750"/>
                <a:gd name="connsiteY29" fmla="*/ 190500 h 285750"/>
                <a:gd name="connsiteX30" fmla="*/ 238125 w 285750"/>
                <a:gd name="connsiteY30" fmla="*/ 190500 h 285750"/>
                <a:gd name="connsiteX31" fmla="*/ 247650 w 285750"/>
                <a:gd name="connsiteY31" fmla="*/ 200025 h 285750"/>
                <a:gd name="connsiteX32" fmla="*/ 238125 w 285750"/>
                <a:gd name="connsiteY32" fmla="*/ 209550 h 285750"/>
                <a:gd name="connsiteX33" fmla="*/ 28575 w 285750"/>
                <a:gd name="connsiteY33" fmla="*/ 0 h 285750"/>
                <a:gd name="connsiteX34" fmla="*/ 0 w 285750"/>
                <a:gd name="connsiteY34" fmla="*/ 28575 h 285750"/>
                <a:gd name="connsiteX35" fmla="*/ 0 w 285750"/>
                <a:gd name="connsiteY35" fmla="*/ 133350 h 285750"/>
                <a:gd name="connsiteX36" fmla="*/ 133350 w 285750"/>
                <a:gd name="connsiteY36" fmla="*/ 133350 h 285750"/>
                <a:gd name="connsiteX37" fmla="*/ 133350 w 285750"/>
                <a:gd name="connsiteY37" fmla="*/ 0 h 285750"/>
                <a:gd name="connsiteX38" fmla="*/ 28575 w 285750"/>
                <a:gd name="connsiteY38" fmla="*/ 0 h 285750"/>
                <a:gd name="connsiteX39" fmla="*/ 85725 w 285750"/>
                <a:gd name="connsiteY39" fmla="*/ 76200 h 285750"/>
                <a:gd name="connsiteX40" fmla="*/ 76200 w 285750"/>
                <a:gd name="connsiteY40" fmla="*/ 76200 h 285750"/>
                <a:gd name="connsiteX41" fmla="*/ 76200 w 285750"/>
                <a:gd name="connsiteY41" fmla="*/ 85725 h 285750"/>
                <a:gd name="connsiteX42" fmla="*/ 66675 w 285750"/>
                <a:gd name="connsiteY42" fmla="*/ 95250 h 285750"/>
                <a:gd name="connsiteX43" fmla="*/ 57150 w 285750"/>
                <a:gd name="connsiteY43" fmla="*/ 85725 h 285750"/>
                <a:gd name="connsiteX44" fmla="*/ 57150 w 285750"/>
                <a:gd name="connsiteY44" fmla="*/ 76200 h 285750"/>
                <a:gd name="connsiteX45" fmla="*/ 47625 w 285750"/>
                <a:gd name="connsiteY45" fmla="*/ 76200 h 285750"/>
                <a:gd name="connsiteX46" fmla="*/ 38100 w 285750"/>
                <a:gd name="connsiteY46" fmla="*/ 66675 h 285750"/>
                <a:gd name="connsiteX47" fmla="*/ 47625 w 285750"/>
                <a:gd name="connsiteY47" fmla="*/ 57150 h 285750"/>
                <a:gd name="connsiteX48" fmla="*/ 57150 w 285750"/>
                <a:gd name="connsiteY48" fmla="*/ 57150 h 285750"/>
                <a:gd name="connsiteX49" fmla="*/ 57150 w 285750"/>
                <a:gd name="connsiteY49" fmla="*/ 47625 h 285750"/>
                <a:gd name="connsiteX50" fmla="*/ 66675 w 285750"/>
                <a:gd name="connsiteY50" fmla="*/ 38100 h 285750"/>
                <a:gd name="connsiteX51" fmla="*/ 76200 w 285750"/>
                <a:gd name="connsiteY51" fmla="*/ 47625 h 285750"/>
                <a:gd name="connsiteX52" fmla="*/ 76200 w 285750"/>
                <a:gd name="connsiteY52" fmla="*/ 57150 h 285750"/>
                <a:gd name="connsiteX53" fmla="*/ 85725 w 285750"/>
                <a:gd name="connsiteY53" fmla="*/ 57150 h 285750"/>
                <a:gd name="connsiteX54" fmla="*/ 95250 w 285750"/>
                <a:gd name="connsiteY54" fmla="*/ 66675 h 285750"/>
                <a:gd name="connsiteX55" fmla="*/ 85725 w 285750"/>
                <a:gd name="connsiteY55" fmla="*/ 76200 h 285750"/>
                <a:gd name="connsiteX56" fmla="*/ 0 w 285750"/>
                <a:gd name="connsiteY56" fmla="*/ 152400 h 285750"/>
                <a:gd name="connsiteX57" fmla="*/ 0 w 285750"/>
                <a:gd name="connsiteY57" fmla="*/ 257175 h 285750"/>
                <a:gd name="connsiteX58" fmla="*/ 28575 w 285750"/>
                <a:gd name="connsiteY58" fmla="*/ 285750 h 285750"/>
                <a:gd name="connsiteX59" fmla="*/ 133350 w 285750"/>
                <a:gd name="connsiteY59" fmla="*/ 285750 h 285750"/>
                <a:gd name="connsiteX60" fmla="*/ 133350 w 285750"/>
                <a:gd name="connsiteY60" fmla="*/ 152400 h 285750"/>
                <a:gd name="connsiteX61" fmla="*/ 0 w 285750"/>
                <a:gd name="connsiteY61" fmla="*/ 152400 h 285750"/>
                <a:gd name="connsiteX62" fmla="*/ 92488 w 285750"/>
                <a:gd name="connsiteY62" fmla="*/ 231362 h 285750"/>
                <a:gd name="connsiteX63" fmla="*/ 92488 w 285750"/>
                <a:gd name="connsiteY63" fmla="*/ 244793 h 285750"/>
                <a:gd name="connsiteX64" fmla="*/ 79058 w 285750"/>
                <a:gd name="connsiteY64" fmla="*/ 244793 h 285750"/>
                <a:gd name="connsiteX65" fmla="*/ 66675 w 285750"/>
                <a:gd name="connsiteY65" fmla="*/ 232505 h 285750"/>
                <a:gd name="connsiteX66" fmla="*/ 54388 w 285750"/>
                <a:gd name="connsiteY66" fmla="*/ 244793 h 285750"/>
                <a:gd name="connsiteX67" fmla="*/ 40958 w 285750"/>
                <a:gd name="connsiteY67" fmla="*/ 244793 h 285750"/>
                <a:gd name="connsiteX68" fmla="*/ 40958 w 285750"/>
                <a:gd name="connsiteY68" fmla="*/ 231362 h 285750"/>
                <a:gd name="connsiteX69" fmla="*/ 53245 w 285750"/>
                <a:gd name="connsiteY69" fmla="*/ 219075 h 285750"/>
                <a:gd name="connsiteX70" fmla="*/ 40958 w 285750"/>
                <a:gd name="connsiteY70" fmla="*/ 206788 h 285750"/>
                <a:gd name="connsiteX71" fmla="*/ 40958 w 285750"/>
                <a:gd name="connsiteY71" fmla="*/ 193358 h 285750"/>
                <a:gd name="connsiteX72" fmla="*/ 54388 w 285750"/>
                <a:gd name="connsiteY72" fmla="*/ 193358 h 285750"/>
                <a:gd name="connsiteX73" fmla="*/ 66675 w 285750"/>
                <a:gd name="connsiteY73" fmla="*/ 205645 h 285750"/>
                <a:gd name="connsiteX74" fmla="*/ 78962 w 285750"/>
                <a:gd name="connsiteY74" fmla="*/ 193358 h 285750"/>
                <a:gd name="connsiteX75" fmla="*/ 92393 w 285750"/>
                <a:gd name="connsiteY75" fmla="*/ 193358 h 285750"/>
                <a:gd name="connsiteX76" fmla="*/ 92393 w 285750"/>
                <a:gd name="connsiteY76" fmla="*/ 206788 h 285750"/>
                <a:gd name="connsiteX77" fmla="*/ 80105 w 285750"/>
                <a:gd name="connsiteY77" fmla="*/ 219075 h 285750"/>
                <a:gd name="connsiteX78" fmla="*/ 92488 w 285750"/>
                <a:gd name="connsiteY78" fmla="*/ 231362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285750" h="285750">
                  <a:moveTo>
                    <a:pt x="257175" y="0"/>
                  </a:moveTo>
                  <a:lnTo>
                    <a:pt x="152400" y="0"/>
                  </a:lnTo>
                  <a:lnTo>
                    <a:pt x="152400" y="133350"/>
                  </a:lnTo>
                  <a:lnTo>
                    <a:pt x="285750" y="133350"/>
                  </a:lnTo>
                  <a:lnTo>
                    <a:pt x="285750" y="28575"/>
                  </a:lnTo>
                  <a:cubicBezTo>
                    <a:pt x="285750" y="12764"/>
                    <a:pt x="272987" y="0"/>
                    <a:pt x="257175" y="0"/>
                  </a:cubicBezTo>
                  <a:close/>
                  <a:moveTo>
                    <a:pt x="238125" y="76200"/>
                  </a:moveTo>
                  <a:lnTo>
                    <a:pt x="200025" y="76200"/>
                  </a:lnTo>
                  <a:cubicBezTo>
                    <a:pt x="194786" y="76200"/>
                    <a:pt x="190500" y="71914"/>
                    <a:pt x="190500" y="66675"/>
                  </a:cubicBezTo>
                  <a:cubicBezTo>
                    <a:pt x="190500" y="61436"/>
                    <a:pt x="194786" y="57150"/>
                    <a:pt x="200025" y="57150"/>
                  </a:cubicBezTo>
                  <a:lnTo>
                    <a:pt x="238125" y="57150"/>
                  </a:lnTo>
                  <a:cubicBezTo>
                    <a:pt x="243364" y="57150"/>
                    <a:pt x="247650" y="61436"/>
                    <a:pt x="247650" y="66675"/>
                  </a:cubicBezTo>
                  <a:cubicBezTo>
                    <a:pt x="247650" y="71914"/>
                    <a:pt x="243364" y="76200"/>
                    <a:pt x="238125" y="76200"/>
                  </a:cubicBezTo>
                  <a:close/>
                  <a:moveTo>
                    <a:pt x="152400" y="152400"/>
                  </a:moveTo>
                  <a:lnTo>
                    <a:pt x="152400" y="285750"/>
                  </a:lnTo>
                  <a:lnTo>
                    <a:pt x="257175" y="285750"/>
                  </a:lnTo>
                  <a:cubicBezTo>
                    <a:pt x="272987" y="285750"/>
                    <a:pt x="285750" y="272987"/>
                    <a:pt x="285750" y="257175"/>
                  </a:cubicBezTo>
                  <a:lnTo>
                    <a:pt x="285750" y="152400"/>
                  </a:lnTo>
                  <a:lnTo>
                    <a:pt x="152400" y="152400"/>
                  </a:lnTo>
                  <a:close/>
                  <a:moveTo>
                    <a:pt x="238125" y="247650"/>
                  </a:moveTo>
                  <a:lnTo>
                    <a:pt x="200025" y="247650"/>
                  </a:lnTo>
                  <a:cubicBezTo>
                    <a:pt x="194786" y="247650"/>
                    <a:pt x="190500" y="243364"/>
                    <a:pt x="190500" y="238125"/>
                  </a:cubicBezTo>
                  <a:cubicBezTo>
                    <a:pt x="190500" y="232886"/>
                    <a:pt x="194786" y="228600"/>
                    <a:pt x="200025" y="228600"/>
                  </a:cubicBezTo>
                  <a:lnTo>
                    <a:pt x="238125" y="228600"/>
                  </a:lnTo>
                  <a:cubicBezTo>
                    <a:pt x="243364" y="228600"/>
                    <a:pt x="247650" y="232886"/>
                    <a:pt x="247650" y="238125"/>
                  </a:cubicBezTo>
                  <a:cubicBezTo>
                    <a:pt x="247650" y="243364"/>
                    <a:pt x="243364" y="247650"/>
                    <a:pt x="238125" y="247650"/>
                  </a:cubicBezTo>
                  <a:close/>
                  <a:moveTo>
                    <a:pt x="238125" y="209550"/>
                  </a:moveTo>
                  <a:lnTo>
                    <a:pt x="200025" y="209550"/>
                  </a:lnTo>
                  <a:cubicBezTo>
                    <a:pt x="194786" y="209550"/>
                    <a:pt x="190500" y="205264"/>
                    <a:pt x="190500" y="200025"/>
                  </a:cubicBezTo>
                  <a:cubicBezTo>
                    <a:pt x="190500" y="194786"/>
                    <a:pt x="194786" y="190500"/>
                    <a:pt x="200025" y="190500"/>
                  </a:cubicBezTo>
                  <a:lnTo>
                    <a:pt x="238125" y="190500"/>
                  </a:lnTo>
                  <a:cubicBezTo>
                    <a:pt x="243364" y="190500"/>
                    <a:pt x="247650" y="194786"/>
                    <a:pt x="247650" y="200025"/>
                  </a:cubicBezTo>
                  <a:cubicBezTo>
                    <a:pt x="247650" y="205264"/>
                    <a:pt x="243364" y="209550"/>
                    <a:pt x="238125" y="209550"/>
                  </a:cubicBezTo>
                  <a:close/>
                  <a:moveTo>
                    <a:pt x="28575" y="0"/>
                  </a:moveTo>
                  <a:cubicBezTo>
                    <a:pt x="12764" y="0"/>
                    <a:pt x="0" y="12764"/>
                    <a:pt x="0" y="28575"/>
                  </a:cubicBezTo>
                  <a:lnTo>
                    <a:pt x="0" y="133350"/>
                  </a:lnTo>
                  <a:lnTo>
                    <a:pt x="133350" y="133350"/>
                  </a:lnTo>
                  <a:lnTo>
                    <a:pt x="133350" y="0"/>
                  </a:lnTo>
                  <a:lnTo>
                    <a:pt x="28575" y="0"/>
                  </a:lnTo>
                  <a:close/>
                  <a:moveTo>
                    <a:pt x="85725" y="76200"/>
                  </a:moveTo>
                  <a:lnTo>
                    <a:pt x="76200" y="76200"/>
                  </a:lnTo>
                  <a:lnTo>
                    <a:pt x="76200" y="85725"/>
                  </a:lnTo>
                  <a:cubicBezTo>
                    <a:pt x="76200" y="90964"/>
                    <a:pt x="71914" y="95250"/>
                    <a:pt x="66675" y="95250"/>
                  </a:cubicBezTo>
                  <a:cubicBezTo>
                    <a:pt x="61436" y="95250"/>
                    <a:pt x="57150" y="90964"/>
                    <a:pt x="57150" y="85725"/>
                  </a:cubicBezTo>
                  <a:lnTo>
                    <a:pt x="57150" y="76200"/>
                  </a:lnTo>
                  <a:lnTo>
                    <a:pt x="47625" y="76200"/>
                  </a:lnTo>
                  <a:cubicBezTo>
                    <a:pt x="42386" y="76200"/>
                    <a:pt x="38100" y="71914"/>
                    <a:pt x="38100" y="66675"/>
                  </a:cubicBezTo>
                  <a:cubicBezTo>
                    <a:pt x="38100" y="61436"/>
                    <a:pt x="42386" y="57150"/>
                    <a:pt x="47625" y="57150"/>
                  </a:cubicBezTo>
                  <a:lnTo>
                    <a:pt x="57150" y="57150"/>
                  </a:lnTo>
                  <a:lnTo>
                    <a:pt x="57150" y="47625"/>
                  </a:lnTo>
                  <a:cubicBezTo>
                    <a:pt x="57150" y="42386"/>
                    <a:pt x="61436" y="38100"/>
                    <a:pt x="66675" y="38100"/>
                  </a:cubicBezTo>
                  <a:cubicBezTo>
                    <a:pt x="71914" y="38100"/>
                    <a:pt x="76200" y="42386"/>
                    <a:pt x="76200" y="47625"/>
                  </a:cubicBezTo>
                  <a:lnTo>
                    <a:pt x="76200" y="57150"/>
                  </a:lnTo>
                  <a:lnTo>
                    <a:pt x="85725" y="57150"/>
                  </a:lnTo>
                  <a:cubicBezTo>
                    <a:pt x="90964" y="57150"/>
                    <a:pt x="95250" y="61436"/>
                    <a:pt x="95250" y="66675"/>
                  </a:cubicBezTo>
                  <a:cubicBezTo>
                    <a:pt x="95250" y="71914"/>
                    <a:pt x="90964" y="76200"/>
                    <a:pt x="85725" y="76200"/>
                  </a:cubicBezTo>
                  <a:close/>
                  <a:moveTo>
                    <a:pt x="0" y="152400"/>
                  </a:moveTo>
                  <a:lnTo>
                    <a:pt x="0" y="257175"/>
                  </a:lnTo>
                  <a:cubicBezTo>
                    <a:pt x="0" y="272987"/>
                    <a:pt x="12764" y="285750"/>
                    <a:pt x="28575" y="285750"/>
                  </a:cubicBezTo>
                  <a:lnTo>
                    <a:pt x="133350" y="285750"/>
                  </a:lnTo>
                  <a:lnTo>
                    <a:pt x="133350" y="152400"/>
                  </a:lnTo>
                  <a:lnTo>
                    <a:pt x="0" y="152400"/>
                  </a:lnTo>
                  <a:close/>
                  <a:moveTo>
                    <a:pt x="92488" y="231362"/>
                  </a:moveTo>
                  <a:cubicBezTo>
                    <a:pt x="96203" y="235077"/>
                    <a:pt x="96203" y="241078"/>
                    <a:pt x="92488" y="244793"/>
                  </a:cubicBezTo>
                  <a:cubicBezTo>
                    <a:pt x="88773" y="248507"/>
                    <a:pt x="82772" y="248507"/>
                    <a:pt x="79058" y="244793"/>
                  </a:cubicBezTo>
                  <a:lnTo>
                    <a:pt x="66675" y="232505"/>
                  </a:lnTo>
                  <a:lnTo>
                    <a:pt x="54388" y="244793"/>
                  </a:lnTo>
                  <a:cubicBezTo>
                    <a:pt x="50673" y="248507"/>
                    <a:pt x="44672" y="248507"/>
                    <a:pt x="40958" y="244793"/>
                  </a:cubicBezTo>
                  <a:cubicBezTo>
                    <a:pt x="37243" y="241078"/>
                    <a:pt x="37243" y="235077"/>
                    <a:pt x="40958" y="231362"/>
                  </a:cubicBezTo>
                  <a:lnTo>
                    <a:pt x="53245" y="219075"/>
                  </a:lnTo>
                  <a:lnTo>
                    <a:pt x="40958" y="206788"/>
                  </a:lnTo>
                  <a:cubicBezTo>
                    <a:pt x="37243" y="203073"/>
                    <a:pt x="37243" y="197072"/>
                    <a:pt x="40958" y="193358"/>
                  </a:cubicBezTo>
                  <a:cubicBezTo>
                    <a:pt x="44672" y="189643"/>
                    <a:pt x="50673" y="189643"/>
                    <a:pt x="54388" y="193358"/>
                  </a:cubicBezTo>
                  <a:lnTo>
                    <a:pt x="66675" y="205645"/>
                  </a:lnTo>
                  <a:lnTo>
                    <a:pt x="78962" y="193358"/>
                  </a:lnTo>
                  <a:cubicBezTo>
                    <a:pt x="82677" y="189643"/>
                    <a:pt x="88678" y="189643"/>
                    <a:pt x="92393" y="193358"/>
                  </a:cubicBezTo>
                  <a:cubicBezTo>
                    <a:pt x="96107" y="197072"/>
                    <a:pt x="96107" y="203073"/>
                    <a:pt x="92393" y="206788"/>
                  </a:cubicBezTo>
                  <a:lnTo>
                    <a:pt x="80105" y="219075"/>
                  </a:lnTo>
                  <a:lnTo>
                    <a:pt x="92488" y="231362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611E91A-FAD4-4DE4-ABAA-C4988D0E03BF}"/>
                </a:ext>
              </a:extLst>
            </p:cNvPr>
            <p:cNvSpPr/>
            <p:nvPr/>
          </p:nvSpPr>
          <p:spPr>
            <a:xfrm>
              <a:off x="3940871" y="1865157"/>
              <a:ext cx="285750" cy="247650"/>
            </a:xfrm>
            <a:custGeom>
              <a:avLst/>
              <a:gdLst>
                <a:gd name="connsiteX0" fmla="*/ 257175 w 285750"/>
                <a:gd name="connsiteY0" fmla="*/ 19050 h 247650"/>
                <a:gd name="connsiteX1" fmla="*/ 127730 w 285750"/>
                <a:gd name="connsiteY1" fmla="*/ 19050 h 247650"/>
                <a:gd name="connsiteX2" fmla="*/ 111443 w 285750"/>
                <a:gd name="connsiteY2" fmla="*/ 2762 h 247650"/>
                <a:gd name="connsiteX3" fmla="*/ 104775 w 285750"/>
                <a:gd name="connsiteY3" fmla="*/ 0 h 247650"/>
                <a:gd name="connsiteX4" fmla="*/ 66675 w 285750"/>
                <a:gd name="connsiteY4" fmla="*/ 0 h 247650"/>
                <a:gd name="connsiteX5" fmla="*/ 38100 w 285750"/>
                <a:gd name="connsiteY5" fmla="*/ 28575 h 247650"/>
                <a:gd name="connsiteX6" fmla="*/ 38100 w 285750"/>
                <a:gd name="connsiteY6" fmla="*/ 38100 h 247650"/>
                <a:gd name="connsiteX7" fmla="*/ 28575 w 285750"/>
                <a:gd name="connsiteY7" fmla="*/ 38100 h 247650"/>
                <a:gd name="connsiteX8" fmla="*/ 0 w 285750"/>
                <a:gd name="connsiteY8" fmla="*/ 66675 h 247650"/>
                <a:gd name="connsiteX9" fmla="*/ 0 w 285750"/>
                <a:gd name="connsiteY9" fmla="*/ 219075 h 247650"/>
                <a:gd name="connsiteX10" fmla="*/ 28575 w 285750"/>
                <a:gd name="connsiteY10" fmla="*/ 247650 h 247650"/>
                <a:gd name="connsiteX11" fmla="*/ 219075 w 285750"/>
                <a:gd name="connsiteY11" fmla="*/ 247650 h 247650"/>
                <a:gd name="connsiteX12" fmla="*/ 247650 w 285750"/>
                <a:gd name="connsiteY12" fmla="*/ 219075 h 247650"/>
                <a:gd name="connsiteX13" fmla="*/ 247650 w 285750"/>
                <a:gd name="connsiteY13" fmla="*/ 209550 h 247650"/>
                <a:gd name="connsiteX14" fmla="*/ 257175 w 285750"/>
                <a:gd name="connsiteY14" fmla="*/ 209550 h 247650"/>
                <a:gd name="connsiteX15" fmla="*/ 285750 w 285750"/>
                <a:gd name="connsiteY15" fmla="*/ 180975 h 247650"/>
                <a:gd name="connsiteX16" fmla="*/ 285750 w 285750"/>
                <a:gd name="connsiteY16" fmla="*/ 47625 h 247650"/>
                <a:gd name="connsiteX17" fmla="*/ 257175 w 285750"/>
                <a:gd name="connsiteY17" fmla="*/ 19050 h 247650"/>
                <a:gd name="connsiteX18" fmla="*/ 266700 w 285750"/>
                <a:gd name="connsiteY18" fmla="*/ 180975 h 247650"/>
                <a:gd name="connsiteX19" fmla="*/ 257175 w 285750"/>
                <a:gd name="connsiteY19" fmla="*/ 190500 h 247650"/>
                <a:gd name="connsiteX20" fmla="*/ 247650 w 285750"/>
                <a:gd name="connsiteY20" fmla="*/ 190500 h 247650"/>
                <a:gd name="connsiteX21" fmla="*/ 247650 w 285750"/>
                <a:gd name="connsiteY21" fmla="*/ 85725 h 247650"/>
                <a:gd name="connsiteX22" fmla="*/ 219075 w 285750"/>
                <a:gd name="connsiteY22" fmla="*/ 57150 h 247650"/>
                <a:gd name="connsiteX23" fmla="*/ 89630 w 285750"/>
                <a:gd name="connsiteY23" fmla="*/ 57150 h 247650"/>
                <a:gd name="connsiteX24" fmla="*/ 73343 w 285750"/>
                <a:gd name="connsiteY24" fmla="*/ 40862 h 247650"/>
                <a:gd name="connsiteX25" fmla="*/ 66675 w 285750"/>
                <a:gd name="connsiteY25" fmla="*/ 38100 h 247650"/>
                <a:gd name="connsiteX26" fmla="*/ 57150 w 285750"/>
                <a:gd name="connsiteY26" fmla="*/ 38100 h 247650"/>
                <a:gd name="connsiteX27" fmla="*/ 57150 w 285750"/>
                <a:gd name="connsiteY27" fmla="*/ 28575 h 247650"/>
                <a:gd name="connsiteX28" fmla="*/ 66675 w 285750"/>
                <a:gd name="connsiteY28" fmla="*/ 19050 h 247650"/>
                <a:gd name="connsiteX29" fmla="*/ 100870 w 285750"/>
                <a:gd name="connsiteY29" fmla="*/ 19050 h 247650"/>
                <a:gd name="connsiteX30" fmla="*/ 117158 w 285750"/>
                <a:gd name="connsiteY30" fmla="*/ 35338 h 247650"/>
                <a:gd name="connsiteX31" fmla="*/ 123920 w 285750"/>
                <a:gd name="connsiteY31" fmla="*/ 38100 h 247650"/>
                <a:gd name="connsiteX32" fmla="*/ 257270 w 285750"/>
                <a:gd name="connsiteY32" fmla="*/ 38100 h 247650"/>
                <a:gd name="connsiteX33" fmla="*/ 266795 w 285750"/>
                <a:gd name="connsiteY33" fmla="*/ 47625 h 247650"/>
                <a:gd name="connsiteX34" fmla="*/ 266795 w 285750"/>
                <a:gd name="connsiteY34" fmla="*/ 180975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85750" h="247650">
                  <a:moveTo>
                    <a:pt x="257175" y="19050"/>
                  </a:moveTo>
                  <a:lnTo>
                    <a:pt x="127730" y="19050"/>
                  </a:lnTo>
                  <a:lnTo>
                    <a:pt x="111443" y="2762"/>
                  </a:lnTo>
                  <a:cubicBezTo>
                    <a:pt x="109728" y="1048"/>
                    <a:pt x="107347" y="0"/>
                    <a:pt x="104775" y="0"/>
                  </a:cubicBezTo>
                  <a:lnTo>
                    <a:pt x="66675" y="0"/>
                  </a:lnTo>
                  <a:cubicBezTo>
                    <a:pt x="50959" y="0"/>
                    <a:pt x="38100" y="12859"/>
                    <a:pt x="38100" y="28575"/>
                  </a:cubicBezTo>
                  <a:lnTo>
                    <a:pt x="38100" y="38100"/>
                  </a:lnTo>
                  <a:lnTo>
                    <a:pt x="28575" y="38100"/>
                  </a:lnTo>
                  <a:cubicBezTo>
                    <a:pt x="12859" y="38100"/>
                    <a:pt x="0" y="50959"/>
                    <a:pt x="0" y="66675"/>
                  </a:cubicBezTo>
                  <a:lnTo>
                    <a:pt x="0" y="219075"/>
                  </a:lnTo>
                  <a:cubicBezTo>
                    <a:pt x="0" y="234791"/>
                    <a:pt x="12859" y="247650"/>
                    <a:pt x="28575" y="247650"/>
                  </a:cubicBezTo>
                  <a:lnTo>
                    <a:pt x="219075" y="247650"/>
                  </a:lnTo>
                  <a:cubicBezTo>
                    <a:pt x="234791" y="247650"/>
                    <a:pt x="247650" y="234791"/>
                    <a:pt x="247650" y="219075"/>
                  </a:cubicBezTo>
                  <a:lnTo>
                    <a:pt x="247650" y="209550"/>
                  </a:lnTo>
                  <a:lnTo>
                    <a:pt x="257175" y="209550"/>
                  </a:lnTo>
                  <a:cubicBezTo>
                    <a:pt x="272891" y="209550"/>
                    <a:pt x="285750" y="196691"/>
                    <a:pt x="285750" y="180975"/>
                  </a:cubicBezTo>
                  <a:lnTo>
                    <a:pt x="285750" y="47625"/>
                  </a:lnTo>
                  <a:cubicBezTo>
                    <a:pt x="285750" y="31909"/>
                    <a:pt x="272891" y="19050"/>
                    <a:pt x="257175" y="19050"/>
                  </a:cubicBezTo>
                  <a:close/>
                  <a:moveTo>
                    <a:pt x="266700" y="180975"/>
                  </a:moveTo>
                  <a:cubicBezTo>
                    <a:pt x="266700" y="186214"/>
                    <a:pt x="262414" y="190500"/>
                    <a:pt x="257175" y="190500"/>
                  </a:cubicBezTo>
                  <a:lnTo>
                    <a:pt x="247650" y="190500"/>
                  </a:lnTo>
                  <a:lnTo>
                    <a:pt x="247650" y="85725"/>
                  </a:lnTo>
                  <a:cubicBezTo>
                    <a:pt x="247650" y="70009"/>
                    <a:pt x="234791" y="57150"/>
                    <a:pt x="219075" y="57150"/>
                  </a:cubicBezTo>
                  <a:lnTo>
                    <a:pt x="89630" y="57150"/>
                  </a:lnTo>
                  <a:lnTo>
                    <a:pt x="73343" y="40862"/>
                  </a:lnTo>
                  <a:cubicBezTo>
                    <a:pt x="71628" y="39148"/>
                    <a:pt x="69247" y="38100"/>
                    <a:pt x="66675" y="38100"/>
                  </a:cubicBezTo>
                  <a:lnTo>
                    <a:pt x="57150" y="38100"/>
                  </a:lnTo>
                  <a:lnTo>
                    <a:pt x="57150" y="28575"/>
                  </a:lnTo>
                  <a:cubicBezTo>
                    <a:pt x="57150" y="23336"/>
                    <a:pt x="61436" y="19050"/>
                    <a:pt x="66675" y="19050"/>
                  </a:cubicBezTo>
                  <a:lnTo>
                    <a:pt x="100870" y="19050"/>
                  </a:lnTo>
                  <a:lnTo>
                    <a:pt x="117158" y="35338"/>
                  </a:lnTo>
                  <a:cubicBezTo>
                    <a:pt x="118967" y="37147"/>
                    <a:pt x="121349" y="38100"/>
                    <a:pt x="123920" y="38100"/>
                  </a:cubicBezTo>
                  <a:lnTo>
                    <a:pt x="257270" y="38100"/>
                  </a:lnTo>
                  <a:cubicBezTo>
                    <a:pt x="262509" y="38100"/>
                    <a:pt x="266795" y="42386"/>
                    <a:pt x="266795" y="47625"/>
                  </a:cubicBezTo>
                  <a:lnTo>
                    <a:pt x="266795" y="18097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11760C7-5A45-44C6-AD89-C8B8C313222F}"/>
                </a:ext>
              </a:extLst>
            </p:cNvPr>
            <p:cNvSpPr txBox="1"/>
            <p:nvPr/>
          </p:nvSpPr>
          <p:spPr>
            <a:xfrm>
              <a:off x="3831760" y="2183663"/>
              <a:ext cx="1943162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elit. Maecenas dapibus volutpat nibh, sed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EC28E41-A17E-41A4-9F78-F48F812C287E}"/>
                </a:ext>
              </a:extLst>
            </p:cNvPr>
            <p:cNvSpPr/>
            <p:nvPr/>
          </p:nvSpPr>
          <p:spPr>
            <a:xfrm>
              <a:off x="6526190" y="1855632"/>
              <a:ext cx="285750" cy="285750"/>
            </a:xfrm>
            <a:custGeom>
              <a:avLst/>
              <a:gdLst>
                <a:gd name="connsiteX0" fmla="*/ 219075 w 285750"/>
                <a:gd name="connsiteY0" fmla="*/ 76200 h 285750"/>
                <a:gd name="connsiteX1" fmla="*/ 142875 w 285750"/>
                <a:gd name="connsiteY1" fmla="*/ 152400 h 285750"/>
                <a:gd name="connsiteX2" fmla="*/ 66675 w 285750"/>
                <a:gd name="connsiteY2" fmla="*/ 76200 h 285750"/>
                <a:gd name="connsiteX3" fmla="*/ 142875 w 285750"/>
                <a:gd name="connsiteY3" fmla="*/ 0 h 285750"/>
                <a:gd name="connsiteX4" fmla="*/ 219075 w 285750"/>
                <a:gd name="connsiteY4" fmla="*/ 76200 h 285750"/>
                <a:gd name="connsiteX5" fmla="*/ 205359 w 285750"/>
                <a:gd name="connsiteY5" fmla="*/ 147923 h 285750"/>
                <a:gd name="connsiteX6" fmla="*/ 174498 w 285750"/>
                <a:gd name="connsiteY6" fmla="*/ 165925 h 285750"/>
                <a:gd name="connsiteX7" fmla="*/ 180975 w 285750"/>
                <a:gd name="connsiteY7" fmla="*/ 237268 h 285750"/>
                <a:gd name="connsiteX8" fmla="*/ 178213 w 285750"/>
                <a:gd name="connsiteY8" fmla="*/ 244888 h 285750"/>
                <a:gd name="connsiteX9" fmla="*/ 149638 w 285750"/>
                <a:gd name="connsiteY9" fmla="*/ 273463 h 285750"/>
                <a:gd name="connsiteX10" fmla="*/ 136208 w 285750"/>
                <a:gd name="connsiteY10" fmla="*/ 273463 h 285750"/>
                <a:gd name="connsiteX11" fmla="*/ 107633 w 285750"/>
                <a:gd name="connsiteY11" fmla="*/ 244888 h 285750"/>
                <a:gd name="connsiteX12" fmla="*/ 104870 w 285750"/>
                <a:gd name="connsiteY12" fmla="*/ 237268 h 285750"/>
                <a:gd name="connsiteX13" fmla="*/ 111347 w 285750"/>
                <a:gd name="connsiteY13" fmla="*/ 165925 h 285750"/>
                <a:gd name="connsiteX14" fmla="*/ 80486 w 285750"/>
                <a:gd name="connsiteY14" fmla="*/ 147923 h 285750"/>
                <a:gd name="connsiteX15" fmla="*/ 0 w 285750"/>
                <a:gd name="connsiteY15" fmla="*/ 276225 h 285750"/>
                <a:gd name="connsiteX16" fmla="*/ 9525 w 285750"/>
                <a:gd name="connsiteY16" fmla="*/ 285750 h 285750"/>
                <a:gd name="connsiteX17" fmla="*/ 276225 w 285750"/>
                <a:gd name="connsiteY17" fmla="*/ 285750 h 285750"/>
                <a:gd name="connsiteX18" fmla="*/ 285750 w 285750"/>
                <a:gd name="connsiteY18" fmla="*/ 276225 h 285750"/>
                <a:gd name="connsiteX19" fmla="*/ 205359 w 285750"/>
                <a:gd name="connsiteY19" fmla="*/ 147923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85750" h="285750">
                  <a:moveTo>
                    <a:pt x="219075" y="76200"/>
                  </a:moveTo>
                  <a:cubicBezTo>
                    <a:pt x="219075" y="118205"/>
                    <a:pt x="184880" y="152400"/>
                    <a:pt x="142875" y="152400"/>
                  </a:cubicBezTo>
                  <a:cubicBezTo>
                    <a:pt x="100870" y="152400"/>
                    <a:pt x="66675" y="118205"/>
                    <a:pt x="66675" y="76200"/>
                  </a:cubicBezTo>
                  <a:cubicBezTo>
                    <a:pt x="66675" y="34195"/>
                    <a:pt x="100870" y="0"/>
                    <a:pt x="142875" y="0"/>
                  </a:cubicBezTo>
                  <a:cubicBezTo>
                    <a:pt x="184880" y="0"/>
                    <a:pt x="219075" y="34195"/>
                    <a:pt x="219075" y="76200"/>
                  </a:cubicBezTo>
                  <a:close/>
                  <a:moveTo>
                    <a:pt x="205359" y="147923"/>
                  </a:moveTo>
                  <a:cubicBezTo>
                    <a:pt x="196406" y="155734"/>
                    <a:pt x="185928" y="161925"/>
                    <a:pt x="174498" y="165925"/>
                  </a:cubicBezTo>
                  <a:lnTo>
                    <a:pt x="180975" y="237268"/>
                  </a:lnTo>
                  <a:cubicBezTo>
                    <a:pt x="181261" y="240125"/>
                    <a:pt x="180213" y="242888"/>
                    <a:pt x="178213" y="244888"/>
                  </a:cubicBezTo>
                  <a:lnTo>
                    <a:pt x="149638" y="273463"/>
                  </a:lnTo>
                  <a:cubicBezTo>
                    <a:pt x="145923" y="277178"/>
                    <a:pt x="139922" y="277178"/>
                    <a:pt x="136208" y="273463"/>
                  </a:cubicBezTo>
                  <a:lnTo>
                    <a:pt x="107633" y="244888"/>
                  </a:lnTo>
                  <a:cubicBezTo>
                    <a:pt x="105632" y="242888"/>
                    <a:pt x="104584" y="240125"/>
                    <a:pt x="104870" y="237268"/>
                  </a:cubicBezTo>
                  <a:lnTo>
                    <a:pt x="111347" y="165925"/>
                  </a:lnTo>
                  <a:cubicBezTo>
                    <a:pt x="99917" y="161830"/>
                    <a:pt x="89440" y="155734"/>
                    <a:pt x="80486" y="147923"/>
                  </a:cubicBezTo>
                  <a:cubicBezTo>
                    <a:pt x="32861" y="171164"/>
                    <a:pt x="0" y="219837"/>
                    <a:pt x="0" y="276225"/>
                  </a:cubicBezTo>
                  <a:cubicBezTo>
                    <a:pt x="0" y="281464"/>
                    <a:pt x="4286" y="285750"/>
                    <a:pt x="9525" y="285750"/>
                  </a:cubicBezTo>
                  <a:lnTo>
                    <a:pt x="276225" y="285750"/>
                  </a:lnTo>
                  <a:cubicBezTo>
                    <a:pt x="281464" y="285750"/>
                    <a:pt x="285750" y="281464"/>
                    <a:pt x="285750" y="276225"/>
                  </a:cubicBezTo>
                  <a:cubicBezTo>
                    <a:pt x="285750" y="219837"/>
                    <a:pt x="252889" y="171164"/>
                    <a:pt x="205359" y="14792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5157DDA-2D67-4527-B637-8C51F8DDEE75}"/>
                </a:ext>
              </a:extLst>
            </p:cNvPr>
            <p:cNvSpPr txBox="1"/>
            <p:nvPr/>
          </p:nvSpPr>
          <p:spPr>
            <a:xfrm>
              <a:off x="6417079" y="2193188"/>
              <a:ext cx="1943162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elit. Maecenas dapibus volutpat nibh, sed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612E325-CD2C-4B6C-B65A-D24ED677BF91}"/>
                </a:ext>
              </a:extLst>
            </p:cNvPr>
            <p:cNvSpPr/>
            <p:nvPr/>
          </p:nvSpPr>
          <p:spPr>
            <a:xfrm>
              <a:off x="9111509" y="1855632"/>
              <a:ext cx="285750" cy="285750"/>
            </a:xfrm>
            <a:custGeom>
              <a:avLst/>
              <a:gdLst>
                <a:gd name="connsiteX0" fmla="*/ 76200 w 285750"/>
                <a:gd name="connsiteY0" fmla="*/ 247650 h 285750"/>
                <a:gd name="connsiteX1" fmla="*/ 38100 w 285750"/>
                <a:gd name="connsiteY1" fmla="*/ 285750 h 285750"/>
                <a:gd name="connsiteX2" fmla="*/ 0 w 285750"/>
                <a:gd name="connsiteY2" fmla="*/ 247650 h 285750"/>
                <a:gd name="connsiteX3" fmla="*/ 38100 w 285750"/>
                <a:gd name="connsiteY3" fmla="*/ 209550 h 285750"/>
                <a:gd name="connsiteX4" fmla="*/ 41529 w 285750"/>
                <a:gd name="connsiteY4" fmla="*/ 209931 h 285750"/>
                <a:gd name="connsiteX5" fmla="*/ 56769 w 285750"/>
                <a:gd name="connsiteY5" fmla="*/ 179451 h 285750"/>
                <a:gd name="connsiteX6" fmla="*/ 38195 w 285750"/>
                <a:gd name="connsiteY6" fmla="*/ 49435 h 285750"/>
                <a:gd name="connsiteX7" fmla="*/ 30575 w 285750"/>
                <a:gd name="connsiteY7" fmla="*/ 19050 h 285750"/>
                <a:gd name="connsiteX8" fmla="*/ 9525 w 285750"/>
                <a:gd name="connsiteY8" fmla="*/ 19050 h 285750"/>
                <a:gd name="connsiteX9" fmla="*/ 0 w 285750"/>
                <a:gd name="connsiteY9" fmla="*/ 9525 h 285750"/>
                <a:gd name="connsiteX10" fmla="*/ 9525 w 285750"/>
                <a:gd name="connsiteY10" fmla="*/ 0 h 285750"/>
                <a:gd name="connsiteX11" fmla="*/ 38100 w 285750"/>
                <a:gd name="connsiteY11" fmla="*/ 0 h 285750"/>
                <a:gd name="connsiteX12" fmla="*/ 47339 w 285750"/>
                <a:gd name="connsiteY12" fmla="*/ 7239 h 285750"/>
                <a:gd name="connsiteX13" fmla="*/ 55055 w 285750"/>
                <a:gd name="connsiteY13" fmla="*/ 38100 h 285750"/>
                <a:gd name="connsiteX14" fmla="*/ 257175 w 285750"/>
                <a:gd name="connsiteY14" fmla="*/ 38100 h 285750"/>
                <a:gd name="connsiteX15" fmla="*/ 266605 w 285750"/>
                <a:gd name="connsiteY15" fmla="*/ 48958 h 285750"/>
                <a:gd name="connsiteX16" fmla="*/ 247555 w 285750"/>
                <a:gd name="connsiteY16" fmla="*/ 182309 h 285750"/>
                <a:gd name="connsiteX17" fmla="*/ 238125 w 285750"/>
                <a:gd name="connsiteY17" fmla="*/ 190500 h 285750"/>
                <a:gd name="connsiteX18" fmla="*/ 72581 w 285750"/>
                <a:gd name="connsiteY18" fmla="*/ 190500 h 285750"/>
                <a:gd name="connsiteX19" fmla="*/ 59722 w 285750"/>
                <a:gd name="connsiteY19" fmla="*/ 216313 h 285750"/>
                <a:gd name="connsiteX20" fmla="*/ 76200 w 285750"/>
                <a:gd name="connsiteY20" fmla="*/ 247650 h 285750"/>
                <a:gd name="connsiteX21" fmla="*/ 94393 w 285750"/>
                <a:gd name="connsiteY21" fmla="*/ 238125 h 285750"/>
                <a:gd name="connsiteX22" fmla="*/ 95250 w 285750"/>
                <a:gd name="connsiteY22" fmla="*/ 247650 h 285750"/>
                <a:gd name="connsiteX23" fmla="*/ 94393 w 285750"/>
                <a:gd name="connsiteY23" fmla="*/ 257175 h 285750"/>
                <a:gd name="connsiteX24" fmla="*/ 191357 w 285750"/>
                <a:gd name="connsiteY24" fmla="*/ 257175 h 285750"/>
                <a:gd name="connsiteX25" fmla="*/ 190500 w 285750"/>
                <a:gd name="connsiteY25" fmla="*/ 247650 h 285750"/>
                <a:gd name="connsiteX26" fmla="*/ 191357 w 285750"/>
                <a:gd name="connsiteY26" fmla="*/ 238125 h 285750"/>
                <a:gd name="connsiteX27" fmla="*/ 94393 w 285750"/>
                <a:gd name="connsiteY27" fmla="*/ 238125 h 285750"/>
                <a:gd name="connsiteX28" fmla="*/ 247650 w 285750"/>
                <a:gd name="connsiteY28" fmla="*/ 209550 h 285750"/>
                <a:gd name="connsiteX29" fmla="*/ 209550 w 285750"/>
                <a:gd name="connsiteY29" fmla="*/ 247650 h 285750"/>
                <a:gd name="connsiteX30" fmla="*/ 247650 w 285750"/>
                <a:gd name="connsiteY30" fmla="*/ 285750 h 285750"/>
                <a:gd name="connsiteX31" fmla="*/ 285750 w 285750"/>
                <a:gd name="connsiteY31" fmla="*/ 247650 h 285750"/>
                <a:gd name="connsiteX32" fmla="*/ 247650 w 285750"/>
                <a:gd name="connsiteY32" fmla="*/ 20955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85750" h="285750">
                  <a:moveTo>
                    <a:pt x="76200" y="247650"/>
                  </a:moveTo>
                  <a:cubicBezTo>
                    <a:pt x="76200" y="268700"/>
                    <a:pt x="59150" y="285750"/>
                    <a:pt x="38100" y="285750"/>
                  </a:cubicBezTo>
                  <a:cubicBezTo>
                    <a:pt x="17050" y="285750"/>
                    <a:pt x="0" y="268700"/>
                    <a:pt x="0" y="247650"/>
                  </a:cubicBezTo>
                  <a:cubicBezTo>
                    <a:pt x="0" y="226600"/>
                    <a:pt x="17050" y="209550"/>
                    <a:pt x="38100" y="209550"/>
                  </a:cubicBezTo>
                  <a:cubicBezTo>
                    <a:pt x="39243" y="209550"/>
                    <a:pt x="40386" y="209836"/>
                    <a:pt x="41529" y="209931"/>
                  </a:cubicBezTo>
                  <a:lnTo>
                    <a:pt x="56769" y="179451"/>
                  </a:lnTo>
                  <a:lnTo>
                    <a:pt x="38195" y="49435"/>
                  </a:lnTo>
                  <a:lnTo>
                    <a:pt x="30575" y="19050"/>
                  </a:lnTo>
                  <a:lnTo>
                    <a:pt x="9525" y="19050"/>
                  </a:lnTo>
                  <a:cubicBezTo>
                    <a:pt x="4286" y="19050"/>
                    <a:pt x="0" y="14764"/>
                    <a:pt x="0" y="9525"/>
                  </a:cubicBezTo>
                  <a:cubicBezTo>
                    <a:pt x="0" y="4286"/>
                    <a:pt x="4286" y="0"/>
                    <a:pt x="9525" y="0"/>
                  </a:cubicBezTo>
                  <a:lnTo>
                    <a:pt x="38100" y="0"/>
                  </a:lnTo>
                  <a:cubicBezTo>
                    <a:pt x="42481" y="0"/>
                    <a:pt x="46292" y="2953"/>
                    <a:pt x="47339" y="7239"/>
                  </a:cubicBezTo>
                  <a:lnTo>
                    <a:pt x="55055" y="38100"/>
                  </a:lnTo>
                  <a:lnTo>
                    <a:pt x="257175" y="38100"/>
                  </a:lnTo>
                  <a:cubicBezTo>
                    <a:pt x="262985" y="38100"/>
                    <a:pt x="267462" y="43243"/>
                    <a:pt x="266605" y="48958"/>
                  </a:cubicBezTo>
                  <a:lnTo>
                    <a:pt x="247555" y="182309"/>
                  </a:lnTo>
                  <a:cubicBezTo>
                    <a:pt x="246888" y="186976"/>
                    <a:pt x="242888" y="190500"/>
                    <a:pt x="238125" y="190500"/>
                  </a:cubicBezTo>
                  <a:lnTo>
                    <a:pt x="72581" y="190500"/>
                  </a:lnTo>
                  <a:lnTo>
                    <a:pt x="59722" y="216313"/>
                  </a:lnTo>
                  <a:cubicBezTo>
                    <a:pt x="69628" y="223171"/>
                    <a:pt x="76200" y="234696"/>
                    <a:pt x="76200" y="247650"/>
                  </a:cubicBezTo>
                  <a:close/>
                  <a:moveTo>
                    <a:pt x="94393" y="238125"/>
                  </a:moveTo>
                  <a:cubicBezTo>
                    <a:pt x="94964" y="241268"/>
                    <a:pt x="95250" y="244412"/>
                    <a:pt x="95250" y="247650"/>
                  </a:cubicBezTo>
                  <a:cubicBezTo>
                    <a:pt x="95250" y="250888"/>
                    <a:pt x="94869" y="254032"/>
                    <a:pt x="94393" y="257175"/>
                  </a:cubicBezTo>
                  <a:lnTo>
                    <a:pt x="191357" y="257175"/>
                  </a:lnTo>
                  <a:cubicBezTo>
                    <a:pt x="190786" y="254032"/>
                    <a:pt x="190500" y="250888"/>
                    <a:pt x="190500" y="247650"/>
                  </a:cubicBezTo>
                  <a:cubicBezTo>
                    <a:pt x="190500" y="244412"/>
                    <a:pt x="190881" y="241268"/>
                    <a:pt x="191357" y="238125"/>
                  </a:cubicBezTo>
                  <a:lnTo>
                    <a:pt x="94393" y="238125"/>
                  </a:lnTo>
                  <a:close/>
                  <a:moveTo>
                    <a:pt x="247650" y="209550"/>
                  </a:moveTo>
                  <a:cubicBezTo>
                    <a:pt x="226600" y="209550"/>
                    <a:pt x="209550" y="226600"/>
                    <a:pt x="209550" y="247650"/>
                  </a:cubicBezTo>
                  <a:cubicBezTo>
                    <a:pt x="209550" y="268700"/>
                    <a:pt x="226600" y="285750"/>
                    <a:pt x="247650" y="285750"/>
                  </a:cubicBezTo>
                  <a:cubicBezTo>
                    <a:pt x="268700" y="285750"/>
                    <a:pt x="285750" y="268700"/>
                    <a:pt x="285750" y="247650"/>
                  </a:cubicBezTo>
                  <a:cubicBezTo>
                    <a:pt x="285750" y="226600"/>
                    <a:pt x="268700" y="209550"/>
                    <a:pt x="247650" y="20955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CA49C5A-1FA7-47BF-A467-FE7992457116}"/>
                </a:ext>
              </a:extLst>
            </p:cNvPr>
            <p:cNvSpPr txBox="1"/>
            <p:nvPr/>
          </p:nvSpPr>
          <p:spPr>
            <a:xfrm>
              <a:off x="9002398" y="2193188"/>
              <a:ext cx="1943162" cy="152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ES" sz="16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elit. Maecenas dapibus volutpat nibh, sed</a:t>
              </a:r>
              <a:endParaRPr lang="en-ID" sz="1600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5183960-B1A4-40A9-8502-DEA467A91CB1}"/>
                </a:ext>
              </a:extLst>
            </p:cNvPr>
            <p:cNvSpPr txBox="1"/>
            <p:nvPr/>
          </p:nvSpPr>
          <p:spPr>
            <a:xfrm>
              <a:off x="1650369" y="5775138"/>
              <a:ext cx="11352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Project A</a:t>
              </a:r>
              <a:endParaRPr lang="en-ID" sz="1600" b="1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4A65017-182E-4D4C-8285-4573480125DC}"/>
                </a:ext>
              </a:extLst>
            </p:cNvPr>
            <p:cNvSpPr txBox="1"/>
            <p:nvPr/>
          </p:nvSpPr>
          <p:spPr>
            <a:xfrm>
              <a:off x="4246113" y="5775138"/>
              <a:ext cx="11320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Project B</a:t>
              </a:r>
              <a:endParaRPr lang="en-ID" sz="1600" b="1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41570D7-77D1-448B-B87A-B32131926AAD}"/>
                </a:ext>
              </a:extLst>
            </p:cNvPr>
            <p:cNvSpPr txBox="1"/>
            <p:nvPr/>
          </p:nvSpPr>
          <p:spPr>
            <a:xfrm>
              <a:off x="6819006" y="5775138"/>
              <a:ext cx="11320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Project C</a:t>
              </a:r>
              <a:endParaRPr lang="en-ID" sz="1600" b="1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2A17F58-451D-44C1-9B55-03865380B2FF}"/>
                </a:ext>
              </a:extLst>
            </p:cNvPr>
            <p:cNvSpPr txBox="1"/>
            <p:nvPr/>
          </p:nvSpPr>
          <p:spPr>
            <a:xfrm>
              <a:off x="9406323" y="5775138"/>
              <a:ext cx="11352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Project D</a:t>
              </a:r>
              <a:endParaRPr lang="en-ID" sz="1600" b="1">
                <a:solidFill>
                  <a:schemeClr val="bg1"/>
                </a:solidFill>
                <a:latin typeface="Rubik" pitchFamily="2" charset="-79"/>
                <a:cs typeface="Rubik" pitchFamily="2" charset="-79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803D9C7-11BE-47C8-BDAA-D398B2B99D3B}"/>
                </a:ext>
              </a:extLst>
            </p:cNvPr>
            <p:cNvSpPr txBox="1"/>
            <p:nvPr/>
          </p:nvSpPr>
          <p:spPr>
            <a:xfrm>
              <a:off x="3299401" y="775085"/>
              <a:ext cx="55931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Fredoka One" panose="02000000000000000000" pitchFamily="2" charset="0"/>
                </a:rPr>
                <a:t>INFOGRAPHICS TITLE</a:t>
              </a:r>
              <a:endParaRPr lang="en-ID" sz="4000">
                <a:solidFill>
                  <a:schemeClr val="bg1"/>
                </a:solidFill>
                <a:latin typeface="Fredoka One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171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6A7955-7510-4E6C-BDF2-3755DE0A8023}"/>
              </a:ext>
            </a:extLst>
          </p:cNvPr>
          <p:cNvSpPr txBox="1"/>
          <p:nvPr/>
        </p:nvSpPr>
        <p:spPr>
          <a:xfrm>
            <a:off x="1059802" y="1542159"/>
            <a:ext cx="613180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You Are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Our Priority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B184F8-0D2A-48F1-AB84-A430856964D4}"/>
              </a:ext>
            </a:extLst>
          </p:cNvPr>
          <p:cNvSpPr/>
          <p:nvPr/>
        </p:nvSpPr>
        <p:spPr>
          <a:xfrm>
            <a:off x="7886700" y="4096704"/>
            <a:ext cx="542925" cy="171157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170A31-6442-47C0-9563-D9E0EE4D2991}"/>
              </a:ext>
            </a:extLst>
          </p:cNvPr>
          <p:cNvSpPr txBox="1"/>
          <p:nvPr/>
        </p:nvSpPr>
        <p:spPr>
          <a:xfrm>
            <a:off x="1059802" y="4381417"/>
            <a:ext cx="6131807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vitae cursus sagittis, neque mauris iaculis est, nec fringilla nisl mi eu odio. Nulla.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0DD39A-7C0A-4BAB-B52E-5741C32C0439}"/>
              </a:ext>
            </a:extLst>
          </p:cNvPr>
          <p:cNvSpPr txBox="1"/>
          <p:nvPr/>
        </p:nvSpPr>
        <p:spPr>
          <a:xfrm>
            <a:off x="1059802" y="1049716"/>
            <a:ext cx="395492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 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9BA8E7-DCFD-449C-9172-A4B9321630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54179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85ED3A-A656-4C5A-ACBE-1B487B893BC8}"/>
              </a:ext>
            </a:extLst>
          </p:cNvPr>
          <p:cNvSpPr txBox="1"/>
          <p:nvPr/>
        </p:nvSpPr>
        <p:spPr>
          <a:xfrm>
            <a:off x="1288402" y="1471615"/>
            <a:ext cx="38395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Thanks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3" name="Graphic 23">
            <a:extLst>
              <a:ext uri="{FF2B5EF4-FFF2-40B4-BE49-F238E27FC236}">
                <a16:creationId xmlns:a16="http://schemas.microsoft.com/office/drawing/2014/main" id="{91EF79B2-F878-4412-9FC1-398CF1D1C6F6}"/>
              </a:ext>
            </a:extLst>
          </p:cNvPr>
          <p:cNvSpPr/>
          <p:nvPr/>
        </p:nvSpPr>
        <p:spPr>
          <a:xfrm>
            <a:off x="4194463" y="3692598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D73480-A543-4A37-9153-4D569865FDFA}"/>
              </a:ext>
            </a:extLst>
          </p:cNvPr>
          <p:cNvSpPr txBox="1"/>
          <p:nvPr/>
        </p:nvSpPr>
        <p:spPr>
          <a:xfrm>
            <a:off x="1288402" y="2800046"/>
            <a:ext cx="249780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 AND</a:t>
            </a:r>
          </a:p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AE1CBC-284F-4ED6-ABC6-5DD861D13157}"/>
              </a:ext>
            </a:extLst>
          </p:cNvPr>
          <p:cNvSpPr/>
          <p:nvPr/>
        </p:nvSpPr>
        <p:spPr>
          <a:xfrm>
            <a:off x="0" y="6031560"/>
            <a:ext cx="12192000" cy="82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0D73B3-711D-4FFC-B624-3EB8DE6F452D}"/>
              </a:ext>
            </a:extLst>
          </p:cNvPr>
          <p:cNvSpPr txBox="1"/>
          <p:nvPr/>
        </p:nvSpPr>
        <p:spPr>
          <a:xfrm>
            <a:off x="6057900" y="2201089"/>
            <a:ext cx="4845698" cy="188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vitae cursus sagittis, neque mauris iaculis est, nec fringilla nisl mi eu odio. Nulla tincidunt.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8F7B45-8861-4CA5-A334-95D1662DDE51}"/>
              </a:ext>
            </a:extLst>
          </p:cNvPr>
          <p:cNvSpPr/>
          <p:nvPr/>
        </p:nvSpPr>
        <p:spPr>
          <a:xfrm>
            <a:off x="2233552" y="6244725"/>
            <a:ext cx="400110" cy="40011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DE3409-0C37-4937-A202-575833074BF2}"/>
              </a:ext>
            </a:extLst>
          </p:cNvPr>
          <p:cNvSpPr txBox="1"/>
          <p:nvPr/>
        </p:nvSpPr>
        <p:spPr>
          <a:xfrm>
            <a:off x="6096000" y="6275503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9D621F-DA82-4C08-9BA6-2E88D7ED048C}"/>
              </a:ext>
            </a:extLst>
          </p:cNvPr>
          <p:cNvSpPr txBox="1"/>
          <p:nvPr/>
        </p:nvSpPr>
        <p:spPr>
          <a:xfrm>
            <a:off x="9937935" y="6275503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126507C-AECC-4421-AF7E-772D5838CA33}"/>
              </a:ext>
            </a:extLst>
          </p:cNvPr>
          <p:cNvSpPr/>
          <p:nvPr/>
        </p:nvSpPr>
        <p:spPr>
          <a:xfrm>
            <a:off x="1404877" y="6244725"/>
            <a:ext cx="400110" cy="40011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503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7477B1-9F85-434D-86F4-6BF756BF3576}"/>
              </a:ext>
            </a:extLst>
          </p:cNvPr>
          <p:cNvSpPr txBox="1"/>
          <p:nvPr/>
        </p:nvSpPr>
        <p:spPr>
          <a:xfrm>
            <a:off x="4822177" y="2107839"/>
            <a:ext cx="47820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About Us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391D6704-0FCD-40F7-B6BD-72D8AECC863A}"/>
              </a:ext>
            </a:extLst>
          </p:cNvPr>
          <p:cNvSpPr/>
          <p:nvPr/>
        </p:nvSpPr>
        <p:spPr>
          <a:xfrm>
            <a:off x="10429873" y="2302832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B1C4B1-5EF0-4EE6-950D-E6E9BF232883}"/>
              </a:ext>
            </a:extLst>
          </p:cNvPr>
          <p:cNvSpPr/>
          <p:nvPr/>
        </p:nvSpPr>
        <p:spPr>
          <a:xfrm>
            <a:off x="3800474" y="6031560"/>
            <a:ext cx="8391525" cy="82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07F98C-5946-4BF4-B728-340E468601DC}"/>
              </a:ext>
            </a:extLst>
          </p:cNvPr>
          <p:cNvSpPr txBox="1"/>
          <p:nvPr/>
        </p:nvSpPr>
        <p:spPr>
          <a:xfrm>
            <a:off x="4822177" y="6275503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3011FD-E2E8-4730-ADE6-FA557522593F}"/>
              </a:ext>
            </a:extLst>
          </p:cNvPr>
          <p:cNvSpPr txBox="1"/>
          <p:nvPr/>
        </p:nvSpPr>
        <p:spPr>
          <a:xfrm>
            <a:off x="9937935" y="6275503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C3A8E5-1453-4393-9793-31D720FE38D5}"/>
              </a:ext>
            </a:extLst>
          </p:cNvPr>
          <p:cNvSpPr txBox="1"/>
          <p:nvPr/>
        </p:nvSpPr>
        <p:spPr>
          <a:xfrm>
            <a:off x="4822177" y="1615396"/>
            <a:ext cx="395492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MEDICAL AND HEALTH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3382DC-641E-40A5-8745-FA3702667C7A}"/>
              </a:ext>
            </a:extLst>
          </p:cNvPr>
          <p:cNvSpPr txBox="1"/>
          <p:nvPr/>
        </p:nvSpPr>
        <p:spPr>
          <a:xfrm>
            <a:off x="4822177" y="3920489"/>
            <a:ext cx="6541148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Nunc, ex vitae cursus sagittis, neque mauris iaculis est, nec fringilla nisl mi eu odio. Nulla tincidunt sodales tortor.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1B948E-7367-4224-B255-84FA5EF40D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8653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40CBDB1-85F1-425A-A273-0F5FD089EB54}"/>
              </a:ext>
            </a:extLst>
          </p:cNvPr>
          <p:cNvSpPr txBox="1"/>
          <p:nvPr/>
        </p:nvSpPr>
        <p:spPr>
          <a:xfrm>
            <a:off x="1662735" y="678242"/>
            <a:ext cx="88665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Board of Director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CA89C7-9D58-4C76-AB3C-AAB69D693A66}"/>
              </a:ext>
            </a:extLst>
          </p:cNvPr>
          <p:cNvSpPr txBox="1"/>
          <p:nvPr/>
        </p:nvSpPr>
        <p:spPr>
          <a:xfrm>
            <a:off x="1505890" y="4927684"/>
            <a:ext cx="16818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Fredoka One" panose="02000000000000000000" pitchFamily="2" charset="0"/>
              </a:rPr>
              <a:t>John Doe</a:t>
            </a:r>
            <a:endParaRPr lang="en-ID" sz="26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E00A11-809B-4F06-B5CA-7DD8B4B13D71}"/>
              </a:ext>
            </a:extLst>
          </p:cNvPr>
          <p:cNvSpPr txBox="1"/>
          <p:nvPr/>
        </p:nvSpPr>
        <p:spPr>
          <a:xfrm>
            <a:off x="5255064" y="4927684"/>
            <a:ext cx="16818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Fredoka One" panose="02000000000000000000" pitchFamily="2" charset="0"/>
              </a:rPr>
              <a:t>John Doe</a:t>
            </a:r>
            <a:endParaRPr lang="en-ID" sz="26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1E5838-7168-4247-809B-8E90ABFDC0EE}"/>
              </a:ext>
            </a:extLst>
          </p:cNvPr>
          <p:cNvSpPr txBox="1"/>
          <p:nvPr/>
        </p:nvSpPr>
        <p:spPr>
          <a:xfrm>
            <a:off x="9004239" y="4927684"/>
            <a:ext cx="16818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Fredoka One" panose="02000000000000000000" pitchFamily="2" charset="0"/>
              </a:rPr>
              <a:t>John Doe</a:t>
            </a:r>
            <a:endParaRPr lang="en-ID" sz="26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35527E-0C62-4B70-957C-8A1CCB018EE8}"/>
              </a:ext>
            </a:extLst>
          </p:cNvPr>
          <p:cNvSpPr/>
          <p:nvPr/>
        </p:nvSpPr>
        <p:spPr>
          <a:xfrm>
            <a:off x="0" y="6031560"/>
            <a:ext cx="12192000" cy="826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4FA669-C6B1-43C5-878D-605B732A9511}"/>
              </a:ext>
            </a:extLst>
          </p:cNvPr>
          <p:cNvSpPr txBox="1"/>
          <p:nvPr/>
        </p:nvSpPr>
        <p:spPr>
          <a:xfrm>
            <a:off x="3426826" y="6275503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www.edika.com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6411D1-3C43-4FD3-A7E3-B216A8E7DD41}"/>
              </a:ext>
            </a:extLst>
          </p:cNvPr>
          <p:cNvSpPr txBox="1"/>
          <p:nvPr/>
        </p:nvSpPr>
        <p:spPr>
          <a:xfrm>
            <a:off x="7339784" y="6275503"/>
            <a:ext cx="1425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Rubik" pitchFamily="2" charset="-79"/>
                <a:cs typeface="Rubik" pitchFamily="2" charset="-79"/>
              </a:rPr>
              <a:t>Lorem ipsum</a:t>
            </a:r>
            <a:endParaRPr lang="en-ID" sz="1600">
              <a:solidFill>
                <a:schemeClr val="accent6"/>
              </a:solidFill>
              <a:latin typeface="Rubik" pitchFamily="2" charset="-79"/>
              <a:cs typeface="Rubik" pitchFamily="2" charset="-79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5221A-8625-4567-85DE-F4D7B692D2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470407D-5A14-4F67-ABA7-A29F1254D0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59B487D-D923-4351-B7BB-325386F294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0682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D57EAC9-B393-4D37-81D1-81288860D0B2}"/>
              </a:ext>
            </a:extLst>
          </p:cNvPr>
          <p:cNvSpPr txBox="1"/>
          <p:nvPr/>
        </p:nvSpPr>
        <p:spPr>
          <a:xfrm>
            <a:off x="5562600" y="2105561"/>
            <a:ext cx="47916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John Doe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07FD6E-8AC5-41C1-803C-2D7FA3B5E7CF}"/>
              </a:ext>
            </a:extLst>
          </p:cNvPr>
          <p:cNvSpPr txBox="1"/>
          <p:nvPr/>
        </p:nvSpPr>
        <p:spPr>
          <a:xfrm>
            <a:off x="5562600" y="1613118"/>
            <a:ext cx="426591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Our Professional Doctors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602A46-6C6C-4C33-8C07-6A6F66BCAC96}"/>
              </a:ext>
            </a:extLst>
          </p:cNvPr>
          <p:cNvSpPr txBox="1"/>
          <p:nvPr/>
        </p:nvSpPr>
        <p:spPr>
          <a:xfrm>
            <a:off x="5562600" y="3429000"/>
            <a:ext cx="5562599" cy="188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Nunc, ex vitae cursus sagittis, neque mauris iaculis est, nec fringilla nisl mi eu odio. Nulla tincidunt sodales tortor.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A63DBC-5AF6-4D92-8CCA-809575FBDB9F}"/>
              </a:ext>
            </a:extLst>
          </p:cNvPr>
          <p:cNvSpPr/>
          <p:nvPr/>
        </p:nvSpPr>
        <p:spPr>
          <a:xfrm>
            <a:off x="0" y="5600164"/>
            <a:ext cx="1066801" cy="12578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7B98DC-884D-4C98-A6C1-47C3BEFE23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92455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5CFE05-8AD0-4774-BE5F-905206095428}"/>
              </a:ext>
            </a:extLst>
          </p:cNvPr>
          <p:cNvSpPr txBox="1"/>
          <p:nvPr/>
        </p:nvSpPr>
        <p:spPr>
          <a:xfrm>
            <a:off x="6362700" y="1350705"/>
            <a:ext cx="360547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Our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Nurses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A437420C-404F-4299-873E-61AC4C0BCC29}"/>
              </a:ext>
            </a:extLst>
          </p:cNvPr>
          <p:cNvSpPr/>
          <p:nvPr/>
        </p:nvSpPr>
        <p:spPr>
          <a:xfrm>
            <a:off x="9034722" y="1350705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15D0E5-F308-4058-B2ED-29F48F0EA960}"/>
              </a:ext>
            </a:extLst>
          </p:cNvPr>
          <p:cNvSpPr/>
          <p:nvPr/>
        </p:nvSpPr>
        <p:spPr>
          <a:xfrm>
            <a:off x="0" y="4370130"/>
            <a:ext cx="12192000" cy="24878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2C9470-1322-457E-945B-A570DF70D088}"/>
              </a:ext>
            </a:extLst>
          </p:cNvPr>
          <p:cNvSpPr txBox="1"/>
          <p:nvPr/>
        </p:nvSpPr>
        <p:spPr>
          <a:xfrm>
            <a:off x="2762996" y="4762876"/>
            <a:ext cx="8247561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 amet, adipiscing elit. Nunc volutpat, ex vitae cursus sagittis, neque mauris iaculis est, nec fringilla nisl mi eu odio. Nulla tincidunt sodales tortor.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A650B1-2728-4483-8639-BD32F4B63CAB}"/>
              </a:ext>
            </a:extLst>
          </p:cNvPr>
          <p:cNvSpPr/>
          <p:nvPr/>
        </p:nvSpPr>
        <p:spPr>
          <a:xfrm>
            <a:off x="1181443" y="5276254"/>
            <a:ext cx="400110" cy="40011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A56D32-9232-4D13-AD02-791D7BEA68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4328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22D1558-8B65-4DCA-BEBA-BE705FD30C41}"/>
              </a:ext>
            </a:extLst>
          </p:cNvPr>
          <p:cNvSpPr txBox="1"/>
          <p:nvPr/>
        </p:nvSpPr>
        <p:spPr>
          <a:xfrm>
            <a:off x="5562600" y="2105561"/>
            <a:ext cx="43685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Jason Ti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16A3C2-E1C0-4ADD-8DDD-3B1141E3A330}"/>
              </a:ext>
            </a:extLst>
          </p:cNvPr>
          <p:cNvSpPr txBox="1"/>
          <p:nvPr/>
        </p:nvSpPr>
        <p:spPr>
          <a:xfrm>
            <a:off x="5562600" y="1613118"/>
            <a:ext cx="34932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chemeClr val="accent6"/>
                </a:solidFill>
                <a:latin typeface="Fredoka One" panose="02000000000000000000" pitchFamily="2" charset="0"/>
              </a:rPr>
              <a:t>Meet Our Specialists</a:t>
            </a:r>
            <a:endParaRPr lang="en-ID" sz="2600">
              <a:solidFill>
                <a:schemeClr val="accent6"/>
              </a:solidFill>
              <a:latin typeface="Fredoka One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44F67D-0BC3-4639-B734-E5D04D169848}"/>
              </a:ext>
            </a:extLst>
          </p:cNvPr>
          <p:cNvSpPr/>
          <p:nvPr/>
        </p:nvSpPr>
        <p:spPr>
          <a:xfrm>
            <a:off x="4876800" y="3921442"/>
            <a:ext cx="7315200" cy="29365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39A3A3-8AC1-48D8-B605-C0E777E04E7B}"/>
              </a:ext>
            </a:extLst>
          </p:cNvPr>
          <p:cNvSpPr txBox="1"/>
          <p:nvPr/>
        </p:nvSpPr>
        <p:spPr>
          <a:xfrm>
            <a:off x="5562601" y="4392910"/>
            <a:ext cx="4368504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>
                <a:solidFill>
                  <a:schemeClr val="bg1"/>
                </a:solidFill>
                <a:latin typeface="Rubik" pitchFamily="2" charset="-79"/>
                <a:cs typeface="Rubik" pitchFamily="2" charset="-79"/>
              </a:rPr>
              <a:t>Lorem ipsum dolor sit, adipiscing elit. Nunc volutpat, ex vitae cursus sagittis, neque mauris iaculis est,</a:t>
            </a:r>
          </a:p>
        </p:txBody>
      </p:sp>
      <p:sp>
        <p:nvSpPr>
          <p:cNvPr id="9" name="Graphic 23">
            <a:extLst>
              <a:ext uri="{FF2B5EF4-FFF2-40B4-BE49-F238E27FC236}">
                <a16:creationId xmlns:a16="http://schemas.microsoft.com/office/drawing/2014/main" id="{5D6EDAB6-413E-456F-9597-5779202E8B6F}"/>
              </a:ext>
            </a:extLst>
          </p:cNvPr>
          <p:cNvSpPr/>
          <p:nvPr/>
        </p:nvSpPr>
        <p:spPr>
          <a:xfrm>
            <a:off x="10594826" y="3454716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7B6A9D-F8D8-4F3E-96F8-EE413D4AC9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18478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E84A81-4D8F-4726-99C6-1FE65C07E23D}"/>
              </a:ext>
            </a:extLst>
          </p:cNvPr>
          <p:cNvSpPr txBox="1"/>
          <p:nvPr/>
        </p:nvSpPr>
        <p:spPr>
          <a:xfrm>
            <a:off x="5736577" y="3429000"/>
            <a:ext cx="387317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Our</a:t>
            </a:r>
          </a:p>
          <a:p>
            <a:r>
              <a:rPr lang="en-US" sz="8000">
                <a:solidFill>
                  <a:schemeClr val="bg1"/>
                </a:solidFill>
                <a:latin typeface="Fredoka One" panose="02000000000000000000" pitchFamily="2" charset="0"/>
              </a:rPr>
              <a:t>Service</a:t>
            </a:r>
            <a:endParaRPr lang="en-ID" sz="8000">
              <a:solidFill>
                <a:schemeClr val="bg1"/>
              </a:solidFill>
              <a:latin typeface="Fredoka One" panose="020000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EAEA623-0759-47D8-AD6F-1E6BA17067A8}"/>
              </a:ext>
            </a:extLst>
          </p:cNvPr>
          <p:cNvGrpSpPr/>
          <p:nvPr/>
        </p:nvGrpSpPr>
        <p:grpSpPr>
          <a:xfrm>
            <a:off x="1085851" y="1079222"/>
            <a:ext cx="3667125" cy="1919308"/>
            <a:chOff x="1085851" y="1345922"/>
            <a:chExt cx="3667125" cy="191930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4F5CDC1-6BA2-4949-92D0-528A3C9BDD73}"/>
                </a:ext>
              </a:extLst>
            </p:cNvPr>
            <p:cNvSpPr txBox="1"/>
            <p:nvPr userDrawn="1"/>
          </p:nvSpPr>
          <p:spPr>
            <a:xfrm>
              <a:off x="1085851" y="1345922"/>
              <a:ext cx="211949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Service One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9B39FF0-9EF3-4DBD-974E-C993B0645AC4}"/>
                </a:ext>
              </a:extLst>
            </p:cNvPr>
            <p:cNvSpPr txBox="1"/>
            <p:nvPr userDrawn="1"/>
          </p:nvSpPr>
          <p:spPr>
            <a:xfrm>
              <a:off x="1085851" y="1838365"/>
              <a:ext cx="3667125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 cursus sagittis, neque mauris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2D6FDE0-B0A3-4E92-8D52-05402A466026}"/>
              </a:ext>
            </a:extLst>
          </p:cNvPr>
          <p:cNvGrpSpPr/>
          <p:nvPr/>
        </p:nvGrpSpPr>
        <p:grpSpPr>
          <a:xfrm>
            <a:off x="1085851" y="3859470"/>
            <a:ext cx="3667125" cy="1919308"/>
            <a:chOff x="1085851" y="1345922"/>
            <a:chExt cx="3667125" cy="191930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DCE7356-EA71-4193-9FC8-EBA08565521D}"/>
                </a:ext>
              </a:extLst>
            </p:cNvPr>
            <p:cNvSpPr txBox="1"/>
            <p:nvPr userDrawn="1"/>
          </p:nvSpPr>
          <p:spPr>
            <a:xfrm>
              <a:off x="1085851" y="1345922"/>
              <a:ext cx="217719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>
                  <a:solidFill>
                    <a:schemeClr val="accent6"/>
                  </a:solidFill>
                  <a:latin typeface="Fredoka One" panose="02000000000000000000" pitchFamily="2" charset="0"/>
                </a:rPr>
                <a:t>Service Two</a:t>
              </a:r>
              <a:endParaRPr lang="en-ID" sz="2600">
                <a:solidFill>
                  <a:schemeClr val="accent6"/>
                </a:solidFill>
                <a:latin typeface="Fredoka One" panose="02000000000000000000" pitchFamily="2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10DD210-A25D-448B-9362-F5580C280556}"/>
                </a:ext>
              </a:extLst>
            </p:cNvPr>
            <p:cNvSpPr txBox="1"/>
            <p:nvPr userDrawn="1"/>
          </p:nvSpPr>
          <p:spPr>
            <a:xfrm>
              <a:off x="1085851" y="1838365"/>
              <a:ext cx="3667125" cy="1426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2000">
                  <a:solidFill>
                    <a:schemeClr val="bg1"/>
                  </a:solidFill>
                  <a:latin typeface="Rubik" pitchFamily="2" charset="-79"/>
                  <a:cs typeface="Rubik" pitchFamily="2" charset="-79"/>
                </a:rPr>
                <a:t>Lorem ipsum dolor sit amet, adipiscing elit. Nunc, ex vitae cursus sagittis, neque mauris</a:t>
              </a:r>
            </a:p>
          </p:txBody>
        </p:sp>
      </p:grpSp>
      <p:sp>
        <p:nvSpPr>
          <p:cNvPr id="12" name="Graphic 23">
            <a:extLst>
              <a:ext uri="{FF2B5EF4-FFF2-40B4-BE49-F238E27FC236}">
                <a16:creationId xmlns:a16="http://schemas.microsoft.com/office/drawing/2014/main" id="{2EFF17A0-0293-4AB3-9118-0D7FA3C95632}"/>
              </a:ext>
            </a:extLst>
          </p:cNvPr>
          <p:cNvSpPr/>
          <p:nvPr/>
        </p:nvSpPr>
        <p:spPr>
          <a:xfrm>
            <a:off x="10639423" y="3772820"/>
            <a:ext cx="933452" cy="933452"/>
          </a:xfrm>
          <a:custGeom>
            <a:avLst/>
            <a:gdLst>
              <a:gd name="connsiteX0" fmla="*/ 685895 w 860583"/>
              <a:gd name="connsiteY0" fmla="*/ 223266 h 860583"/>
              <a:gd name="connsiteX1" fmla="*/ 637318 w 860583"/>
              <a:gd name="connsiteY1" fmla="*/ 174593 h 860583"/>
              <a:gd name="connsiteX2" fmla="*/ 462629 w 860583"/>
              <a:gd name="connsiteY2" fmla="*/ 0 h 860583"/>
              <a:gd name="connsiteX3" fmla="*/ 397859 w 860583"/>
              <a:gd name="connsiteY3" fmla="*/ 0 h 860583"/>
              <a:gd name="connsiteX4" fmla="*/ 223171 w 860583"/>
              <a:gd name="connsiteY4" fmla="*/ 174593 h 860583"/>
              <a:gd name="connsiteX5" fmla="*/ 174593 w 860583"/>
              <a:gd name="connsiteY5" fmla="*/ 223266 h 860583"/>
              <a:gd name="connsiteX6" fmla="*/ 0 w 860583"/>
              <a:gd name="connsiteY6" fmla="*/ 397859 h 860583"/>
              <a:gd name="connsiteX7" fmla="*/ 0 w 860583"/>
              <a:gd name="connsiteY7" fmla="*/ 462725 h 860583"/>
              <a:gd name="connsiteX8" fmla="*/ 174593 w 860583"/>
              <a:gd name="connsiteY8" fmla="*/ 637318 h 860583"/>
              <a:gd name="connsiteX9" fmla="*/ 223171 w 860583"/>
              <a:gd name="connsiteY9" fmla="*/ 685990 h 860583"/>
              <a:gd name="connsiteX10" fmla="*/ 397859 w 860583"/>
              <a:gd name="connsiteY10" fmla="*/ 860584 h 860583"/>
              <a:gd name="connsiteX11" fmla="*/ 462629 w 860583"/>
              <a:gd name="connsiteY11" fmla="*/ 860584 h 860583"/>
              <a:gd name="connsiteX12" fmla="*/ 637318 w 860583"/>
              <a:gd name="connsiteY12" fmla="*/ 685990 h 860583"/>
              <a:gd name="connsiteX13" fmla="*/ 685895 w 860583"/>
              <a:gd name="connsiteY13" fmla="*/ 637318 h 860583"/>
              <a:gd name="connsiteX14" fmla="*/ 860584 w 860583"/>
              <a:gd name="connsiteY14" fmla="*/ 462725 h 860583"/>
              <a:gd name="connsiteX15" fmla="*/ 860584 w 860583"/>
              <a:gd name="connsiteY15" fmla="*/ 397859 h 860583"/>
              <a:gd name="connsiteX16" fmla="*/ 685895 w 860583"/>
              <a:gd name="connsiteY16" fmla="*/ 223266 h 860583"/>
              <a:gd name="connsiteX17" fmla="*/ 759428 w 860583"/>
              <a:gd name="connsiteY17" fmla="*/ 462725 h 860583"/>
              <a:gd name="connsiteX18" fmla="*/ 685895 w 860583"/>
              <a:gd name="connsiteY18" fmla="*/ 536258 h 860583"/>
              <a:gd name="connsiteX19" fmla="*/ 536162 w 860583"/>
              <a:gd name="connsiteY19" fmla="*/ 685990 h 860583"/>
              <a:gd name="connsiteX20" fmla="*/ 462629 w 860583"/>
              <a:gd name="connsiteY20" fmla="*/ 759428 h 860583"/>
              <a:gd name="connsiteX21" fmla="*/ 397859 w 860583"/>
              <a:gd name="connsiteY21" fmla="*/ 759428 h 860583"/>
              <a:gd name="connsiteX22" fmla="*/ 324326 w 860583"/>
              <a:gd name="connsiteY22" fmla="*/ 685990 h 860583"/>
              <a:gd name="connsiteX23" fmla="*/ 174593 w 860583"/>
              <a:gd name="connsiteY23" fmla="*/ 536258 h 860583"/>
              <a:gd name="connsiteX24" fmla="*/ 101060 w 860583"/>
              <a:gd name="connsiteY24" fmla="*/ 462725 h 860583"/>
              <a:gd name="connsiteX25" fmla="*/ 101060 w 860583"/>
              <a:gd name="connsiteY25" fmla="*/ 397859 h 860583"/>
              <a:gd name="connsiteX26" fmla="*/ 174593 w 860583"/>
              <a:gd name="connsiteY26" fmla="*/ 324326 h 860583"/>
              <a:gd name="connsiteX27" fmla="*/ 324326 w 860583"/>
              <a:gd name="connsiteY27" fmla="*/ 174593 h 860583"/>
              <a:gd name="connsiteX28" fmla="*/ 397859 w 860583"/>
              <a:gd name="connsiteY28" fmla="*/ 101156 h 860583"/>
              <a:gd name="connsiteX29" fmla="*/ 462629 w 860583"/>
              <a:gd name="connsiteY29" fmla="*/ 101156 h 860583"/>
              <a:gd name="connsiteX30" fmla="*/ 536162 w 860583"/>
              <a:gd name="connsiteY30" fmla="*/ 174593 h 860583"/>
              <a:gd name="connsiteX31" fmla="*/ 685895 w 860583"/>
              <a:gd name="connsiteY31" fmla="*/ 324326 h 860583"/>
              <a:gd name="connsiteX32" fmla="*/ 759428 w 860583"/>
              <a:gd name="connsiteY32" fmla="*/ 397859 h 860583"/>
              <a:gd name="connsiteX33" fmla="*/ 759428 w 860583"/>
              <a:gd name="connsiteY33" fmla="*/ 462725 h 86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60583" h="860583">
                <a:moveTo>
                  <a:pt x="685895" y="223266"/>
                </a:moveTo>
                <a:cubicBezTo>
                  <a:pt x="659130" y="223266"/>
                  <a:pt x="637318" y="201454"/>
                  <a:pt x="637318" y="174593"/>
                </a:cubicBezTo>
                <a:cubicBezTo>
                  <a:pt x="637318" y="78296"/>
                  <a:pt x="558927" y="0"/>
                  <a:pt x="462629" y="0"/>
                </a:cubicBezTo>
                <a:lnTo>
                  <a:pt x="397859" y="0"/>
                </a:lnTo>
                <a:cubicBezTo>
                  <a:pt x="301562" y="0"/>
                  <a:pt x="223171" y="78296"/>
                  <a:pt x="223171" y="174593"/>
                </a:cubicBezTo>
                <a:cubicBezTo>
                  <a:pt x="223171" y="201454"/>
                  <a:pt x="201359" y="223266"/>
                  <a:pt x="174593" y="223266"/>
                </a:cubicBezTo>
                <a:cubicBezTo>
                  <a:pt x="78296" y="223266"/>
                  <a:pt x="0" y="301562"/>
                  <a:pt x="0" y="397859"/>
                </a:cubicBezTo>
                <a:lnTo>
                  <a:pt x="0" y="462725"/>
                </a:lnTo>
                <a:cubicBezTo>
                  <a:pt x="0" y="559022"/>
                  <a:pt x="78296" y="637318"/>
                  <a:pt x="174593" y="637318"/>
                </a:cubicBezTo>
                <a:cubicBezTo>
                  <a:pt x="201359" y="637318"/>
                  <a:pt x="223171" y="659130"/>
                  <a:pt x="223171" y="685990"/>
                </a:cubicBezTo>
                <a:cubicBezTo>
                  <a:pt x="223171" y="782288"/>
                  <a:pt x="301562" y="860584"/>
                  <a:pt x="397859" y="860584"/>
                </a:cubicBezTo>
                <a:lnTo>
                  <a:pt x="462629" y="860584"/>
                </a:lnTo>
                <a:cubicBezTo>
                  <a:pt x="558927" y="860584"/>
                  <a:pt x="637318" y="782288"/>
                  <a:pt x="637318" y="685990"/>
                </a:cubicBezTo>
                <a:cubicBezTo>
                  <a:pt x="637318" y="659130"/>
                  <a:pt x="659130" y="637318"/>
                  <a:pt x="685895" y="637318"/>
                </a:cubicBezTo>
                <a:cubicBezTo>
                  <a:pt x="782193" y="637318"/>
                  <a:pt x="860584" y="559022"/>
                  <a:pt x="860584" y="462725"/>
                </a:cubicBezTo>
                <a:lnTo>
                  <a:pt x="860584" y="397859"/>
                </a:lnTo>
                <a:cubicBezTo>
                  <a:pt x="860584" y="301562"/>
                  <a:pt x="782193" y="223266"/>
                  <a:pt x="685895" y="223266"/>
                </a:cubicBezTo>
                <a:close/>
                <a:moveTo>
                  <a:pt x="759428" y="462725"/>
                </a:moveTo>
                <a:cubicBezTo>
                  <a:pt x="759428" y="503206"/>
                  <a:pt x="726472" y="536258"/>
                  <a:pt x="685895" y="536258"/>
                </a:cubicBezTo>
                <a:cubicBezTo>
                  <a:pt x="603314" y="536258"/>
                  <a:pt x="536162" y="603409"/>
                  <a:pt x="536162" y="685990"/>
                </a:cubicBezTo>
                <a:cubicBezTo>
                  <a:pt x="536162" y="726472"/>
                  <a:pt x="503206" y="759428"/>
                  <a:pt x="462629" y="759428"/>
                </a:cubicBezTo>
                <a:lnTo>
                  <a:pt x="397859" y="759428"/>
                </a:lnTo>
                <a:cubicBezTo>
                  <a:pt x="357283" y="759428"/>
                  <a:pt x="324326" y="726472"/>
                  <a:pt x="324326" y="685990"/>
                </a:cubicBezTo>
                <a:cubicBezTo>
                  <a:pt x="324326" y="603409"/>
                  <a:pt x="257175" y="536258"/>
                  <a:pt x="174593" y="536258"/>
                </a:cubicBezTo>
                <a:cubicBezTo>
                  <a:pt x="134017" y="536258"/>
                  <a:pt x="101060" y="503206"/>
                  <a:pt x="101060" y="462725"/>
                </a:cubicBezTo>
                <a:lnTo>
                  <a:pt x="101060" y="397859"/>
                </a:lnTo>
                <a:cubicBezTo>
                  <a:pt x="101060" y="357378"/>
                  <a:pt x="134017" y="324326"/>
                  <a:pt x="174593" y="324326"/>
                </a:cubicBezTo>
                <a:cubicBezTo>
                  <a:pt x="257175" y="324326"/>
                  <a:pt x="324326" y="257175"/>
                  <a:pt x="324326" y="174593"/>
                </a:cubicBezTo>
                <a:cubicBezTo>
                  <a:pt x="324326" y="134112"/>
                  <a:pt x="357283" y="101156"/>
                  <a:pt x="397859" y="101156"/>
                </a:cubicBezTo>
                <a:lnTo>
                  <a:pt x="462629" y="101156"/>
                </a:lnTo>
                <a:cubicBezTo>
                  <a:pt x="503206" y="101156"/>
                  <a:pt x="536162" y="134112"/>
                  <a:pt x="536162" y="174593"/>
                </a:cubicBezTo>
                <a:cubicBezTo>
                  <a:pt x="536162" y="257175"/>
                  <a:pt x="603314" y="324326"/>
                  <a:pt x="685895" y="324326"/>
                </a:cubicBezTo>
                <a:cubicBezTo>
                  <a:pt x="726472" y="324326"/>
                  <a:pt x="759428" y="357378"/>
                  <a:pt x="759428" y="397859"/>
                </a:cubicBezTo>
                <a:lnTo>
                  <a:pt x="759428" y="462725"/>
                </a:ln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C29FA-2237-4523-8A4A-38CF3F825E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1240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KDS 5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9C2E6"/>
      </a:accent1>
      <a:accent2>
        <a:srgbClr val="056CC2"/>
      </a:accent2>
      <a:accent3>
        <a:srgbClr val="007DB6"/>
      </a:accent3>
      <a:accent4>
        <a:srgbClr val="005B99"/>
      </a:accent4>
      <a:accent5>
        <a:srgbClr val="A6E7F5"/>
      </a:accent5>
      <a:accent6>
        <a:srgbClr val="75D9EA"/>
      </a:accent6>
      <a:hlink>
        <a:srgbClr val="A6E7F5"/>
      </a:hlink>
      <a:folHlink>
        <a:srgbClr val="005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1237</Words>
  <Application>Microsoft Office PowerPoint</Application>
  <PresentationFormat>Widescreen</PresentationFormat>
  <Paragraphs>159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Fredoka One</vt:lpstr>
      <vt:lpstr>Rubik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Wildan Kurniawan</dc:creator>
  <cp:lastModifiedBy>Wildan Kurniawan</cp:lastModifiedBy>
  <cp:revision>37</cp:revision>
  <dcterms:created xsi:type="dcterms:W3CDTF">2021-04-21T16:58:45Z</dcterms:created>
  <dcterms:modified xsi:type="dcterms:W3CDTF">2021-05-04T07:12:47Z</dcterms:modified>
</cp:coreProperties>
</file>