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2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07/12/2017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5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07/12/2017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4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07/12/2017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2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07/12/2017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1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07/12/2017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5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07/12/2017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2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07/12/2017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9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07/12/2017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7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07/12/2017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07/12/2017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7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07/12/2017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4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D8208-91C4-4FFE-9ADC-6D7DAF1D6254}" type="datetimeFigureOut">
              <a:rPr lang="en-US" smtClean="0"/>
              <a:t>07/12/2017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gi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8.xml"/><Relationship Id="rId18" Type="http://schemas.openxmlformats.org/officeDocument/2006/relationships/slide" Target="slide18.xml"/><Relationship Id="rId26" Type="http://schemas.openxmlformats.org/officeDocument/2006/relationships/slide" Target="slide35.xml"/><Relationship Id="rId39" Type="http://schemas.openxmlformats.org/officeDocument/2006/relationships/slide" Target="slide27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34" Type="http://schemas.openxmlformats.org/officeDocument/2006/relationships/slide" Target="slide11.xml"/><Relationship Id="rId42" Type="http://schemas.openxmlformats.org/officeDocument/2006/relationships/slide" Target="slide30.xml"/><Relationship Id="rId7" Type="http://schemas.openxmlformats.org/officeDocument/2006/relationships/slide" Target="slide7.xml"/><Relationship Id="rId12" Type="http://schemas.openxmlformats.org/officeDocument/2006/relationships/image" Target="../media/image9.png"/><Relationship Id="rId17" Type="http://schemas.openxmlformats.org/officeDocument/2006/relationships/slide" Target="slide24.xml"/><Relationship Id="rId25" Type="http://schemas.openxmlformats.org/officeDocument/2006/relationships/slide" Target="slide33.xml"/><Relationship Id="rId33" Type="http://schemas.openxmlformats.org/officeDocument/2006/relationships/slide" Target="slide16.xml"/><Relationship Id="rId38" Type="http://schemas.openxmlformats.org/officeDocument/2006/relationships/slide" Target="slide26.xml"/><Relationship Id="rId2" Type="http://schemas.openxmlformats.org/officeDocument/2006/relationships/image" Target="../media/image5.jpg"/><Relationship Id="rId16" Type="http://schemas.openxmlformats.org/officeDocument/2006/relationships/image" Target="../media/image11.png"/><Relationship Id="rId20" Type="http://schemas.openxmlformats.org/officeDocument/2006/relationships/slide" Target="slide19.xml"/><Relationship Id="rId29" Type="http://schemas.openxmlformats.org/officeDocument/2006/relationships/slide" Target="slide34.xml"/><Relationship Id="rId41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10.xml"/><Relationship Id="rId24" Type="http://schemas.openxmlformats.org/officeDocument/2006/relationships/slide" Target="slide32.xml"/><Relationship Id="rId32" Type="http://schemas.openxmlformats.org/officeDocument/2006/relationships/slide" Target="slide17.xml"/><Relationship Id="rId37" Type="http://schemas.openxmlformats.org/officeDocument/2006/relationships/slide" Target="slide15.xml"/><Relationship Id="rId40" Type="http://schemas.openxmlformats.org/officeDocument/2006/relationships/slide" Target="slide29.xml"/><Relationship Id="rId5" Type="http://schemas.openxmlformats.org/officeDocument/2006/relationships/slide" Target="slide5.xml"/><Relationship Id="rId15" Type="http://schemas.openxmlformats.org/officeDocument/2006/relationships/slide" Target="slide9.xml"/><Relationship Id="rId23" Type="http://schemas.openxmlformats.org/officeDocument/2006/relationships/slide" Target="slide21.xml"/><Relationship Id="rId28" Type="http://schemas.openxmlformats.org/officeDocument/2006/relationships/slide" Target="slide38.xml"/><Relationship Id="rId36" Type="http://schemas.openxmlformats.org/officeDocument/2006/relationships/slide" Target="slide14.xml"/><Relationship Id="rId10" Type="http://schemas.openxmlformats.org/officeDocument/2006/relationships/image" Target="../media/image8.png"/><Relationship Id="rId19" Type="http://schemas.openxmlformats.org/officeDocument/2006/relationships/slide" Target="slide20.xml"/><Relationship Id="rId31" Type="http://schemas.openxmlformats.org/officeDocument/2006/relationships/slide" Target="slide13.xml"/><Relationship Id="rId44" Type="http://schemas.openxmlformats.org/officeDocument/2006/relationships/slide" Target="slide31.xml"/><Relationship Id="rId4" Type="http://schemas.openxmlformats.org/officeDocument/2006/relationships/image" Target="../media/image6.png"/><Relationship Id="rId9" Type="http://schemas.openxmlformats.org/officeDocument/2006/relationships/slide" Target="slide6.xml"/><Relationship Id="rId14" Type="http://schemas.openxmlformats.org/officeDocument/2006/relationships/image" Target="../media/image10.png"/><Relationship Id="rId22" Type="http://schemas.openxmlformats.org/officeDocument/2006/relationships/slide" Target="slide23.xml"/><Relationship Id="rId27" Type="http://schemas.openxmlformats.org/officeDocument/2006/relationships/slide" Target="slide36.xml"/><Relationship Id="rId30" Type="http://schemas.openxmlformats.org/officeDocument/2006/relationships/slide" Target="slide37.xml"/><Relationship Id="rId35" Type="http://schemas.openxmlformats.org/officeDocument/2006/relationships/slide" Target="slide12.xml"/><Relationship Id="rId43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3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slide" Target="slide3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slide" Target="slide3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000" y1="11917" x2="7200" y2="24093"/>
                        <a14:foregroundMark x1="10600" y1="41192" x2="11000" y2="75648"/>
                        <a14:foregroundMark x1="10800" y1="79016" x2="14800" y2="84456"/>
                        <a14:foregroundMark x1="19200" y1="86010" x2="74800" y2="85233"/>
                        <a14:foregroundMark x1="69000" y1="80052" x2="71600" y2="76684"/>
                        <a14:foregroundMark x1="88600" y1="27720" x2="88600" y2="86269"/>
                        <a14:foregroundMark x1="69000" y1="76684" x2="84400" y2="82383"/>
                        <a14:foregroundMark x1="82000" y1="87565" x2="47000" y2="86788"/>
                        <a14:foregroundMark x1="16800" y1="13472" x2="10600" y2="18394"/>
                        <a14:foregroundMark x1="35800" y1="14249" x2="84800" y2="13731"/>
                        <a14:foregroundMark x1="34800" y1="12694" x2="83400" y2="12435"/>
                        <a14:foregroundMark x1="27400" y1="14249" x2="34200" y2="13212"/>
                        <a14:foregroundMark x1="87600" y1="18912" x2="89400" y2="24870"/>
                        <a14:foregroundMark x1="89800" y1="40933" x2="89800" y2="56477"/>
                        <a14:foregroundMark x1="92000" y1="54145" x2="94400" y2="56218"/>
                        <a14:foregroundMark x1="92200" y1="68912" x2="93200" y2="75907"/>
                        <a14:foregroundMark x1="94200" y1="69430" x2="94800" y2="73057"/>
                        <a14:foregroundMark x1="86000" y1="88083" x2="86000" y2="85492"/>
                        <a14:backgroundMark x1="5800" y1="51036" x2="5800" y2="51036"/>
                        <a14:backgroundMark x1="5000" y1="39119" x2="3800" y2="83679"/>
                        <a14:backgroundMark x1="6000" y1="84456" x2="22600" y2="97409"/>
                        <a14:backgroundMark x1="22400" y1="94041" x2="94000" y2="95337"/>
                        <a14:backgroundMark x1="99000" y1="67876" x2="96200" y2="98446"/>
                        <a14:backgroundMark x1="94400" y1="11140" x2="98200" y2="68135"/>
                        <a14:backgroundMark x1="3800" y1="10881" x2="17000" y2="1554"/>
                        <a14:backgroundMark x1="18800" y1="2850" x2="99800" y2="6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18490"/>
            <a:ext cx="9425506" cy="7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5413454"/>
            <a:ext cx="1162050" cy="12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102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1524000"/>
            <a:ext cx="609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 </a:t>
            </a:r>
            <a:r>
              <a:rPr lang="en-US" sz="8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 QUÀ</a:t>
            </a:r>
          </a:p>
          <a:p>
            <a:pPr algn="ctr"/>
            <a:r>
              <a:rPr lang="en-US" sz="8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BẤT NGỜ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143000" y="4343400"/>
            <a:ext cx="2057400" cy="1219200"/>
          </a:xfrm>
          <a:prstGeom prst="rightArrow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46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ết quả hình ảnh cho bag school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ball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632" y="14478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ết quả hình ảnh cho kfc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68" y="1048621"/>
            <a:ext cx="6053676" cy="46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4520"/>
            <a:ext cx="4140981" cy="250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car toy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6" y="1694789"/>
            <a:ext cx="4648200" cy="37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78259"/>
            <a:ext cx="5091676" cy="509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ết quả hình ảnh cho ice cream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4569169" cy="639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ết quả hình ảnh cho ice cream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5015">
            <a:off x="3008857" y="273790"/>
            <a:ext cx="3047897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01" y="723900"/>
            <a:ext cx="539150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ết quả hình ảnh cho cat cute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42950"/>
            <a:ext cx="451485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ết quả hình ảnh cho dog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4743450" cy="60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000" y1="11917" x2="7200" y2="24093"/>
                        <a14:foregroundMark x1="10600" y1="41192" x2="11000" y2="75648"/>
                        <a14:foregroundMark x1="10800" y1="79016" x2="14800" y2="84456"/>
                        <a14:foregroundMark x1="19200" y1="86010" x2="74800" y2="85233"/>
                        <a14:foregroundMark x1="69000" y1="80052" x2="71600" y2="76684"/>
                        <a14:foregroundMark x1="88600" y1="27720" x2="88600" y2="86269"/>
                        <a14:foregroundMark x1="69000" y1="76684" x2="84400" y2="82383"/>
                        <a14:foregroundMark x1="82000" y1="87565" x2="47000" y2="86788"/>
                        <a14:foregroundMark x1="16800" y1="13472" x2="10600" y2="18394"/>
                        <a14:foregroundMark x1="35800" y1="14249" x2="84800" y2="13731"/>
                        <a14:foregroundMark x1="34800" y1="12694" x2="83400" y2="12435"/>
                        <a14:foregroundMark x1="27400" y1="14249" x2="34200" y2="13212"/>
                        <a14:foregroundMark x1="87600" y1="18912" x2="89400" y2="24870"/>
                        <a14:foregroundMark x1="89800" y1="40933" x2="89800" y2="56477"/>
                        <a14:foregroundMark x1="92000" y1="54145" x2="94400" y2="56218"/>
                        <a14:foregroundMark x1="92200" y1="68912" x2="93200" y2="75907"/>
                        <a14:foregroundMark x1="94200" y1="69430" x2="94800" y2="73057"/>
                        <a14:foregroundMark x1="86000" y1="88083" x2="86000" y2="85492"/>
                        <a14:backgroundMark x1="5800" y1="51036" x2="5800" y2="51036"/>
                        <a14:backgroundMark x1="5000" y1="39119" x2="3800" y2="83679"/>
                        <a14:backgroundMark x1="6000" y1="84456" x2="22600" y2="97409"/>
                        <a14:backgroundMark x1="22400" y1="94041" x2="94000" y2="95337"/>
                        <a14:backgroundMark x1="99000" y1="67876" x2="96200" y2="98446"/>
                        <a14:backgroundMark x1="94400" y1="11140" x2="98200" y2="68135"/>
                        <a14:backgroundMark x1="3800" y1="10881" x2="17000" y2="1554"/>
                        <a14:backgroundMark x1="18800" y1="2850" x2="99800" y2="6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18490"/>
            <a:ext cx="9425506" cy="7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5413454"/>
            <a:ext cx="1162050" cy="12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102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778907"/>
            <a:ext cx="54864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UTM Azuki" panose="02040603050506020204" pitchFamily="18" charset="0"/>
              </a:rPr>
              <a:t>       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 1,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ounded Rectangle 6">
            <a:hlinkClick r:id="rId6" action="ppaction://hlinksldjump"/>
          </p:cNvPr>
          <p:cNvSpPr/>
          <p:nvPr/>
        </p:nvSpPr>
        <p:spPr>
          <a:xfrm>
            <a:off x="3762829" y="4792664"/>
            <a:ext cx="1676400" cy="7699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</a:rPr>
              <a:t>CHƠI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Right Triangle 7"/>
          <p:cNvSpPr/>
          <p:nvPr/>
        </p:nvSpPr>
        <p:spPr>
          <a:xfrm rot="13296882">
            <a:off x="4891887" y="4939905"/>
            <a:ext cx="415499" cy="467519"/>
          </a:xfrm>
          <a:prstGeom prst="rtTriangl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63" y="0"/>
            <a:ext cx="6897124" cy="70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505389"/>
            <a:ext cx="6321425" cy="558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Kết quả hình ảnh cho cak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377606" cy="450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Kết quả hình ảnh cho candy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24" y="533400"/>
            <a:ext cx="6387076" cy="557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Kết quả hình ảnh cho bike child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09">
            <a:off x="1447800" y="-137675"/>
            <a:ext cx="6477000" cy="57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cook toy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68" y="0"/>
            <a:ext cx="6377606" cy="63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ết quả hình ảnh cho lego toy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2867"/>
            <a:ext cx="8267700" cy="46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ice crea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566">
            <a:off x="1005329" y="347927"/>
            <a:ext cx="6781800" cy="577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ết quả hình ảnh cho vinamilk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66207"/>
            <a:ext cx="6067944" cy="60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ft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" y="790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christmas-present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2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NGPIX-COM-Birthday-Gift-Vector-PNG-Transparent-Imag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246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present-1417611_640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4203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irthday-Present-Free-Download-PNG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97" y="79082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ft-clipart-pink-gift-1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129013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gift_present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8298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\Desktop\gift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971800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ADMIN\Desktop\christmas-present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ADMIN\Desktop\PNGPIX-COM-Birthday-Gift-Vector-PNG-Transparent-Image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00375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:\Users\ADMIN\Desktop\present-1417611_640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ADMIN\Desktop\Birthday-Present-Free-Download-PNG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98" y="2895600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ADMIN\Desktop\gift-clipart-pink-gift-1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694" y="3012266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9" descr="C:\Users\ADMIN\Desktop\gift_present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95600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ADMIN\Desktop\gift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892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ADMIN\Desktop\christmas-present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5654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:\Users\ADMIN\Desktop\PNGPIX-COM-Birthday-Gift-Vector-PNG-Transparent-Image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514975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ADMIN\Desktop\present-1417611_640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01" y="5472148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C:\Users\ADMIN\Desktop\Birthday-Present-Free-Download-PNG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13082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C:\Users\ADMIN\Desktop\gift-clipart-pink-gift-14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5572047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9" descr="C:\Users\ADMIN\Desktop\gift_presen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45" y="5432298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\Desktop\gif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914" y="1519126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ADMIN\Desktop\christmas-present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682" y="1547276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C:\Users\ADMIN\Desktop\PNGPIX-COM-Birthday-Gift-Vector-PNG-Transparent-Image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632" y="1448802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 descr="C:\Users\ADMIN\Desktop\present-1417611_640.pn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97" y="1509748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C:\Users\ADMIN\Desktop\Birthday-Present-Free-Download-PNG.pn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55" y="1447800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C:\Users\ADMIN\Desktop\gift-clipart-pink-gift-14.pn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53539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9" descr="C:\Users\ADMIN\Desktop\gift_present.png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822" y="1447800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ADMIN\Desktop\gift.png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37" y="4155211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C:\Users\ADMIN\Desktop\christmas-present.pn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231411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PNGPIX-COM-Birthday-Gift-Vector-PNG-Transparent-Image.pn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59375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present-1417611_640.png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91000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Birthday-Present-Free-Download-PNG.pn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00799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C:\Users\ADMIN\Desktop\gift-clipart-pink-gift-14.pn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6" y="4264110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9" descr="C:\Users\ADMIN\Desktop\gift_present.png">
            <a:hlinkClick r:id="rId44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74427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4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388414"/>
            <a:ext cx="2514600" cy="24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\Desktop\Untitl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8726"/>
            <a:ext cx="3810000" cy="668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Kết quả hình ảnh cho cak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028700"/>
            <a:ext cx="6321425" cy="42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37639"/>
            <a:ext cx="2362200" cy="23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Kết quả hình ảnh cho bike child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905">
            <a:off x="870740" y="-53975"/>
            <a:ext cx="7779774" cy="54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12251"/>
            <a:ext cx="2286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hamburger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609600"/>
            <a:ext cx="6016625" cy="473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ết quả hình ảnh cho stuffed animal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5650772" cy="56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-76200"/>
            <a:ext cx="4933950" cy="74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Kết quả hình ảnh cho cak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321425" cy="428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12251"/>
            <a:ext cx="2286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spaghetti noodles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64474"/>
            <a:ext cx="6747387" cy="38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teddy bea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2846">
            <a:off x="2033890" y="729469"/>
            <a:ext cx="5047142" cy="504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ết quả hình ảnh cho teddy bea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6260">
            <a:off x="2443082" y="114768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6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Kết quả hình ảnh cho candy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713">
            <a:off x="3396661" y="1026459"/>
            <a:ext cx="2602234" cy="520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4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Kết quả hình ảnh cho cake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77823"/>
            <a:ext cx="5163786" cy="454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Kết quả hình ảnh cho barbi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30604"/>
            <a:ext cx="4941880" cy="45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Kết quả hình ảnh cho spinne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042">
            <a:off x="2417543" y="1609187"/>
            <a:ext cx="33718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ết quả hình ảnh cho kfc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935" y="1524000"/>
            <a:ext cx="97536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61</Words>
  <PresentationFormat>On-screen Show (4:3)</PresentationFormat>
  <Paragraphs>11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2017-10-13T08:33:07Z</dcterms:created>
  <dcterms:modified xsi:type="dcterms:W3CDTF">2017-12-07T01:51:06Z</dcterms:modified>
</cp:coreProperties>
</file>