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1"/>
  </p:notesMasterIdLst>
  <p:sldIdLst>
    <p:sldId id="301" r:id="rId3"/>
    <p:sldId id="390" r:id="rId4"/>
    <p:sldId id="386" r:id="rId5"/>
    <p:sldId id="379" r:id="rId6"/>
    <p:sldId id="380" r:id="rId7"/>
    <p:sldId id="286" r:id="rId8"/>
    <p:sldId id="357" r:id="rId9"/>
    <p:sldId id="383" r:id="rId10"/>
    <p:sldId id="381" r:id="rId11"/>
    <p:sldId id="382" r:id="rId12"/>
    <p:sldId id="322" r:id="rId13"/>
    <p:sldId id="378" r:id="rId14"/>
    <p:sldId id="366" r:id="rId15"/>
    <p:sldId id="384" r:id="rId16"/>
    <p:sldId id="377" r:id="rId17"/>
    <p:sldId id="391" r:id="rId18"/>
    <p:sldId id="375" r:id="rId19"/>
    <p:sldId id="320" r:id="rId20"/>
  </p:sldIdLst>
  <p:sldSz cx="24384000" cy="13716000"/>
  <p:notesSz cx="6858000" cy="9144000"/>
  <p:custDataLst>
    <p:tags r:id="rId2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AB7C37"/>
    <a:srgbClr val="863D0C"/>
    <a:srgbClr val="D76213"/>
    <a:srgbClr val="D0F9FE"/>
    <a:srgbClr val="548235"/>
    <a:srgbClr val="FFF9BC"/>
    <a:srgbClr val="39884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55" autoAdjust="0"/>
  </p:normalViewPr>
  <p:slideViewPr>
    <p:cSldViewPr>
      <p:cViewPr varScale="1">
        <p:scale>
          <a:sx n="40" d="100"/>
          <a:sy n="40" d="100"/>
        </p:scale>
        <p:origin x="710" y="3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57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1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92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03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42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61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Bỏ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0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96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55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84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96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8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54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FFC2D9-5570-4856-B754-D51585130521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38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65" name="Picture 5"/>
              <p:cNvPicPr>
                <a:picLocks noChangeAspect="1" noChangeArrowheads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70" name="Picture 10"/>
              <p:cNvPicPr>
                <a:picLocks noChangeAspect="1" noChangeArrowheads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1"/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3"/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TextBox 67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itle 2">
              <a:extLst>
                <a:ext uri="{FF2B5EF4-FFF2-40B4-BE49-F238E27FC236}">
                  <a16:creationId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30.png"/><Relationship Id="rId18" Type="http://schemas.openxmlformats.org/officeDocument/2006/relationships/image" Target="../media/image118.png"/><Relationship Id="rId3" Type="http://schemas.openxmlformats.org/officeDocument/2006/relationships/image" Target="../media/image104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0.png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19" Type="http://schemas.openxmlformats.org/officeDocument/2006/relationships/image" Target="../media/image119.png"/><Relationship Id="rId4" Type="http://schemas.openxmlformats.org/officeDocument/2006/relationships/image" Target="../media/image105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0.png"/><Relationship Id="rId5" Type="http://schemas.openxmlformats.org/officeDocument/2006/relationships/image" Target="../media/image9.png"/><Relationship Id="rId4" Type="http://schemas.openxmlformats.org/officeDocument/2006/relationships/image" Target="../media/image1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5469471"/>
            <a:ext cx="19877574" cy="6798729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76954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6700" y="5049609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809896" y="4446051"/>
              <a:ext cx="7644981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 TÍCH PHÂN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736227" y="1555246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6" y="6399702"/>
            <a:ext cx="9526105" cy="975940"/>
            <a:chOff x="7459670" y="7086600"/>
            <a:chExt cx="9527208" cy="976053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7894422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 TÍCH PHÂN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6" cy="976053"/>
              <a:chOff x="7459669" y="7543800"/>
              <a:chExt cx="1381119" cy="976053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8" y="7685126"/>
                <a:ext cx="1371600" cy="834727"/>
                <a:chOff x="7469188" y="7685126"/>
                <a:chExt cx="1371600" cy="834727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39440" y="7414874"/>
                  <a:ext cx="831096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73118" y="7688759"/>
                  <a:ext cx="478893" cy="831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82542" y="10300548"/>
            <a:ext cx="10451037" cy="975940"/>
            <a:chOff x="7459670" y="8524495"/>
            <a:chExt cx="10452246" cy="976053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8819460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 CỦA TÍCH PHÂN</a:t>
              </a:r>
              <a:endParaRPr lang="en-US" sz="48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6" cy="976053"/>
              <a:chOff x="7459669" y="7543800"/>
              <a:chExt cx="1381119" cy="976053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8" y="7685125"/>
                <a:ext cx="1371600" cy="834728"/>
                <a:chOff x="7469188" y="7685125"/>
                <a:chExt cx="1371600" cy="834728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39441" y="7414872"/>
                  <a:ext cx="831094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25250" y="7688759"/>
                  <a:ext cx="774626" cy="831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0373" y="7687907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Diện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thang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75356" y="2795826"/>
              <a:ext cx="5774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0373" y="8915411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75356" y="2795826"/>
              <a:ext cx="5774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6DC2251-7F74-4069-AEB9-D6AA7B57A70F}"/>
              </a:ext>
            </a:extLst>
          </p:cNvPr>
          <p:cNvSpPr txBox="1"/>
          <p:nvPr/>
        </p:nvSpPr>
        <p:spPr>
          <a:xfrm>
            <a:off x="4472413" y="3429000"/>
            <a:ext cx="16440659" cy="104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3: NGUYÊN HÀM- TÍCH PHÂN VÀ ỨNG DỤNG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E5E6EC2-F21A-41EB-A93D-872D872E6719}"/>
              </a:ext>
            </a:extLst>
          </p:cNvPr>
          <p:cNvGrpSpPr/>
          <p:nvPr/>
        </p:nvGrpSpPr>
        <p:grpSpPr>
          <a:xfrm>
            <a:off x="236515" y="2485641"/>
            <a:ext cx="23506627" cy="2097213"/>
            <a:chOff x="311054" y="2912059"/>
            <a:chExt cx="23506627" cy="2097213"/>
          </a:xfrm>
        </p:grpSpPr>
        <p:sp>
          <p:nvSpPr>
            <p:cNvPr id="57" name="Rounded Rectangle 28">
              <a:extLst>
                <a:ext uri="{FF2B5EF4-FFF2-40B4-BE49-F238E27FC236}">
                  <a16:creationId xmlns:a16="http://schemas.microsoft.com/office/drawing/2014/main" id="{5C361BD3-CB1C-4C2E-BE0D-653AF7CD9B3A}"/>
                </a:ext>
              </a:extLst>
            </p:cNvPr>
            <p:cNvSpPr/>
            <p:nvPr/>
          </p:nvSpPr>
          <p:spPr>
            <a:xfrm>
              <a:off x="311054" y="3160959"/>
              <a:ext cx="23506627" cy="184831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67">
              <a:extLst>
                <a:ext uri="{FF2B5EF4-FFF2-40B4-BE49-F238E27FC236}">
                  <a16:creationId xmlns:a16="http://schemas.microsoft.com/office/drawing/2014/main" id="{A3FA488B-6D33-4756-872E-BDBB6E830A2E}"/>
                </a:ext>
              </a:extLst>
            </p:cNvPr>
            <p:cNvGrpSpPr/>
            <p:nvPr/>
          </p:nvGrpSpPr>
          <p:grpSpPr>
            <a:xfrm>
              <a:off x="311054" y="2912059"/>
              <a:ext cx="3600000" cy="900000"/>
              <a:chOff x="1311958" y="3405486"/>
              <a:chExt cx="3579192" cy="940513"/>
            </a:xfrm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AB3D7A55-5A24-42F6-A068-485FAA726C4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6416E74-6294-4619-B55D-99436C70D06F}"/>
                  </a:ext>
                </a:extLst>
              </p:cNvPr>
              <p:cNvSpPr txBox="1"/>
              <p:nvPr/>
            </p:nvSpPr>
            <p:spPr>
              <a:xfrm>
                <a:off x="2316645" y="3484582"/>
                <a:ext cx="2218802" cy="836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</a:t>
                </a:r>
              </a:p>
            </p:txBody>
          </p:sp>
          <p:grpSp>
            <p:nvGrpSpPr>
              <p:cNvPr id="61" name="Group 70">
                <a:extLst>
                  <a:ext uri="{FF2B5EF4-FFF2-40B4-BE49-F238E27FC236}">
                    <a16:creationId xmlns:a16="http://schemas.microsoft.com/office/drawing/2014/main" id="{9DD1F4BA-0B16-470A-A018-00620B551621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96BC709-6591-4731-B843-5F7259E9559A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13">
                  <a:extLst>
                    <a:ext uri="{FF2B5EF4-FFF2-40B4-BE49-F238E27FC236}">
                      <a16:creationId xmlns:a16="http://schemas.microsoft.com/office/drawing/2014/main" id="{3D409224-5FDF-4606-B2A7-062897700F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14">
                  <a:extLst>
                    <a:ext uri="{FF2B5EF4-FFF2-40B4-BE49-F238E27FC236}">
                      <a16:creationId xmlns:a16="http://schemas.microsoft.com/office/drawing/2014/main" id="{64C239DB-5DF6-4E4A-9A97-2F2792AA71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15">
                  <a:extLst>
                    <a:ext uri="{FF2B5EF4-FFF2-40B4-BE49-F238E27FC236}">
                      <a16:creationId xmlns:a16="http://schemas.microsoft.com/office/drawing/2014/main" id="{8A4620F6-75D7-4CBD-9FDB-FB319CE6A5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16">
                  <a:extLst>
                    <a:ext uri="{FF2B5EF4-FFF2-40B4-BE49-F238E27FC236}">
                      <a16:creationId xmlns:a16="http://schemas.microsoft.com/office/drawing/2014/main" id="{F7ACB8B6-F80C-4FF6-A143-533CDBD44C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17">
                  <a:extLst>
                    <a:ext uri="{FF2B5EF4-FFF2-40B4-BE49-F238E27FC236}">
                      <a16:creationId xmlns:a16="http://schemas.microsoft.com/office/drawing/2014/main" id="{2EBC698D-EA8A-4C11-BFB5-EC5C993B89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8">
                  <a:extLst>
                    <a:ext uri="{FF2B5EF4-FFF2-40B4-BE49-F238E27FC236}">
                      <a16:creationId xmlns:a16="http://schemas.microsoft.com/office/drawing/2014/main" id="{6F284D33-BC3D-4D14-BE32-428A8987D0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9">
                  <a:extLst>
                    <a:ext uri="{FF2B5EF4-FFF2-40B4-BE49-F238E27FC236}">
                      <a16:creationId xmlns:a16="http://schemas.microsoft.com/office/drawing/2014/main" id="{AF4C8748-32C1-4CD9-AE2D-E6CEA37C39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20">
                  <a:extLst>
                    <a:ext uri="{FF2B5EF4-FFF2-40B4-BE49-F238E27FC236}">
                      <a16:creationId xmlns:a16="http://schemas.microsoft.com/office/drawing/2014/main" id="{ABCF6400-F320-4F5C-8A38-E390A935B3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21">
                  <a:extLst>
                    <a:ext uri="{FF2B5EF4-FFF2-40B4-BE49-F238E27FC236}">
                      <a16:creationId xmlns:a16="http://schemas.microsoft.com/office/drawing/2014/main" id="{14440ECB-1CA2-4524-A8F3-9C13925D0B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22">
                  <a:extLst>
                    <a:ext uri="{FF2B5EF4-FFF2-40B4-BE49-F238E27FC236}">
                      <a16:creationId xmlns:a16="http://schemas.microsoft.com/office/drawing/2014/main" id="{FED70354-4CD7-4EEB-9EFB-9BEECED539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23">
                  <a:extLst>
                    <a:ext uri="{FF2B5EF4-FFF2-40B4-BE49-F238E27FC236}">
                      <a16:creationId xmlns:a16="http://schemas.microsoft.com/office/drawing/2014/main" id="{31D974A7-5CBD-419A-93DA-66C61732C67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24">
                  <a:extLst>
                    <a:ext uri="{FF2B5EF4-FFF2-40B4-BE49-F238E27FC236}">
                      <a16:creationId xmlns:a16="http://schemas.microsoft.com/office/drawing/2014/main" id="{69557AE9-A02E-4D01-843E-EC139920ED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5">
                  <a:extLst>
                    <a:ext uri="{FF2B5EF4-FFF2-40B4-BE49-F238E27FC236}">
                      <a16:creationId xmlns:a16="http://schemas.microsoft.com/office/drawing/2014/main" id="{28911D6E-5A15-4D25-9ED0-F741280E61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6">
                  <a:extLst>
                    <a:ext uri="{FF2B5EF4-FFF2-40B4-BE49-F238E27FC236}">
                      <a16:creationId xmlns:a16="http://schemas.microsoft.com/office/drawing/2014/main" id="{2F28E41E-F42A-4B33-B6B1-A61E8734FD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7">
                  <a:extLst>
                    <a:ext uri="{FF2B5EF4-FFF2-40B4-BE49-F238E27FC236}">
                      <a16:creationId xmlns:a16="http://schemas.microsoft.com/office/drawing/2014/main" id="{1F599FA7-EC14-499B-8DC4-7E69DDC7CB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8">
                  <a:extLst>
                    <a:ext uri="{FF2B5EF4-FFF2-40B4-BE49-F238E27FC236}">
                      <a16:creationId xmlns:a16="http://schemas.microsoft.com/office/drawing/2014/main" id="{29A9AAFA-D382-4CA2-9A8B-4616D19084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9">
                  <a:extLst>
                    <a:ext uri="{FF2B5EF4-FFF2-40B4-BE49-F238E27FC236}">
                      <a16:creationId xmlns:a16="http://schemas.microsoft.com/office/drawing/2014/main" id="{BC8F6FF4-8965-4256-A3C8-581DA41B33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30">
                  <a:extLst>
                    <a:ext uri="{FF2B5EF4-FFF2-40B4-BE49-F238E27FC236}">
                      <a16:creationId xmlns:a16="http://schemas.microsoft.com/office/drawing/2014/main" id="{6773FA23-4B72-41CB-AEB6-F511736C41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31">
                  <a:extLst>
                    <a:ext uri="{FF2B5EF4-FFF2-40B4-BE49-F238E27FC236}">
                      <a16:creationId xmlns:a16="http://schemas.microsoft.com/office/drawing/2014/main" id="{F3147AE0-140D-4141-A827-FA3C2D1219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32">
                  <a:extLst>
                    <a:ext uri="{FF2B5EF4-FFF2-40B4-BE49-F238E27FC236}">
                      <a16:creationId xmlns:a16="http://schemas.microsoft.com/office/drawing/2014/main" id="{0D0BBF32-79C4-4CA5-9E0A-E14D4BA906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33">
                  <a:extLst>
                    <a:ext uri="{FF2B5EF4-FFF2-40B4-BE49-F238E27FC236}">
                      <a16:creationId xmlns:a16="http://schemas.microsoft.com/office/drawing/2014/main" id="{81C0A31E-A3F4-461E-88BF-839735E645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34">
                  <a:extLst>
                    <a:ext uri="{FF2B5EF4-FFF2-40B4-BE49-F238E27FC236}">
                      <a16:creationId xmlns:a16="http://schemas.microsoft.com/office/drawing/2014/main" id="{901D8A17-B638-4212-8BF6-2BCAC3B271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5">
                  <a:extLst>
                    <a:ext uri="{FF2B5EF4-FFF2-40B4-BE49-F238E27FC236}">
                      <a16:creationId xmlns:a16="http://schemas.microsoft.com/office/drawing/2014/main" id="{28157A64-0913-44DA-A250-8579498684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6">
                  <a:extLst>
                    <a:ext uri="{FF2B5EF4-FFF2-40B4-BE49-F238E27FC236}">
                      <a16:creationId xmlns:a16="http://schemas.microsoft.com/office/drawing/2014/main" id="{AAC601C3-E9C9-411E-91F2-88A55C94AE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281346" y="5160598"/>
            <a:ext cx="23461796" cy="7231994"/>
            <a:chOff x="991133" y="5246702"/>
            <a:chExt cx="23542038" cy="5433526"/>
          </a:xfrm>
        </p:grpSpPr>
        <p:sp>
          <p:nvSpPr>
            <p:cNvPr id="47" name="Rounded Rectangle 46"/>
            <p:cNvSpPr/>
            <p:nvPr/>
          </p:nvSpPr>
          <p:spPr>
            <a:xfrm>
              <a:off x="991133" y="5318349"/>
              <a:ext cx="23542038" cy="536187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  <p:grpSp>
          <p:nvGrpSpPr>
            <p:cNvPr id="48" name="Group 60"/>
            <p:cNvGrpSpPr/>
            <p:nvPr/>
          </p:nvGrpSpPr>
          <p:grpSpPr>
            <a:xfrm>
              <a:off x="991946" y="5246702"/>
              <a:ext cx="3305109" cy="676969"/>
              <a:chOff x="993610" y="6220840"/>
              <a:chExt cx="3305491" cy="680421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592001" y="5194161"/>
                <a:ext cx="68042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865437" y="6295642"/>
                <a:ext cx="2381155" cy="524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993610" y="6220843"/>
                <a:ext cx="777240" cy="67104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/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146009" y="6292852"/>
                <a:ext cx="501902" cy="59903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45759C8-F30D-4AE8-BF08-CA6BEBB99B01}"/>
                  </a:ext>
                </a:extLst>
              </p:cNvPr>
              <p:cNvSpPr/>
              <p:nvPr/>
            </p:nvSpPr>
            <p:spPr>
              <a:xfrm>
                <a:off x="4583083" y="3312285"/>
                <a:ext cx="9275296" cy="1077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492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tích phân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45759C8-F30D-4AE8-BF08-CA6BEBB99B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083" y="3312285"/>
                <a:ext cx="9275296" cy="1077346"/>
              </a:xfrm>
              <a:prstGeom prst="rect">
                <a:avLst/>
              </a:prstGeom>
              <a:blipFill>
                <a:blip r:embed="rId3"/>
                <a:stretch>
                  <a:fillRect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B4DC15D-0F25-4E0A-9DAA-E4A5294B821C}"/>
                  </a:ext>
                </a:extLst>
              </p:cNvPr>
              <p:cNvSpPr/>
              <p:nvPr/>
            </p:nvSpPr>
            <p:spPr>
              <a:xfrm>
                <a:off x="4792046" y="5229911"/>
                <a:ext cx="4406399" cy="1631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𝑰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vi-VN" sz="4400" b="1" i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𝐝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vi-VN" sz="4400" b="1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B4DC15D-0F25-4E0A-9DAA-E4A5294B82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046" y="5229911"/>
                <a:ext cx="4406399" cy="16310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E5C8F40-A742-4D6D-8888-7A0808C4079D}"/>
                  </a:ext>
                </a:extLst>
              </p:cNvPr>
              <p:cNvSpPr/>
              <p:nvPr/>
            </p:nvSpPr>
            <p:spPr>
              <a:xfrm>
                <a:off x="5315376" y="6974868"/>
                <a:ext cx="5180834" cy="1631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𝐝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</m:e>
                      </m:nary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𝐝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E5C8F40-A742-4D6D-8888-7A0808C407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376" y="6974868"/>
                <a:ext cx="5180834" cy="1631024"/>
              </a:xfrm>
              <a:prstGeom prst="rect">
                <a:avLst/>
              </a:prstGeom>
              <a:blipFill>
                <a:blip r:embed="rId5"/>
                <a:stretch>
                  <a:fillRect r="-46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CA8F303-1477-4561-9039-7229CBCC4BCF}"/>
                  </a:ext>
                </a:extLst>
              </p:cNvPr>
              <p:cNvSpPr/>
              <p:nvPr/>
            </p:nvSpPr>
            <p:spPr>
              <a:xfrm>
                <a:off x="5315356" y="8574860"/>
                <a:ext cx="8925490" cy="2090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vi-VN" sz="4400" b="1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vi-VN" sz="4400" b="1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f>
                                        <m:f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vi-VN" sz="4400" b="1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vi-VN" sz="4400" b="1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CA8F303-1477-4561-9039-7229CBCC4B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356" y="8574860"/>
                <a:ext cx="8925490" cy="20908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84E359F-A66F-479E-BCB8-C1B997F43E11}"/>
                  </a:ext>
                </a:extLst>
              </p:cNvPr>
              <p:cNvSpPr/>
              <p:nvPr/>
            </p:nvSpPr>
            <p:spPr>
              <a:xfrm>
                <a:off x="5173046" y="10877178"/>
                <a:ext cx="3632561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687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84E359F-A66F-479E-BCB8-C1B997F43E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046" y="10877178"/>
                <a:ext cx="3632561" cy="13599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1D82DEC-E4F1-4ADA-9ACF-D8E2C5707FF3}"/>
                  </a:ext>
                </a:extLst>
              </p:cNvPr>
              <p:cNvSpPr/>
              <p:nvPr/>
            </p:nvSpPr>
            <p:spPr>
              <a:xfrm>
                <a:off x="9197927" y="5229792"/>
                <a:ext cx="7729872" cy="1631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vi-VN" sz="4400" b="1" i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𝐝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</m:e>
                      </m:nary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vi-VN" sz="4400" b="1" i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𝐝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vi-VN" sz="4400" b="1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1D82DEC-E4F1-4ADA-9ACF-D8E2C5707F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7927" y="5229792"/>
                <a:ext cx="7729872" cy="16310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874C210F-A558-469B-8ED5-BE9C23702F29}"/>
              </a:ext>
            </a:extLst>
          </p:cNvPr>
          <p:cNvSpPr txBox="1"/>
          <p:nvPr/>
        </p:nvSpPr>
        <p:spPr>
          <a:xfrm>
            <a:off x="9525000" y="1782086"/>
            <a:ext cx="6921240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VÍ DỤ MINH HỌA</a:t>
            </a:r>
          </a:p>
        </p:txBody>
      </p:sp>
    </p:spTree>
    <p:extLst>
      <p:ext uri="{BB962C8B-B14F-4D97-AF65-F5344CB8AC3E}">
        <p14:creationId xmlns:p14="http://schemas.microsoft.com/office/powerpoint/2010/main" val="115202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3" grpId="0"/>
      <p:bldP spid="54" grpId="0"/>
      <p:bldP spid="5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47">
            <a:extLst>
              <a:ext uri="{FF2B5EF4-FFF2-40B4-BE49-F238E27FC236}">
                <a16:creationId xmlns:a16="http://schemas.microsoft.com/office/drawing/2014/main" id="{53613760-9286-49AF-BE82-C898D18B5EBA}"/>
              </a:ext>
            </a:extLst>
          </p:cNvPr>
          <p:cNvGrpSpPr/>
          <p:nvPr/>
        </p:nvGrpSpPr>
        <p:grpSpPr>
          <a:xfrm>
            <a:off x="5324778" y="5896540"/>
            <a:ext cx="13734443" cy="1184856"/>
            <a:chOff x="739068" y="1064141"/>
            <a:chExt cx="9473319" cy="1419471"/>
          </a:xfrm>
          <a:solidFill>
            <a:srgbClr val="FFC000"/>
          </a:solidFill>
        </p:grpSpPr>
        <p:sp>
          <p:nvSpPr>
            <p:cNvPr id="21" name="Freeform 71">
              <a:extLst>
                <a:ext uri="{FF2B5EF4-FFF2-40B4-BE49-F238E27FC236}">
                  <a16:creationId xmlns:a16="http://schemas.microsoft.com/office/drawing/2014/main" id="{AB24152F-6405-46FB-AC52-68888A1EDE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grpSp>
          <p:nvGrpSpPr>
            <p:cNvPr id="22" name="Group 30">
              <a:extLst>
                <a:ext uri="{FF2B5EF4-FFF2-40B4-BE49-F238E27FC236}">
                  <a16:creationId xmlns:a16="http://schemas.microsoft.com/office/drawing/2014/main" id="{1D1B96C9-83C9-483A-868F-6361CE1B183A}"/>
                </a:ext>
              </a:extLst>
            </p:cNvPr>
            <p:cNvGrpSpPr/>
            <p:nvPr/>
          </p:nvGrpSpPr>
          <p:grpSpPr>
            <a:xfrm>
              <a:off x="739068" y="1064141"/>
              <a:ext cx="8136208" cy="1411354"/>
              <a:chOff x="739068" y="1064141"/>
              <a:chExt cx="8136208" cy="1411354"/>
            </a:xfrm>
            <a:grpFill/>
          </p:grpSpPr>
          <p:sp>
            <p:nvSpPr>
              <p:cNvPr id="23" name="Freeform 71">
                <a:extLst>
                  <a:ext uri="{FF2B5EF4-FFF2-40B4-BE49-F238E27FC236}">
                    <a16:creationId xmlns:a16="http://schemas.microsoft.com/office/drawing/2014/main" id="{D0712791-5BBD-4758-A409-C529F1424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4" name="Oval 72">
                <a:extLst>
                  <a:ext uri="{FF2B5EF4-FFF2-40B4-BE49-F238E27FC236}">
                    <a16:creationId xmlns:a16="http://schemas.microsoft.com/office/drawing/2014/main" id="{64B9F0E6-6F14-49B5-B844-AD7A32E0D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5" name="Freeform 73">
                <a:extLst>
                  <a:ext uri="{FF2B5EF4-FFF2-40B4-BE49-F238E27FC236}">
                    <a16:creationId xmlns:a16="http://schemas.microsoft.com/office/drawing/2014/main" id="{F7C2DE3C-E667-4F4E-9A18-A855EABDC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6" name="Freeform 74">
                <a:extLst>
                  <a:ext uri="{FF2B5EF4-FFF2-40B4-BE49-F238E27FC236}">
                    <a16:creationId xmlns:a16="http://schemas.microsoft.com/office/drawing/2014/main" id="{AF46E6A3-3BF1-4E1C-AF8B-A43B95004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7" name="Freeform 75">
                <a:extLst>
                  <a:ext uri="{FF2B5EF4-FFF2-40B4-BE49-F238E27FC236}">
                    <a16:creationId xmlns:a16="http://schemas.microsoft.com/office/drawing/2014/main" id="{352B0418-1FCE-4BDD-A3F4-51CC57688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8" name="Freeform 76">
                <a:extLst>
                  <a:ext uri="{FF2B5EF4-FFF2-40B4-BE49-F238E27FC236}">
                    <a16:creationId xmlns:a16="http://schemas.microsoft.com/office/drawing/2014/main" id="{155994F1-9F75-4845-BF6B-0239DFF0A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9" name="Freeform 77">
                <a:extLst>
                  <a:ext uri="{FF2B5EF4-FFF2-40B4-BE49-F238E27FC236}">
                    <a16:creationId xmlns:a16="http://schemas.microsoft.com/office/drawing/2014/main" id="{00CEE689-4CF5-458A-855A-A8642E105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0" name="Freeform 78">
                <a:extLst>
                  <a:ext uri="{FF2B5EF4-FFF2-40B4-BE49-F238E27FC236}">
                    <a16:creationId xmlns:a16="http://schemas.microsoft.com/office/drawing/2014/main" id="{8E640622-3F9C-457B-9DBB-3426C7F81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1" name="Freeform 79">
                <a:extLst>
                  <a:ext uri="{FF2B5EF4-FFF2-40B4-BE49-F238E27FC236}">
                    <a16:creationId xmlns:a16="http://schemas.microsoft.com/office/drawing/2014/main" id="{AF1C1C8E-AC0E-4FCA-8645-174123045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2" name="Freeform 80">
                <a:extLst>
                  <a:ext uri="{FF2B5EF4-FFF2-40B4-BE49-F238E27FC236}">
                    <a16:creationId xmlns:a16="http://schemas.microsoft.com/office/drawing/2014/main" id="{8F9263E1-9316-497C-A698-DEA297830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3" name="Freeform 81">
                <a:extLst>
                  <a:ext uri="{FF2B5EF4-FFF2-40B4-BE49-F238E27FC236}">
                    <a16:creationId xmlns:a16="http://schemas.microsoft.com/office/drawing/2014/main" id="{5708AD16-9860-4882-B8F9-8E34AC347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4" name="Freeform 82">
                <a:extLst>
                  <a:ext uri="{FF2B5EF4-FFF2-40B4-BE49-F238E27FC236}">
                    <a16:creationId xmlns:a16="http://schemas.microsoft.com/office/drawing/2014/main" id="{7109AA9D-F146-48F4-8A65-81D9857F5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5" name="TextBox 43">
                <a:extLst>
                  <a:ext uri="{FF2B5EF4-FFF2-40B4-BE49-F238E27FC236}">
                    <a16:creationId xmlns:a16="http://schemas.microsoft.com/office/drawing/2014/main" id="{333DFA3B-FEBE-41F2-A346-30F1E1AA17EC}"/>
                  </a:ext>
                </a:extLst>
              </p:cNvPr>
              <p:cNvSpPr txBox="1"/>
              <p:nvPr/>
            </p:nvSpPr>
            <p:spPr>
              <a:xfrm>
                <a:off x="2091020" y="1064141"/>
                <a:ext cx="6784256" cy="1210738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60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5549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63856" y="6858000"/>
            <a:ext cx="22278724" cy="6187486"/>
            <a:chOff x="990728" y="6937399"/>
            <a:chExt cx="22153139" cy="6188291"/>
          </a:xfrm>
        </p:grpSpPr>
        <p:sp>
          <p:nvSpPr>
            <p:cNvPr id="125" name="Rounded Rectangle 124"/>
            <p:cNvSpPr/>
            <p:nvPr/>
          </p:nvSpPr>
          <p:spPr>
            <a:xfrm>
              <a:off x="1008176" y="6953549"/>
              <a:ext cx="22135691" cy="617214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990728" y="6937399"/>
              <a:ext cx="3577034" cy="800323"/>
              <a:chOff x="990728" y="6937399"/>
              <a:chExt cx="3577034" cy="80032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23802" y="6937399"/>
                <a:ext cx="2643960" cy="8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600" b="1" dirty="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990728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160466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50025" y="2524539"/>
            <a:ext cx="22442187" cy="2471108"/>
            <a:chOff x="992187" y="2561822"/>
            <a:chExt cx="22353091" cy="2555542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45036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1822"/>
              <a:ext cx="3241397" cy="1026180"/>
              <a:chOff x="534987" y="1644738"/>
              <a:chExt cx="4354614" cy="1179465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716134" y="1644738"/>
                <a:ext cx="3173467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21E5598-D585-4283-BC11-80204C24E3CB}"/>
                  </a:ext>
                </a:extLst>
              </p:cNvPr>
              <p:cNvSpPr/>
              <p:nvPr/>
            </p:nvSpPr>
            <p:spPr>
              <a:xfrm>
                <a:off x="3681981" y="2895600"/>
                <a:ext cx="19254219" cy="1963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 tục trên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có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21E5598-D585-4283-BC11-80204C24E3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981" y="2895600"/>
                <a:ext cx="19254219" cy="1963999"/>
              </a:xfrm>
              <a:prstGeom prst="rect">
                <a:avLst/>
              </a:prstGeom>
              <a:blipFill>
                <a:blip r:embed="rId3"/>
                <a:stretch>
                  <a:fillRect l="-1266" b="-8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CE8668A-D91C-457B-BC0D-FEC218DAE82C}"/>
                  </a:ext>
                </a:extLst>
              </p:cNvPr>
              <p:cNvSpPr/>
              <p:nvPr/>
            </p:nvSpPr>
            <p:spPr>
              <a:xfrm>
                <a:off x="5944413" y="8095176"/>
                <a:ext cx="9997609" cy="1028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nary>
                      <m:nary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CE8668A-D91C-457B-BC0D-FEC218DAE8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413" y="8095176"/>
                <a:ext cx="9997609" cy="10281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E9FCC94-121C-456B-BA36-6712AC78A9AD}"/>
                  </a:ext>
                </a:extLst>
              </p:cNvPr>
              <p:cNvSpPr/>
              <p:nvPr/>
            </p:nvSpPr>
            <p:spPr>
              <a:xfrm>
                <a:off x="6249174" y="9683901"/>
                <a:ext cx="22769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E9FCC94-121C-456B-BA36-6712AC78A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174" y="9683901"/>
                <a:ext cx="227697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99D8A6-4FD8-40A9-8BFE-7F14683EBBCC}"/>
                  </a:ext>
                </a:extLst>
              </p:cNvPr>
              <p:cNvSpPr/>
              <p:nvPr/>
            </p:nvSpPr>
            <p:spPr>
              <a:xfrm>
                <a:off x="6385892" y="11060921"/>
                <a:ext cx="127752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99D8A6-4FD8-40A9-8BFE-7F14683EB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892" y="11060921"/>
                <a:ext cx="1277529" cy="769441"/>
              </a:xfrm>
              <a:prstGeom prst="rect">
                <a:avLst/>
              </a:prstGeom>
              <a:blipFill>
                <a:blip r:embed="rId6"/>
                <a:stretch>
                  <a:fillRect t="-16535" r="-18660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A03F12D-EC9C-4321-B1EA-CC7A506E2229}"/>
                  </a:ext>
                </a:extLst>
              </p:cNvPr>
              <p:cNvSpPr/>
              <p:nvPr/>
            </p:nvSpPr>
            <p:spPr>
              <a:xfrm>
                <a:off x="1967311" y="8110803"/>
                <a:ext cx="2500239" cy="769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A03F12D-EC9C-4321-B1EA-CC7A506E22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311" y="8110803"/>
                <a:ext cx="2500239" cy="7692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7">
            <a:extLst>
              <a:ext uri="{FF2B5EF4-FFF2-40B4-BE49-F238E27FC236}">
                <a16:creationId xmlns:a16="http://schemas.microsoft.com/office/drawing/2014/main" id="{6A0520AD-DEE7-458D-AD56-886FDEB38437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0" name="Freeform 71">
              <a:extLst>
                <a:ext uri="{FF2B5EF4-FFF2-40B4-BE49-F238E27FC236}">
                  <a16:creationId xmlns:a16="http://schemas.microsoft.com/office/drawing/2014/main" id="{AF74841A-D067-49B2-811F-DE1CB4FF92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1" name="Group 30">
              <a:extLst>
                <a:ext uri="{FF2B5EF4-FFF2-40B4-BE49-F238E27FC236}">
                  <a16:creationId xmlns:a16="http://schemas.microsoft.com/office/drawing/2014/main" id="{85C9DF79-8A44-4676-9980-43CA8B6D4FF1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2" name="Freeform 71">
                <a:extLst>
                  <a:ext uri="{FF2B5EF4-FFF2-40B4-BE49-F238E27FC236}">
                    <a16:creationId xmlns:a16="http://schemas.microsoft.com/office/drawing/2014/main" id="{B97C0837-FED7-4D3E-ABB7-AE0547230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72">
                <a:extLst>
                  <a:ext uri="{FF2B5EF4-FFF2-40B4-BE49-F238E27FC236}">
                    <a16:creationId xmlns:a16="http://schemas.microsoft.com/office/drawing/2014/main" id="{C9EC5B2D-FC17-409F-AD13-358685362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3">
                <a:extLst>
                  <a:ext uri="{FF2B5EF4-FFF2-40B4-BE49-F238E27FC236}">
                    <a16:creationId xmlns:a16="http://schemas.microsoft.com/office/drawing/2014/main" id="{A49FCA81-BE00-4F0C-BF96-F67C414F9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4">
                <a:extLst>
                  <a:ext uri="{FF2B5EF4-FFF2-40B4-BE49-F238E27FC236}">
                    <a16:creationId xmlns:a16="http://schemas.microsoft.com/office/drawing/2014/main" id="{1A143AE5-ADDB-47E5-AB8F-DEB39167A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5">
                <a:extLst>
                  <a:ext uri="{FF2B5EF4-FFF2-40B4-BE49-F238E27FC236}">
                    <a16:creationId xmlns:a16="http://schemas.microsoft.com/office/drawing/2014/main" id="{BCE5228B-DF8F-4852-A2DA-57FDE5498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6">
                <a:extLst>
                  <a:ext uri="{FF2B5EF4-FFF2-40B4-BE49-F238E27FC236}">
                    <a16:creationId xmlns:a16="http://schemas.microsoft.com/office/drawing/2014/main" id="{E5A029DD-55EA-4AF9-9D32-AD7F718F9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7">
                <a:extLst>
                  <a:ext uri="{FF2B5EF4-FFF2-40B4-BE49-F238E27FC236}">
                    <a16:creationId xmlns:a16="http://schemas.microsoft.com/office/drawing/2014/main" id="{48AD09F0-E692-40FD-BD25-996AA9F92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06A2F532-D6B3-44A1-BF14-AD9A854DA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6F270F32-8BFE-4BAA-A40F-5EB507F8B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DBC32247-9F1D-4B73-A4CF-197990092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AE93A3E9-E0FA-4CF6-BBFC-08D63C77E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DFB06500-BFE9-4F7C-8B97-5939AC86E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174F3266-F1F5-4031-8D43-C87125F8EAD8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5D997B2-AAB5-485A-ADF6-14EED6D234E4}"/>
              </a:ext>
            </a:extLst>
          </p:cNvPr>
          <p:cNvGrpSpPr/>
          <p:nvPr/>
        </p:nvGrpSpPr>
        <p:grpSpPr>
          <a:xfrm>
            <a:off x="1195045" y="5305208"/>
            <a:ext cx="22197167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BCFC8EC-E9EE-40B6-95AD-D49EE400A666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2DFEFEB-9FDF-4EB9-8230-5DBEB3B1A2F9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4974506C-68E1-41F6-8B9B-6BF92B2DEBAD}"/>
                    </a:ext>
                  </a:extLst>
                </p:cNvPr>
                <p:cNvSpPr txBox="1"/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4974506C-68E1-41F6-8B9B-6BF92B2DEB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405ADE8-6953-4041-B47B-DFC692FC4726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6BD293B-5E30-4F6A-BAD5-B8826C4083C6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25929AEA-D0F7-474B-8EEC-E8121E8ACB0A}"/>
                    </a:ext>
                  </a:extLst>
                </p:cNvPr>
                <p:cNvSpPr txBox="1"/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25929AEA-D0F7-474B-8EEC-E8121E8ACB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8AFE745-EAF5-4A58-BA4C-5B9C3D1D613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70AD503-F580-4C51-B3A4-F2F919537584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DA3D2603-A810-49C8-93C4-4C77534358E3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vi-VN" sz="4400" b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𝟑𝟔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DA3D2603-A810-49C8-93C4-4C77534358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10"/>
                  <a:stretch>
                    <a:fillRect t="-16667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02F899D-254C-4E4C-94B6-CED6BBC3A393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9DB6CED-4889-4C6F-BE75-77465D4C9224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E41E7C0-C9E8-459E-979E-2227BDECAD20}"/>
                    </a:ext>
                  </a:extLst>
                </p:cNvPr>
                <p:cNvSpPr txBox="1"/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E41E7C0-C9E8-459E-979E-2227BDECAD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2D05D8DE-B1B9-466E-B6D5-10AB6FF1C25C}"/>
              </a:ext>
            </a:extLst>
          </p:cNvPr>
          <p:cNvSpPr/>
          <p:nvPr/>
        </p:nvSpPr>
        <p:spPr>
          <a:xfrm>
            <a:off x="1163574" y="5448231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6711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3" grpId="0"/>
      <p:bldP spid="4" grpId="0"/>
      <p:bldP spid="6" grpId="0"/>
      <p:bldP spid="60" grpId="0"/>
      <p:bldP spid="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60762" y="6917087"/>
            <a:ext cx="22153318" cy="6363385"/>
            <a:chOff x="1013536" y="6854250"/>
            <a:chExt cx="22156202" cy="6364213"/>
          </a:xfrm>
        </p:grpSpPr>
        <p:sp>
          <p:nvSpPr>
            <p:cNvPr id="125" name="Rounded Rectangle 124"/>
            <p:cNvSpPr/>
            <p:nvPr/>
          </p:nvSpPr>
          <p:spPr>
            <a:xfrm>
              <a:off x="1034047" y="6910520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13536" y="6854250"/>
              <a:ext cx="3787687" cy="969173"/>
              <a:chOff x="1013536" y="6854250"/>
              <a:chExt cx="3787687" cy="96917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89670" y="5711868"/>
                <a:ext cx="969172" cy="325393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879721" y="6895986"/>
                <a:ext cx="2692874" cy="8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13536" y="6855519"/>
                <a:ext cx="774046" cy="967904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183274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50025" y="2504660"/>
            <a:ext cx="22350181" cy="2799521"/>
            <a:chOff x="992187" y="2551881"/>
            <a:chExt cx="22353091" cy="2799886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68476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51881"/>
              <a:ext cx="3195007" cy="1036120"/>
              <a:chOff x="534987" y="1633313"/>
              <a:chExt cx="4292293" cy="1190890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7"/>
                <a:ext cx="4197167" cy="95567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653813" y="1633313"/>
                <a:ext cx="3173467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2074166" y="2755092"/>
                <a:ext cx="21135928" cy="2389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Cho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 đạ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li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ụ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ỏ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ã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í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166" y="2755092"/>
                <a:ext cx="21135928" cy="23896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/>
          <p:cNvCxnSpPr>
            <a:cxnSpLocks/>
          </p:cNvCxnSpPr>
          <p:nvPr/>
        </p:nvCxnSpPr>
        <p:spPr>
          <a:xfrm flipH="1">
            <a:off x="11571453" y="7179415"/>
            <a:ext cx="10947" cy="623178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/>
              <p:nvPr/>
            </p:nvSpPr>
            <p:spPr>
              <a:xfrm>
                <a:off x="2132454" y="7896796"/>
                <a:ext cx="9373036" cy="2287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454" y="7896796"/>
                <a:ext cx="9373036" cy="2287614"/>
              </a:xfrm>
              <a:prstGeom prst="rect">
                <a:avLst/>
              </a:prstGeom>
              <a:blipFill>
                <a:blip r:embed="rId4"/>
                <a:stretch>
                  <a:fillRect l="-2668" t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E9D7FD2-AA5F-4CED-8547-517E1889334F}"/>
                  </a:ext>
                </a:extLst>
              </p:cNvPr>
              <p:cNvSpPr/>
              <p:nvPr/>
            </p:nvSpPr>
            <p:spPr>
              <a:xfrm>
                <a:off x="11888668" y="8199561"/>
                <a:ext cx="11657132" cy="2154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ử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E9D7FD2-AA5F-4CED-8547-517E18893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8668" y="8199561"/>
                <a:ext cx="11657132" cy="2154116"/>
              </a:xfrm>
              <a:prstGeom prst="rect">
                <a:avLst/>
              </a:prstGeom>
              <a:blipFill>
                <a:blip r:embed="rId5"/>
                <a:stretch>
                  <a:fillRect l="-2091" t="-5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0F4E2E9E-033B-486F-B84B-26BFA613AFC6}"/>
              </a:ext>
            </a:extLst>
          </p:cNvPr>
          <p:cNvSpPr/>
          <p:nvPr/>
        </p:nvSpPr>
        <p:spPr>
          <a:xfrm>
            <a:off x="12819998" y="7206611"/>
            <a:ext cx="44767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vi-VN" sz="44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400" b="1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ớng</a:t>
            </a:r>
            <a:r>
              <a:rPr lang="en-US" sz="44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44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i="1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EF23EE2-72A1-4B60-99FB-97C7BBF84CBD}"/>
                  </a:ext>
                </a:extLst>
              </p:cNvPr>
              <p:cNvSpPr/>
              <p:nvPr/>
            </p:nvSpPr>
            <p:spPr>
              <a:xfrm>
                <a:off x="2564754" y="10332976"/>
                <a:ext cx="6145850" cy="1339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EF23EE2-72A1-4B60-99FB-97C7BBF84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754" y="10332976"/>
                <a:ext cx="6145850" cy="13399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D587A74-5DA9-40BA-95D9-5AEA88C80DA5}"/>
                  </a:ext>
                </a:extLst>
              </p:cNvPr>
              <p:cNvSpPr/>
              <p:nvPr/>
            </p:nvSpPr>
            <p:spPr>
              <a:xfrm>
                <a:off x="2621531" y="12032159"/>
                <a:ext cx="336143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D587A74-5DA9-40BA-95D9-5AEA88C80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531" y="12032159"/>
                <a:ext cx="3361433" cy="769441"/>
              </a:xfrm>
              <a:prstGeom prst="rect">
                <a:avLst/>
              </a:prstGeom>
              <a:blipFill>
                <a:blip r:embed="rId7"/>
                <a:stretch>
                  <a:fillRect t="-17460" r="-6534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D21BD9C-EEEE-49D4-98F6-1CD20F45316E}"/>
                  </a:ext>
                </a:extLst>
              </p:cNvPr>
              <p:cNvSpPr/>
              <p:nvPr/>
            </p:nvSpPr>
            <p:spPr>
              <a:xfrm>
                <a:off x="5119761" y="7307959"/>
                <a:ext cx="2500239" cy="769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D21BD9C-EEEE-49D4-98F6-1CD20F453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761" y="7307959"/>
                <a:ext cx="2500239" cy="7692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47">
            <a:extLst>
              <a:ext uri="{FF2B5EF4-FFF2-40B4-BE49-F238E27FC236}">
                <a16:creationId xmlns:a16="http://schemas.microsoft.com/office/drawing/2014/main" id="{32573508-722E-482F-94D6-179C959094C2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3" name="Freeform 71">
              <a:extLst>
                <a:ext uri="{FF2B5EF4-FFF2-40B4-BE49-F238E27FC236}">
                  <a16:creationId xmlns:a16="http://schemas.microsoft.com/office/drawing/2014/main" id="{FABD5AAE-2484-4E1D-B4F2-74A648BA718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4" name="Group 30">
              <a:extLst>
                <a:ext uri="{FF2B5EF4-FFF2-40B4-BE49-F238E27FC236}">
                  <a16:creationId xmlns:a16="http://schemas.microsoft.com/office/drawing/2014/main" id="{91D65196-0061-4A46-B108-9B7F3A8F7E14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5" name="Freeform 71">
                <a:extLst>
                  <a:ext uri="{FF2B5EF4-FFF2-40B4-BE49-F238E27FC236}">
                    <a16:creationId xmlns:a16="http://schemas.microsoft.com/office/drawing/2014/main" id="{19E0499C-6666-433E-B8C6-BC4801D27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Oval 72">
                <a:extLst>
                  <a:ext uri="{FF2B5EF4-FFF2-40B4-BE49-F238E27FC236}">
                    <a16:creationId xmlns:a16="http://schemas.microsoft.com/office/drawing/2014/main" id="{5BFF6AC2-FE3A-45CD-8F44-5CF53D6D63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3">
                <a:extLst>
                  <a:ext uri="{FF2B5EF4-FFF2-40B4-BE49-F238E27FC236}">
                    <a16:creationId xmlns:a16="http://schemas.microsoft.com/office/drawing/2014/main" id="{306217E0-E5D2-444C-B2FB-8CD5A7920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4">
                <a:extLst>
                  <a:ext uri="{FF2B5EF4-FFF2-40B4-BE49-F238E27FC236}">
                    <a16:creationId xmlns:a16="http://schemas.microsoft.com/office/drawing/2014/main" id="{BE01A2BD-C4BF-4138-BB7E-E5586882E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5">
                <a:extLst>
                  <a:ext uri="{FF2B5EF4-FFF2-40B4-BE49-F238E27FC236}">
                    <a16:creationId xmlns:a16="http://schemas.microsoft.com/office/drawing/2014/main" id="{C942AFED-9BC2-4E34-A3A0-AD3FB613C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6">
                <a:extLst>
                  <a:ext uri="{FF2B5EF4-FFF2-40B4-BE49-F238E27FC236}">
                    <a16:creationId xmlns:a16="http://schemas.microsoft.com/office/drawing/2014/main" id="{AC655A37-5A15-4F2E-B7BC-66E2DB278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7">
                <a:extLst>
                  <a:ext uri="{FF2B5EF4-FFF2-40B4-BE49-F238E27FC236}">
                    <a16:creationId xmlns:a16="http://schemas.microsoft.com/office/drawing/2014/main" id="{CE4D54CE-AE88-4C25-9BAA-2E5C42FBD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8">
                <a:extLst>
                  <a:ext uri="{FF2B5EF4-FFF2-40B4-BE49-F238E27FC236}">
                    <a16:creationId xmlns:a16="http://schemas.microsoft.com/office/drawing/2014/main" id="{FCCF6743-20CF-414A-98CE-DEB02C8D1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9">
                <a:extLst>
                  <a:ext uri="{FF2B5EF4-FFF2-40B4-BE49-F238E27FC236}">
                    <a16:creationId xmlns:a16="http://schemas.microsoft.com/office/drawing/2014/main" id="{9BE0B572-2BCC-40DD-9A81-B78ACEBCB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>
                <a:extLst>
                  <a:ext uri="{FF2B5EF4-FFF2-40B4-BE49-F238E27FC236}">
                    <a16:creationId xmlns:a16="http://schemas.microsoft.com/office/drawing/2014/main" id="{CECA0A40-4D56-4A54-A515-0BF5E3A68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1">
                <a:extLst>
                  <a:ext uri="{FF2B5EF4-FFF2-40B4-BE49-F238E27FC236}">
                    <a16:creationId xmlns:a16="http://schemas.microsoft.com/office/drawing/2014/main" id="{1D09D962-5485-4837-8FAF-446A69629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82">
                <a:extLst>
                  <a:ext uri="{FF2B5EF4-FFF2-40B4-BE49-F238E27FC236}">
                    <a16:creationId xmlns:a16="http://schemas.microsoft.com/office/drawing/2014/main" id="{0ED66EDE-0793-4474-B733-E752E5294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43">
                <a:extLst>
                  <a:ext uri="{FF2B5EF4-FFF2-40B4-BE49-F238E27FC236}">
                    <a16:creationId xmlns:a16="http://schemas.microsoft.com/office/drawing/2014/main" id="{09A034AE-101F-42ED-9987-0C820C23587C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EB4707D-1578-41DD-87C1-218FBEE9E43A}"/>
              </a:ext>
            </a:extLst>
          </p:cNvPr>
          <p:cNvGrpSpPr/>
          <p:nvPr/>
        </p:nvGrpSpPr>
        <p:grpSpPr>
          <a:xfrm>
            <a:off x="1120033" y="5465641"/>
            <a:ext cx="22197167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1E4FEF3-989E-45B8-90F8-DA05F12AEE38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9BD6BEB-3B3C-4AB2-95A5-317F47E4EA46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99188005-38CC-4081-B056-053C0B3E6E64}"/>
                    </a:ext>
                  </a:extLst>
                </p:cNvPr>
                <p:cNvSpPr txBox="1"/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𝑰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99188005-38CC-4081-B056-053C0B3E6E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9E90842-FCB6-4A9B-B60A-57A057135D60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F3D5E52-8B3B-4943-8817-EF0D548895C5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D8931612-A0ED-44DA-82AE-873FE08E8844}"/>
                    </a:ext>
                  </a:extLst>
                </p:cNvPr>
                <p:cNvSpPr txBox="1"/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𝑰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𝟏𝟏</m:t>
                        </m:r>
                        <m:r>
                          <m:rPr>
                            <m:nor/>
                          </m:rPr>
                          <a:rPr lang="vi-VN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D8931612-A0ED-44DA-82AE-873FE08E8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3B320C4-19B3-4504-A310-089CFBB1229D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76116C4-05AB-4CC9-B323-D0CA1B00B71B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1120DFFA-9C24-4558-8DBF-18D806F619DA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𝑰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1120DFFA-9C24-4558-8DBF-18D806F619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11"/>
                  <a:stretch>
                    <a:fillRect t="-16535" b="-35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25C5707-D705-413E-99E0-9CB493EBEF54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7BCA7AE-3D51-458C-8E07-21979D7427B3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F6BAB1C9-B309-42AC-845C-80204A763A1C}"/>
                    </a:ext>
                  </a:extLst>
                </p:cNvPr>
                <p:cNvSpPr txBox="1"/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𝑰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𝟏𝟖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F6BAB1C9-B309-42AC-845C-80204A763A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7FD4024D-0328-4B46-A117-2EB862EB4F5C}"/>
              </a:ext>
            </a:extLst>
          </p:cNvPr>
          <p:cNvSpPr/>
          <p:nvPr/>
        </p:nvSpPr>
        <p:spPr>
          <a:xfrm>
            <a:off x="6719663" y="5597821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78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9" grpId="0"/>
      <p:bldP spid="49" grpId="0"/>
      <p:bldP spid="51" grpId="0"/>
      <p:bldP spid="2" grpId="0"/>
      <p:bldP spid="3" grpId="0"/>
      <p:bldP spid="50" grpId="0"/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24187" y="6833824"/>
            <a:ext cx="22168900" cy="6385861"/>
            <a:chOff x="1064845" y="6924795"/>
            <a:chExt cx="22171786" cy="6386692"/>
          </a:xfrm>
        </p:grpSpPr>
        <p:sp>
          <p:nvSpPr>
            <p:cNvPr id="125" name="Rounded Rectangle 124"/>
            <p:cNvSpPr/>
            <p:nvPr/>
          </p:nvSpPr>
          <p:spPr>
            <a:xfrm>
              <a:off x="1100940" y="7003544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64845" y="6924795"/>
              <a:ext cx="3583960" cy="805404"/>
              <a:chOff x="1064845" y="6924795"/>
              <a:chExt cx="3583960" cy="805404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07239" y="6924795"/>
                <a:ext cx="2641566" cy="8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600" b="1" dirty="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64845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234583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016909" y="2750063"/>
            <a:ext cx="22350181" cy="2226788"/>
            <a:chOff x="992187" y="2550108"/>
            <a:chExt cx="22353091" cy="2227078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1"/>
              <a:ext cx="22200057" cy="211018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50108"/>
              <a:ext cx="3124201" cy="1037893"/>
              <a:chOff x="534987" y="1631275"/>
              <a:chExt cx="4197167" cy="1192928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778093" y="1631275"/>
                <a:ext cx="2874924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425541" y="3099010"/>
                <a:ext cx="16984907" cy="1024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𝒎𝒙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tham số thực). Tìm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541" y="3099010"/>
                <a:ext cx="16984907" cy="1024961"/>
              </a:xfrm>
              <a:prstGeom prst="rect">
                <a:avLst/>
              </a:prstGeom>
              <a:blipFill>
                <a:blip r:embed="rId3"/>
                <a:stretch>
                  <a:fillRect l="-1472" b="-1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/>
              <p:nvPr/>
            </p:nvSpPr>
            <p:spPr>
              <a:xfrm>
                <a:off x="1931189" y="8012276"/>
                <a:ext cx="11050822" cy="1627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𝒎𝒙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189" y="8012276"/>
                <a:ext cx="11050822" cy="16278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098B978-C710-4B04-86A5-AB8E0536B607}"/>
                  </a:ext>
                </a:extLst>
              </p:cNvPr>
              <p:cNvSpPr/>
              <p:nvPr/>
            </p:nvSpPr>
            <p:spPr>
              <a:xfrm>
                <a:off x="1910477" y="12262602"/>
                <a:ext cx="895482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098B978-C710-4B04-86A5-AB8E0536B6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477" y="12262602"/>
                <a:ext cx="8954824" cy="769441"/>
              </a:xfrm>
              <a:prstGeom prst="rect">
                <a:avLst/>
              </a:prstGeom>
              <a:blipFill>
                <a:blip r:embed="rId5"/>
                <a:stretch>
                  <a:fillRect l="-272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4150483-85E5-48E0-BA20-4FCCB8627AF7}"/>
                  </a:ext>
                </a:extLst>
              </p:cNvPr>
              <p:cNvSpPr/>
              <p:nvPr/>
            </p:nvSpPr>
            <p:spPr>
              <a:xfrm>
                <a:off x="9081181" y="8281033"/>
                <a:ext cx="4261551" cy="1339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4150483-85E5-48E0-BA20-4FCCB8627A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181" y="8281033"/>
                <a:ext cx="4261551" cy="13399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352560-7764-48F6-AC0E-ED7D2FFAC7EB}"/>
                  </a:ext>
                </a:extLst>
              </p:cNvPr>
              <p:cNvSpPr/>
              <p:nvPr/>
            </p:nvSpPr>
            <p:spPr>
              <a:xfrm>
                <a:off x="9069517" y="9916204"/>
                <a:ext cx="594188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352560-7764-48F6-AC0E-ED7D2FFAC7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517" y="9916204"/>
                <a:ext cx="5941883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9FD44BE-861F-4B66-BE69-2F7CEAB46C64}"/>
                  </a:ext>
                </a:extLst>
              </p:cNvPr>
              <p:cNvSpPr/>
              <p:nvPr/>
            </p:nvSpPr>
            <p:spPr>
              <a:xfrm>
                <a:off x="9135656" y="10977502"/>
                <a:ext cx="297587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9FD44BE-861F-4B66-BE69-2F7CEAB46C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5656" y="10977502"/>
                <a:ext cx="2975879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A17E122-3151-489C-8269-FF8294CC117F}"/>
                  </a:ext>
                </a:extLst>
              </p:cNvPr>
              <p:cNvSpPr/>
              <p:nvPr/>
            </p:nvSpPr>
            <p:spPr>
              <a:xfrm>
                <a:off x="5199795" y="7218715"/>
                <a:ext cx="2500239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A17E122-3151-489C-8269-FF8294CC11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795" y="7218715"/>
                <a:ext cx="2500239" cy="769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47">
            <a:extLst>
              <a:ext uri="{FF2B5EF4-FFF2-40B4-BE49-F238E27FC236}">
                <a16:creationId xmlns:a16="http://schemas.microsoft.com/office/drawing/2014/main" id="{804FB249-4AB4-4D7C-9735-DAEEC4F831D0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F37456DA-D889-4467-9077-B2470FA98D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36DFE971-0BB5-4677-A9D5-3F6162B06708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489EA949-6B0D-4A2F-876C-4BD9AB78C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9DCEFD83-7053-4E61-8E3E-536333EEB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77A23631-875D-4BF6-B944-F2C8931A2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27D8BD4C-4E1F-4492-92A7-AB8D7000F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85D39FF3-A9F9-42CF-8CB5-6936EB5D0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6">
                <a:extLst>
                  <a:ext uri="{FF2B5EF4-FFF2-40B4-BE49-F238E27FC236}">
                    <a16:creationId xmlns:a16="http://schemas.microsoft.com/office/drawing/2014/main" id="{87B6E88B-38CC-42AB-A4EF-C703416B6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7">
                <a:extLst>
                  <a:ext uri="{FF2B5EF4-FFF2-40B4-BE49-F238E27FC236}">
                    <a16:creationId xmlns:a16="http://schemas.microsoft.com/office/drawing/2014/main" id="{E8243C04-16A5-4831-B10A-1BC1D59DD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C2DC651B-1486-43CD-ABA5-B20878CBF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9">
                <a:extLst>
                  <a:ext uri="{FF2B5EF4-FFF2-40B4-BE49-F238E27FC236}">
                    <a16:creationId xmlns:a16="http://schemas.microsoft.com/office/drawing/2014/main" id="{B3E6875E-20A8-433F-9E65-852565DFA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0">
                <a:extLst>
                  <a:ext uri="{FF2B5EF4-FFF2-40B4-BE49-F238E27FC236}">
                    <a16:creationId xmlns:a16="http://schemas.microsoft.com/office/drawing/2014/main" id="{6BA524F1-0527-4B59-BDA0-6F68ED982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1">
                <a:extLst>
                  <a:ext uri="{FF2B5EF4-FFF2-40B4-BE49-F238E27FC236}">
                    <a16:creationId xmlns:a16="http://schemas.microsoft.com/office/drawing/2014/main" id="{3EDE850A-3C03-4DD9-9629-DB6A21146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2">
                <a:extLst>
                  <a:ext uri="{FF2B5EF4-FFF2-40B4-BE49-F238E27FC236}">
                    <a16:creationId xmlns:a16="http://schemas.microsoft.com/office/drawing/2014/main" id="{7E860D1B-ECDD-40CA-B73E-A22DD18AE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43">
                <a:extLst>
                  <a:ext uri="{FF2B5EF4-FFF2-40B4-BE49-F238E27FC236}">
                    <a16:creationId xmlns:a16="http://schemas.microsoft.com/office/drawing/2014/main" id="{3F76A2D7-2650-45A7-9DE4-3107713A7B9F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08B31D4-AD7A-4F8E-AE2F-DC197367CF87}"/>
              </a:ext>
            </a:extLst>
          </p:cNvPr>
          <p:cNvGrpSpPr/>
          <p:nvPr/>
        </p:nvGrpSpPr>
        <p:grpSpPr>
          <a:xfrm>
            <a:off x="1104650" y="5139958"/>
            <a:ext cx="22197167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01B5A02-D2EB-48E9-AB51-733B818331AC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95173D-269C-435D-9466-906734012F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83083DB-DB9C-47B9-8834-8F3B0E7FD0DF}"/>
                    </a:ext>
                  </a:extLst>
                </p:cNvPr>
                <p:cNvSpPr txBox="1"/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83083DB-DB9C-47B9-8834-8F3B0E7FD0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718E10A-A3EC-46CB-8C93-8EED123A7F25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F71E9D9-7904-43CC-B348-0D82EEE2F2EE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EDB6A6B-2C0A-48B8-8D51-A9B6CEC5EDC3}"/>
                    </a:ext>
                  </a:extLst>
                </p:cNvPr>
                <p:cNvSpPr txBox="1"/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vi-VN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EDB6A6B-2C0A-48B8-8D51-A9B6CEC5E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FF28640-79FE-4CE6-8254-D49300942015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B88869C-20AA-4015-B5DB-C42D3922D7B7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635415A-08A1-4E8E-8BCC-B59B73529E9F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vi-VN" sz="4400" b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635415A-08A1-4E8E-8BCC-B59B73529E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12"/>
                  <a:stretch>
                    <a:fillRect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1253522-0EAB-4588-A9EE-3CE3C73F055C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0767878-F44A-4EE2-8331-0815FD8DB4CB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DDEED5FB-F184-4BA7-B323-D3D8D79F5703}"/>
                    </a:ext>
                  </a:extLst>
                </p:cNvPr>
                <p:cNvSpPr txBox="1"/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DDEED5FB-F184-4BA7-B323-D3D8D79F57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697D3928-ADCE-4D0B-AF1D-67AA0A8B0AEF}"/>
              </a:ext>
            </a:extLst>
          </p:cNvPr>
          <p:cNvSpPr/>
          <p:nvPr/>
        </p:nvSpPr>
        <p:spPr>
          <a:xfrm>
            <a:off x="12373659" y="5256960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2680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9" grpId="0"/>
      <p:bldP spid="19" grpId="0"/>
      <p:bldP spid="6" grpId="0"/>
      <p:bldP spid="7" grpId="0"/>
      <p:bldP spid="10" grpId="0"/>
      <p:bldP spid="49" grpId="0"/>
      <p:bldP spid="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891270" y="6492885"/>
            <a:ext cx="22408936" cy="7199650"/>
            <a:chOff x="1075141" y="6854562"/>
            <a:chExt cx="22142403" cy="6561048"/>
          </a:xfrm>
        </p:grpSpPr>
        <p:sp>
          <p:nvSpPr>
            <p:cNvPr id="125" name="Rounded Rectangle 124"/>
            <p:cNvSpPr/>
            <p:nvPr/>
          </p:nvSpPr>
          <p:spPr>
            <a:xfrm>
              <a:off x="1081853" y="6983818"/>
              <a:ext cx="22135691" cy="643179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75141" y="6854562"/>
              <a:ext cx="3583958" cy="812546"/>
              <a:chOff x="1075141" y="6854562"/>
              <a:chExt cx="3583958" cy="812546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747305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04855" y="6854562"/>
                <a:ext cx="2754244" cy="8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75141" y="6888612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244879" y="6954498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762000" y="2722173"/>
            <a:ext cx="22538206" cy="2364453"/>
            <a:chOff x="992187" y="2561822"/>
            <a:chExt cx="22353091" cy="236476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25958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1822"/>
              <a:ext cx="3241397" cy="1026180"/>
              <a:chOff x="534987" y="1644738"/>
              <a:chExt cx="4354614" cy="1179465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716134" y="1644738"/>
                <a:ext cx="3173467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013803" y="2438400"/>
                <a:ext cx="19329036" cy="2158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  <m:e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5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𝝅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den>
                        </m:f>
                      </m:e>
                    </m:d>
                    <m:r>
                      <a:rPr lang="vi-VN" sz="5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các số nguyên dương. Tính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803" y="2438400"/>
                <a:ext cx="19329036" cy="2158540"/>
              </a:xfrm>
              <a:prstGeom prst="rect">
                <a:avLst/>
              </a:prstGeom>
              <a:blipFill>
                <a:blip r:embed="rId3"/>
                <a:stretch>
                  <a:fillRect l="-1261" b="-1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/>
              <p:nvPr/>
            </p:nvSpPr>
            <p:spPr>
              <a:xfrm>
                <a:off x="4154207" y="6887010"/>
                <a:ext cx="10714964" cy="2180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5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vi-VN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vi-VN" sz="5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207" y="6887010"/>
                <a:ext cx="10714964" cy="21807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7DFAB7-00A9-4F40-AFAF-A0FFC136284E}"/>
                  </a:ext>
                </a:extLst>
              </p:cNvPr>
              <p:cNvSpPr/>
              <p:nvPr/>
            </p:nvSpPr>
            <p:spPr>
              <a:xfrm>
                <a:off x="11131345" y="9372600"/>
                <a:ext cx="10585655" cy="19415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5400" b="1" i="1"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vi-VN" sz="5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5400" b="1" i="1"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vi-VN" sz="5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r>
                        <a:rPr lang="vi-VN" sz="5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7DFAB7-00A9-4F40-AFAF-A0FFC1362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1345" y="9372600"/>
                <a:ext cx="10585655" cy="19415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814071F-7D16-4D96-9C48-A4822E817FC5}"/>
                  </a:ext>
                </a:extLst>
              </p:cNvPr>
              <p:cNvSpPr/>
              <p:nvPr/>
            </p:nvSpPr>
            <p:spPr>
              <a:xfrm>
                <a:off x="15621000" y="11187889"/>
                <a:ext cx="5578258" cy="1959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vi-VN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814071F-7D16-4D96-9C48-A4822E817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0" y="11187889"/>
                <a:ext cx="5578258" cy="1959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33BC470-3492-41A3-8106-EFCD54042B7E}"/>
                  </a:ext>
                </a:extLst>
              </p:cNvPr>
              <p:cNvSpPr/>
              <p:nvPr/>
            </p:nvSpPr>
            <p:spPr>
              <a:xfrm>
                <a:off x="11106784" y="6629400"/>
                <a:ext cx="8476616" cy="27451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5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vi-VN" sz="5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5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vi-VN" sz="5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vi-VN" sz="5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vi-VN" sz="5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5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vi-VN" sz="5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vi-VN" sz="5400" b="1" i="1">
                                          <a:latin typeface="Cambria Math" panose="02040503050406030204" pitchFamily="18" charset="0"/>
                                        </a:rPr>
                                        <m:t>𝒄𝒐𝒔</m:t>
                                      </m:r>
                                    </m:fName>
                                    <m:e>
                                      <m:r>
                                        <a:rPr lang="vi-VN" sz="5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func>
                                  <m:r>
                                    <a:rPr lang="vi-VN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33BC470-3492-41A3-8106-EFCD54042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6784" y="6629400"/>
                <a:ext cx="8476616" cy="27451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CC3C412D-A748-4235-A498-BFF72EBA8C66}"/>
                  </a:ext>
                </a:extLst>
              </p:cNvPr>
              <p:cNvSpPr/>
              <p:nvPr/>
            </p:nvSpPr>
            <p:spPr>
              <a:xfrm>
                <a:off x="4073818" y="12794159"/>
                <a:ext cx="938705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CC3C412D-A748-4235-A498-BFF72EBA8C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818" y="12794159"/>
                <a:ext cx="938705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0671EF0-9FE8-4466-86F2-4759EC6AD3BE}"/>
                  </a:ext>
                </a:extLst>
              </p:cNvPr>
              <p:cNvSpPr/>
              <p:nvPr/>
            </p:nvSpPr>
            <p:spPr>
              <a:xfrm>
                <a:off x="11201400" y="11164473"/>
                <a:ext cx="4443717" cy="1707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e>
                        <m:sup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54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0671EF0-9FE8-4466-86F2-4759EC6AD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00" y="11164473"/>
                <a:ext cx="4443717" cy="17075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AE8DB80-E89F-4212-9E48-813BAA8F6AC9}"/>
                  </a:ext>
                </a:extLst>
              </p:cNvPr>
              <p:cNvSpPr/>
              <p:nvPr/>
            </p:nvSpPr>
            <p:spPr>
              <a:xfrm>
                <a:off x="1530002" y="7620000"/>
                <a:ext cx="2500239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AE8DB80-E89F-4212-9E48-813BAA8F6A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002" y="7620000"/>
                <a:ext cx="2500239" cy="7693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47">
            <a:extLst>
              <a:ext uri="{FF2B5EF4-FFF2-40B4-BE49-F238E27FC236}">
                <a16:creationId xmlns:a16="http://schemas.microsoft.com/office/drawing/2014/main" id="{CD53F522-C5C1-42C6-BCF7-9714F37A985A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27A07BCA-BB44-4B14-B6A2-A53E4AAACC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956EE811-C6E2-44F2-A17B-1D5569A89ECB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49CD3101-570F-4274-A0E4-0889847AA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60113B09-AACD-4D00-8725-FEEB32261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5023E6B1-37B3-49CE-9D28-C45A9638A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4F698EAE-EF14-4C40-872E-1F899E677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3EABE5C8-BFD7-4F9F-9CC9-0E18A35A0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6">
                <a:extLst>
                  <a:ext uri="{FF2B5EF4-FFF2-40B4-BE49-F238E27FC236}">
                    <a16:creationId xmlns:a16="http://schemas.microsoft.com/office/drawing/2014/main" id="{C785D7EF-B7BD-4A1F-A9A9-43E9B0F6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7">
                <a:extLst>
                  <a:ext uri="{FF2B5EF4-FFF2-40B4-BE49-F238E27FC236}">
                    <a16:creationId xmlns:a16="http://schemas.microsoft.com/office/drawing/2014/main" id="{332D3595-75E8-4489-A3EC-33CA9993D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AF9DC7D5-4195-4A68-8DDB-59BF3D6D5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9">
                <a:extLst>
                  <a:ext uri="{FF2B5EF4-FFF2-40B4-BE49-F238E27FC236}">
                    <a16:creationId xmlns:a16="http://schemas.microsoft.com/office/drawing/2014/main" id="{A01CE8CD-B39F-439C-96C0-0F06EF760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0">
                <a:extLst>
                  <a:ext uri="{FF2B5EF4-FFF2-40B4-BE49-F238E27FC236}">
                    <a16:creationId xmlns:a16="http://schemas.microsoft.com/office/drawing/2014/main" id="{AE602D70-A386-49CA-ADB0-9DBC5E46E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1">
                <a:extLst>
                  <a:ext uri="{FF2B5EF4-FFF2-40B4-BE49-F238E27FC236}">
                    <a16:creationId xmlns:a16="http://schemas.microsoft.com/office/drawing/2014/main" id="{38EBF365-38E0-41F0-8D1F-124FD283E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2">
                <a:extLst>
                  <a:ext uri="{FF2B5EF4-FFF2-40B4-BE49-F238E27FC236}">
                    <a16:creationId xmlns:a16="http://schemas.microsoft.com/office/drawing/2014/main" id="{9DC54608-DC17-4F75-87BC-70E90542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TextBox 43">
                <a:extLst>
                  <a:ext uri="{FF2B5EF4-FFF2-40B4-BE49-F238E27FC236}">
                    <a16:creationId xmlns:a16="http://schemas.microsoft.com/office/drawing/2014/main" id="{482E4252-0D1C-43DF-A08E-BA5E02F58776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6223194-F2C3-4B11-B20D-D72B9587F3E4}"/>
              </a:ext>
            </a:extLst>
          </p:cNvPr>
          <p:cNvGrpSpPr/>
          <p:nvPr/>
        </p:nvGrpSpPr>
        <p:grpSpPr>
          <a:xfrm>
            <a:off x="1104650" y="5181600"/>
            <a:ext cx="22197167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95771FB-60E0-4855-A576-C45DB04D43C2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0217910-9208-408B-8557-AD952B3E8233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7698AEAA-11AB-41D4-BBD4-E6CB480C525B}"/>
                    </a:ext>
                  </a:extLst>
                </p:cNvPr>
                <p:cNvSpPr txBox="1"/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𝟏𝟒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7698AEAA-11AB-41D4-BBD4-E6CB480C52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71369AA-2487-40A5-B2DE-9E3804440E2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B234E52-B17E-4D60-B511-DEC527CC3647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917C6E8-4928-4D58-9ACC-6F2750993D9A}"/>
                    </a:ext>
                  </a:extLst>
                </p:cNvPr>
                <p:cNvSpPr txBox="1"/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917C6E8-4928-4D58-9ACC-6F2750993D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45C77D3-58DF-41B3-8631-1CE9F1BFBC40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4ACBC66-6618-4E96-9894-E630ACB4BE92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1922A4F5-EE59-405B-8B06-9D08825AAAFF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vi-VN" sz="4400" b="1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1922A4F5-EE59-405B-8B06-9D08825AAA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13"/>
                  <a:stretch>
                    <a:fillRect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874D733-C43C-4B08-A022-8A22344B4514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565C9D8-31B5-4C87-BB29-70E7E8F2782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CF6FA364-5980-4842-BAB6-0A9CE3311A67}"/>
                    </a:ext>
                  </a:extLst>
                </p:cNvPr>
                <p:cNvSpPr txBox="1"/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CF6FA364-5980-4842-BAB6-0A9CE3311A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4738FAE8-16B6-41CD-BD67-EBB216F5E8DC}"/>
              </a:ext>
            </a:extLst>
          </p:cNvPr>
          <p:cNvSpPr/>
          <p:nvPr/>
        </p:nvSpPr>
        <p:spPr>
          <a:xfrm>
            <a:off x="12423611" y="5310535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7808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9" grpId="0"/>
      <p:bldP spid="17" grpId="0"/>
      <p:bldP spid="18" grpId="0"/>
      <p:bldP spid="10" grpId="0"/>
      <p:bldP spid="87" grpId="0"/>
      <p:bldP spid="65" grpId="0"/>
      <p:bldP spid="50" grpId="0"/>
      <p:bldP spid="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655410" y="2744836"/>
            <a:ext cx="22541711" cy="2159111"/>
            <a:chOff x="992187" y="2564544"/>
            <a:chExt cx="22544646" cy="2159392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391612" cy="205693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274712" cy="1023459"/>
              <a:chOff x="534987" y="1647866"/>
              <a:chExt cx="4399371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760890" y="1665548"/>
                <a:ext cx="3173468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920428" y="3095975"/>
                <a:ext cx="19403604" cy="1303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 tích phân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vi-VN" sz="5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𝒂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vi-VN" sz="5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giá trị của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428" y="3095975"/>
                <a:ext cx="19403604" cy="1303947"/>
              </a:xfrm>
              <a:prstGeom prst="rect">
                <a:avLst/>
              </a:prstGeom>
              <a:blipFill>
                <a:blip r:embed="rId3"/>
                <a:stretch>
                  <a:fillRect l="-1257" b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47">
            <a:extLst>
              <a:ext uri="{FF2B5EF4-FFF2-40B4-BE49-F238E27FC236}">
                <a16:creationId xmlns:a16="http://schemas.microsoft.com/office/drawing/2014/main" id="{AEB5DD48-65BA-4396-974A-96AE1403B3D0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3" name="Freeform 71">
              <a:extLst>
                <a:ext uri="{FF2B5EF4-FFF2-40B4-BE49-F238E27FC236}">
                  <a16:creationId xmlns:a16="http://schemas.microsoft.com/office/drawing/2014/main" id="{2B667801-B8BD-431A-BFBF-F12EC8D0A4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4" name="Group 30">
              <a:extLst>
                <a:ext uri="{FF2B5EF4-FFF2-40B4-BE49-F238E27FC236}">
                  <a16:creationId xmlns:a16="http://schemas.microsoft.com/office/drawing/2014/main" id="{09F4A607-1494-43A4-9FED-B928E41F5D14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5" name="Freeform 71">
                <a:extLst>
                  <a:ext uri="{FF2B5EF4-FFF2-40B4-BE49-F238E27FC236}">
                    <a16:creationId xmlns:a16="http://schemas.microsoft.com/office/drawing/2014/main" id="{B3C38204-58B3-419D-87F5-DDF7D2094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Oval 72">
                <a:extLst>
                  <a:ext uri="{FF2B5EF4-FFF2-40B4-BE49-F238E27FC236}">
                    <a16:creationId xmlns:a16="http://schemas.microsoft.com/office/drawing/2014/main" id="{EC1DA528-77E8-4082-89BB-2F1496BF0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3">
                <a:extLst>
                  <a:ext uri="{FF2B5EF4-FFF2-40B4-BE49-F238E27FC236}">
                    <a16:creationId xmlns:a16="http://schemas.microsoft.com/office/drawing/2014/main" id="{82F81500-F1C1-4A5B-9A5D-7DD43FD1D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4">
                <a:extLst>
                  <a:ext uri="{FF2B5EF4-FFF2-40B4-BE49-F238E27FC236}">
                    <a16:creationId xmlns:a16="http://schemas.microsoft.com/office/drawing/2014/main" id="{BC15A181-5C7C-4D0E-8866-80CEC1562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5">
                <a:extLst>
                  <a:ext uri="{FF2B5EF4-FFF2-40B4-BE49-F238E27FC236}">
                    <a16:creationId xmlns:a16="http://schemas.microsoft.com/office/drawing/2014/main" id="{0C2D99E5-7F23-4AE2-A07B-D80D52EF1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6">
                <a:extLst>
                  <a:ext uri="{FF2B5EF4-FFF2-40B4-BE49-F238E27FC236}">
                    <a16:creationId xmlns:a16="http://schemas.microsoft.com/office/drawing/2014/main" id="{2C263F1D-8EAA-4614-BBBB-8EB053F78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7">
                <a:extLst>
                  <a:ext uri="{FF2B5EF4-FFF2-40B4-BE49-F238E27FC236}">
                    <a16:creationId xmlns:a16="http://schemas.microsoft.com/office/drawing/2014/main" id="{C8DF554D-21DD-4502-B727-F0A9D5938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8">
                <a:extLst>
                  <a:ext uri="{FF2B5EF4-FFF2-40B4-BE49-F238E27FC236}">
                    <a16:creationId xmlns:a16="http://schemas.microsoft.com/office/drawing/2014/main" id="{24419DE6-61DA-46B6-A482-42E4D9E62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9">
                <a:extLst>
                  <a:ext uri="{FF2B5EF4-FFF2-40B4-BE49-F238E27FC236}">
                    <a16:creationId xmlns:a16="http://schemas.microsoft.com/office/drawing/2014/main" id="{364AEEFF-82C3-49C9-A128-113EDF316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0">
                <a:extLst>
                  <a:ext uri="{FF2B5EF4-FFF2-40B4-BE49-F238E27FC236}">
                    <a16:creationId xmlns:a16="http://schemas.microsoft.com/office/drawing/2014/main" id="{BA1A7DC4-4540-4883-B2A0-F97C6F673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81">
                <a:extLst>
                  <a:ext uri="{FF2B5EF4-FFF2-40B4-BE49-F238E27FC236}">
                    <a16:creationId xmlns:a16="http://schemas.microsoft.com/office/drawing/2014/main" id="{38C7A44B-C89E-4EAF-8B3B-0DE183648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82">
                <a:extLst>
                  <a:ext uri="{FF2B5EF4-FFF2-40B4-BE49-F238E27FC236}">
                    <a16:creationId xmlns:a16="http://schemas.microsoft.com/office/drawing/2014/main" id="{26D4AD4D-82DF-43B6-BC6A-F37FF1D78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TextBox 43">
                <a:extLst>
                  <a:ext uri="{FF2B5EF4-FFF2-40B4-BE49-F238E27FC236}">
                    <a16:creationId xmlns:a16="http://schemas.microsoft.com/office/drawing/2014/main" id="{D9C82547-C8A6-4460-B5BB-8438DD857B9E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6CCE1DB-5B4F-49C5-897E-FF651705FC7B}"/>
              </a:ext>
            </a:extLst>
          </p:cNvPr>
          <p:cNvGrpSpPr/>
          <p:nvPr/>
        </p:nvGrpSpPr>
        <p:grpSpPr>
          <a:xfrm>
            <a:off x="1104650" y="5029200"/>
            <a:ext cx="22197167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CADA4B1-1585-4F33-BF8B-E2395B4A82E2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07A7B51-8423-4D3E-B181-9CF55F6991C8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BA4B2217-7DC2-4527-A9BA-F2689048CABE}"/>
                    </a:ext>
                  </a:extLst>
                </p:cNvPr>
                <p:cNvSpPr txBox="1"/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BA4B2217-7DC2-4527-A9BA-F2689048CA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ACD0E46-7B5C-458A-ABAF-3EE5C1F01BB4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2397C09-8938-4FD6-9078-F0CF7EF07461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6258CE43-FDB4-4505-B8B8-31CD14EE7BDD}"/>
                    </a:ext>
                  </a:extLst>
                </p:cNvPr>
                <p:cNvSpPr txBox="1"/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6258CE43-FDB4-4505-B8B8-31CD14EE7B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D54BEF3-6BBA-4C1D-8712-B9117EE9BD74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DDCD84B-0CA7-4A5D-908A-960C8CE92970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60A09FE1-4C58-4140-8AC0-2BE2E38F6DD4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vi-VN" sz="4400" b="1">
                          <a:latin typeface="Cambria Math" panose="02040503050406030204" pitchFamily="18" charset="0"/>
                        </a:rPr>
                        <m:t>𝟑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60A09FE1-4C58-4140-8AC0-2BE2E38F6D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6"/>
                  <a:stretch>
                    <a:fillRect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1B6310E-29B3-4C96-81F7-60803CA4FA1D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30BF4B1-CE79-4DFE-B01D-5562765760CE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E46EFEDD-246A-4D49-8C82-6E9D16ADF365}"/>
                    </a:ext>
                  </a:extLst>
                </p:cNvPr>
                <p:cNvSpPr txBox="1"/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E46EFEDD-246A-4D49-8C82-6E9D16ADF3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9F6A33EB-55B4-4ACE-82E9-1F57F91C2411}"/>
              </a:ext>
            </a:extLst>
          </p:cNvPr>
          <p:cNvSpPr/>
          <p:nvPr/>
        </p:nvSpPr>
        <p:spPr>
          <a:xfrm>
            <a:off x="1054867" y="5145164"/>
            <a:ext cx="1088672" cy="101709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E1F07C4-1520-452B-A4B8-D3A27A8D518B}"/>
              </a:ext>
            </a:extLst>
          </p:cNvPr>
          <p:cNvGrpSpPr/>
          <p:nvPr/>
        </p:nvGrpSpPr>
        <p:grpSpPr>
          <a:xfrm>
            <a:off x="743446" y="6445554"/>
            <a:ext cx="22416729" cy="7201362"/>
            <a:chOff x="1075141" y="6854561"/>
            <a:chExt cx="22150103" cy="6562609"/>
          </a:xfrm>
        </p:grpSpPr>
        <p:sp>
          <p:nvSpPr>
            <p:cNvPr id="113" name="Rounded Rectangle 124">
              <a:extLst>
                <a:ext uri="{FF2B5EF4-FFF2-40B4-BE49-F238E27FC236}">
                  <a16:creationId xmlns:a16="http://schemas.microsoft.com/office/drawing/2014/main" id="{A06811DF-AD37-44DA-A80D-2EF10BE0B7FF}"/>
                </a:ext>
              </a:extLst>
            </p:cNvPr>
            <p:cNvSpPr/>
            <p:nvPr/>
          </p:nvSpPr>
          <p:spPr>
            <a:xfrm>
              <a:off x="1102840" y="6985378"/>
              <a:ext cx="22122404" cy="643179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EF1691C9-B394-4AF9-8A1B-CD04923D90F4}"/>
                </a:ext>
              </a:extLst>
            </p:cNvPr>
            <p:cNvGrpSpPr/>
            <p:nvPr/>
          </p:nvGrpSpPr>
          <p:grpSpPr>
            <a:xfrm>
              <a:off x="1075141" y="6854561"/>
              <a:ext cx="3583958" cy="812547"/>
              <a:chOff x="1075141" y="6854561"/>
              <a:chExt cx="3583958" cy="812547"/>
            </a:xfrm>
          </p:grpSpPr>
          <p:sp>
            <p:nvSpPr>
              <p:cNvPr id="115" name="Freeform 20">
                <a:extLst>
                  <a:ext uri="{FF2B5EF4-FFF2-40B4-BE49-F238E27FC236}">
                    <a16:creationId xmlns:a16="http://schemas.microsoft.com/office/drawing/2014/main" id="{47824B3D-38EC-49D2-ADE9-FCD52D6281B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747305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549CA69-983A-462C-94AD-4605BD3C2A40}"/>
                  </a:ext>
                </a:extLst>
              </p:cNvPr>
              <p:cNvSpPr txBox="1"/>
              <p:nvPr/>
            </p:nvSpPr>
            <p:spPr>
              <a:xfrm>
                <a:off x="1904855" y="6854561"/>
                <a:ext cx="2754244" cy="8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7" name="Round Diagonal Corner Rectangle 128">
                <a:extLst>
                  <a:ext uri="{FF2B5EF4-FFF2-40B4-BE49-F238E27FC236}">
                    <a16:creationId xmlns:a16="http://schemas.microsoft.com/office/drawing/2014/main" id="{044C29B1-0742-4771-ACBE-6F87CEA50AFC}"/>
                  </a:ext>
                </a:extLst>
              </p:cNvPr>
              <p:cNvSpPr/>
              <p:nvPr/>
            </p:nvSpPr>
            <p:spPr>
              <a:xfrm flipV="1">
                <a:off x="1075141" y="6888612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118" name="Freeform 15">
                <a:extLst>
                  <a:ext uri="{FF2B5EF4-FFF2-40B4-BE49-F238E27FC236}">
                    <a16:creationId xmlns:a16="http://schemas.microsoft.com/office/drawing/2014/main" id="{CFDFFF58-1C89-411E-AAA3-207A8706AC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4879" y="6954498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31F9491-40D9-4898-AE77-693C9CBDA833}"/>
                  </a:ext>
                </a:extLst>
              </p:cNvPr>
              <p:cNvSpPr/>
              <p:nvPr/>
            </p:nvSpPr>
            <p:spPr>
              <a:xfrm>
                <a:off x="1137280" y="7718189"/>
                <a:ext cx="3477554" cy="1980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vi-VN" sz="5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31F9491-40D9-4898-AE77-693C9CBDA8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280" y="7718189"/>
                <a:ext cx="3477554" cy="1980735"/>
              </a:xfrm>
              <a:prstGeom prst="rect">
                <a:avLst/>
              </a:prstGeom>
              <a:blipFill>
                <a:blip r:embed="rId8"/>
                <a:stretch>
                  <a:fillRect r="-15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Rectangle 120">
            <a:extLst>
              <a:ext uri="{FF2B5EF4-FFF2-40B4-BE49-F238E27FC236}">
                <a16:creationId xmlns:a16="http://schemas.microsoft.com/office/drawing/2014/main" id="{27EE564C-0A00-4EFE-A7D1-3E5BBCC15387}"/>
              </a:ext>
            </a:extLst>
          </p:cNvPr>
          <p:cNvSpPr/>
          <p:nvPr/>
        </p:nvSpPr>
        <p:spPr>
          <a:xfrm>
            <a:off x="12972398" y="7302025"/>
            <a:ext cx="44767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vi-VN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ớng</a:t>
            </a:r>
            <a:r>
              <a:rPr lang="en-US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A162761-2B7D-491D-9FAD-86ECA7CF3F9D}"/>
                  </a:ext>
                </a:extLst>
              </p:cNvPr>
              <p:cNvSpPr/>
              <p:nvPr/>
            </p:nvSpPr>
            <p:spPr>
              <a:xfrm>
                <a:off x="5061919" y="9999484"/>
                <a:ext cx="6304611" cy="13431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𝒍𝒏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vi-VN" sz="4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vi-VN" sz="4400" b="1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vi-VN" sz="4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A162761-2B7D-491D-9FAD-86ECA7CF3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919" y="9999484"/>
                <a:ext cx="6304611" cy="13431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A9FE2E21-2DC5-4F9F-B4D7-6B080493DD44}"/>
                  </a:ext>
                </a:extLst>
              </p:cNvPr>
              <p:cNvSpPr/>
              <p:nvPr/>
            </p:nvSpPr>
            <p:spPr>
              <a:xfrm>
                <a:off x="12039600" y="8263928"/>
                <a:ext cx="11642595" cy="2517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den>
                          </m:f>
                          <m:r>
                            <a:rPr lang="vi-VN" sz="5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</m:func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A9FE2E21-2DC5-4F9F-B4D7-6B080493DD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9600" y="8263928"/>
                <a:ext cx="11642595" cy="2517420"/>
              </a:xfrm>
              <a:prstGeom prst="rect">
                <a:avLst/>
              </a:prstGeom>
              <a:blipFill>
                <a:blip r:embed="rId10"/>
                <a:stretch>
                  <a:fillRect b="-10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E42B0A1A-B638-46B4-8D1C-5104BD7EC225}"/>
                  </a:ext>
                </a:extLst>
              </p:cNvPr>
              <p:cNvSpPr/>
              <p:nvPr/>
            </p:nvSpPr>
            <p:spPr>
              <a:xfrm>
                <a:off x="5149172" y="11723051"/>
                <a:ext cx="337720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𝟕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E42B0A1A-B638-46B4-8D1C-5104BD7EC2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172" y="11723051"/>
                <a:ext cx="3377207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4C0D4DC-0D61-4D7B-AA24-5B5D64CE0B47}"/>
                  </a:ext>
                </a:extLst>
              </p:cNvPr>
              <p:cNvSpPr/>
              <p:nvPr/>
            </p:nvSpPr>
            <p:spPr>
              <a:xfrm>
                <a:off x="5037849" y="7759035"/>
                <a:ext cx="7202869" cy="20066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5400" b="1" i="1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vi-VN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vi-VN" sz="5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  <m:r>
                            <a:rPr lang="vi-VN" sz="5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4C0D4DC-0D61-4D7B-AA24-5B5D64CE0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849" y="7759035"/>
                <a:ext cx="7202869" cy="20066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0E394A21-08A3-4896-82FE-940932D8815C}"/>
              </a:ext>
            </a:extLst>
          </p:cNvPr>
          <p:cNvCxnSpPr>
            <a:cxnSpLocks/>
          </p:cNvCxnSpPr>
          <p:nvPr/>
        </p:nvCxnSpPr>
        <p:spPr>
          <a:xfrm>
            <a:off x="12275834" y="7005372"/>
            <a:ext cx="0" cy="655822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0B838A41-1BBE-4D64-94FC-33027B98818F}"/>
                  </a:ext>
                </a:extLst>
              </p:cNvPr>
              <p:cNvSpPr/>
              <p:nvPr/>
            </p:nvSpPr>
            <p:spPr>
              <a:xfrm>
                <a:off x="4379738" y="6734939"/>
                <a:ext cx="2500239" cy="769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0B838A41-1BBE-4D64-94FC-33027B988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738" y="6734939"/>
                <a:ext cx="2500239" cy="7692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206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71" grpId="0" animBg="1"/>
      <p:bldP spid="120" grpId="0"/>
      <p:bldP spid="121" grpId="0"/>
      <p:bldP spid="122" grpId="0"/>
      <p:bldP spid="123" grpId="0"/>
      <p:bldP spid="124" grpId="0"/>
      <p:bldP spid="125" grpId="0"/>
      <p:bldP spid="1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13897" y="6950892"/>
            <a:ext cx="22132809" cy="6346735"/>
            <a:chOff x="1054991" y="6947472"/>
            <a:chExt cx="22135691" cy="6347561"/>
          </a:xfrm>
        </p:grpSpPr>
        <p:sp>
          <p:nvSpPr>
            <p:cNvPr id="125" name="Rounded Rectangle 124"/>
            <p:cNvSpPr/>
            <p:nvPr/>
          </p:nvSpPr>
          <p:spPr>
            <a:xfrm>
              <a:off x="1054991" y="6987090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54991" y="6947472"/>
              <a:ext cx="3544015" cy="782727"/>
              <a:chOff x="1054991" y="6947472"/>
              <a:chExt cx="3544015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72583" y="6953380"/>
                <a:ext cx="2626423" cy="769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54991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224729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51636" y="2688906"/>
            <a:ext cx="22350181" cy="2505470"/>
            <a:chOff x="992187" y="2564544"/>
            <a:chExt cx="22353091" cy="2505796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40334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201165" cy="1023459"/>
              <a:chOff x="534987" y="1647866"/>
              <a:chExt cx="4300564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662084" y="1677320"/>
                <a:ext cx="3173467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2327105" y="2120943"/>
                <a:ext cx="20456695" cy="2832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105" y="2120943"/>
                <a:ext cx="20456695" cy="2832057"/>
              </a:xfrm>
              <a:prstGeom prst="rect">
                <a:avLst/>
              </a:prstGeom>
              <a:blipFill>
                <a:blip r:embed="rId3"/>
                <a:stretch>
                  <a:fillRect r="-358" b="-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/>
          <p:cNvCxnSpPr>
            <a:cxnSpLocks/>
          </p:cNvCxnSpPr>
          <p:nvPr/>
        </p:nvCxnSpPr>
        <p:spPr>
          <a:xfrm>
            <a:off x="10795022" y="7141320"/>
            <a:ext cx="0" cy="638331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/>
              <p:nvPr/>
            </p:nvSpPr>
            <p:spPr>
              <a:xfrm>
                <a:off x="1198418" y="7851927"/>
                <a:ext cx="11103820" cy="1477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418" y="7851927"/>
                <a:ext cx="11103820" cy="14770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7DFAB7-00A9-4F40-AFAF-A0FFC136284E}"/>
                  </a:ext>
                </a:extLst>
              </p:cNvPr>
              <p:cNvSpPr/>
              <p:nvPr/>
            </p:nvSpPr>
            <p:spPr>
              <a:xfrm>
                <a:off x="16887925" y="7378898"/>
                <a:ext cx="254697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7DFAB7-00A9-4F40-AFAF-A0FFC1362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7925" y="7378898"/>
                <a:ext cx="254697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814071F-7D16-4D96-9C48-A4822E817FC5}"/>
                  </a:ext>
                </a:extLst>
              </p:cNvPr>
              <p:cNvSpPr/>
              <p:nvPr/>
            </p:nvSpPr>
            <p:spPr>
              <a:xfrm>
                <a:off x="11044457" y="11116750"/>
                <a:ext cx="1088849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;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func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814071F-7D16-4D96-9C48-A4822E817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4457" y="11116750"/>
                <a:ext cx="10888494" cy="769441"/>
              </a:xfrm>
              <a:prstGeom prst="rect">
                <a:avLst/>
              </a:prstGeom>
              <a:blipFill>
                <a:blip r:embed="rId6"/>
                <a:stretch>
                  <a:fillRect l="-229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098B978-C710-4B04-86A5-AB8E0536B607}"/>
                  </a:ext>
                </a:extLst>
              </p:cNvPr>
              <p:cNvSpPr/>
              <p:nvPr/>
            </p:nvSpPr>
            <p:spPr>
              <a:xfrm>
                <a:off x="10704296" y="7357701"/>
                <a:ext cx="29685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098B978-C710-4B04-86A5-AB8E0536B6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4296" y="7357701"/>
                <a:ext cx="296857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648F704-2A81-4A42-8A80-16E4A3DAEA66}"/>
                  </a:ext>
                </a:extLst>
              </p:cNvPr>
              <p:cNvSpPr/>
              <p:nvPr/>
            </p:nvSpPr>
            <p:spPr>
              <a:xfrm>
                <a:off x="11044458" y="12345246"/>
                <a:ext cx="818230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vi-VN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648F704-2A81-4A42-8A80-16E4A3DAEA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4458" y="12345246"/>
                <a:ext cx="8182305" cy="769441"/>
              </a:xfrm>
              <a:prstGeom prst="rect">
                <a:avLst/>
              </a:prstGeom>
              <a:blipFill>
                <a:blip r:embed="rId8"/>
                <a:stretch>
                  <a:fillRect l="-3055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15A5CE2-3123-4683-9C97-C0ACF7AC2B5C}"/>
                  </a:ext>
                </a:extLst>
              </p:cNvPr>
              <p:cNvSpPr/>
              <p:nvPr/>
            </p:nvSpPr>
            <p:spPr>
              <a:xfrm>
                <a:off x="2207803" y="10053411"/>
                <a:ext cx="7888634" cy="3144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𝒍𝒏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khi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𝒍𝒏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khi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15A5CE2-3123-4683-9C97-C0ACF7AC2B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803" y="10053411"/>
                <a:ext cx="7888634" cy="31445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3D25966-23B6-462F-B14D-106BA0D1A68C}"/>
                  </a:ext>
                </a:extLst>
              </p:cNvPr>
              <p:cNvSpPr/>
              <p:nvPr/>
            </p:nvSpPr>
            <p:spPr>
              <a:xfrm>
                <a:off x="13639800" y="7391331"/>
                <a:ext cx="327987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3D25966-23B6-462F-B14D-106BA0D1A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800" y="7391331"/>
                <a:ext cx="3279872" cy="769441"/>
              </a:xfrm>
              <a:prstGeom prst="rect">
                <a:avLst/>
              </a:prstGeom>
              <a:blipFill>
                <a:blip r:embed="rId10"/>
                <a:stretch>
                  <a:fillRect t="-16535" r="-2602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B938C6-A7D8-464D-8D03-345AC0BAA17A}"/>
                  </a:ext>
                </a:extLst>
              </p:cNvPr>
              <p:cNvSpPr/>
              <p:nvPr/>
            </p:nvSpPr>
            <p:spPr>
              <a:xfrm>
                <a:off x="19455211" y="7409670"/>
                <a:ext cx="298331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 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B938C6-A7D8-464D-8D03-345AC0BAA1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5211" y="7409670"/>
                <a:ext cx="2983317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7D1D93A-F817-4CD3-AD0C-195F8D7E0C5C}"/>
                  </a:ext>
                </a:extLst>
              </p:cNvPr>
              <p:cNvSpPr/>
              <p:nvPr/>
            </p:nvSpPr>
            <p:spPr>
              <a:xfrm>
                <a:off x="2611946" y="9378561"/>
                <a:ext cx="455996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4400" b="1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7D1D93A-F817-4CD3-AD0C-195F8D7E0C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946" y="9378561"/>
                <a:ext cx="455996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A0CAEC6-D8D5-42E9-91FC-E90E77B78B0A}"/>
                  </a:ext>
                </a:extLst>
              </p:cNvPr>
              <p:cNvSpPr/>
              <p:nvPr/>
            </p:nvSpPr>
            <p:spPr>
              <a:xfrm>
                <a:off x="5816778" y="7837305"/>
                <a:ext cx="3915687" cy="1516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A0CAEC6-D8D5-42E9-91FC-E90E77B78B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778" y="7837305"/>
                <a:ext cx="3915687" cy="15165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F9FD773-B57B-4667-B292-89640C1AF774}"/>
                  </a:ext>
                </a:extLst>
              </p:cNvPr>
              <p:cNvSpPr/>
              <p:nvPr/>
            </p:nvSpPr>
            <p:spPr>
              <a:xfrm>
                <a:off x="5012594" y="7236558"/>
                <a:ext cx="2500239" cy="769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F9FD773-B57B-4667-B292-89640C1AF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594" y="7236558"/>
                <a:ext cx="2500239" cy="7692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E86CA31-F708-4497-83CD-42FD25D85010}"/>
                  </a:ext>
                </a:extLst>
              </p:cNvPr>
              <p:cNvSpPr/>
              <p:nvPr/>
            </p:nvSpPr>
            <p:spPr>
              <a:xfrm>
                <a:off x="10885749" y="8000929"/>
                <a:ext cx="8890767" cy="3144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𝒍𝒏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khi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𝒍𝒏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1 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khi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E86CA31-F708-4497-83CD-42FD25D85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749" y="8000929"/>
                <a:ext cx="8890767" cy="314451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47">
            <a:extLst>
              <a:ext uri="{FF2B5EF4-FFF2-40B4-BE49-F238E27FC236}">
                <a16:creationId xmlns:a16="http://schemas.microsoft.com/office/drawing/2014/main" id="{189B979A-43EE-43BD-8AF3-F46CA787AD6D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1" name="Freeform 71">
              <a:extLst>
                <a:ext uri="{FF2B5EF4-FFF2-40B4-BE49-F238E27FC236}">
                  <a16:creationId xmlns:a16="http://schemas.microsoft.com/office/drawing/2014/main" id="{CF2E7DB2-DA3E-4FD3-B47A-87FF964705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2" name="Group 30">
              <a:extLst>
                <a:ext uri="{FF2B5EF4-FFF2-40B4-BE49-F238E27FC236}">
                  <a16:creationId xmlns:a16="http://schemas.microsoft.com/office/drawing/2014/main" id="{C6542E5C-B3B0-42C5-8B0A-B65C6171DDA8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3" name="Freeform 71">
                <a:extLst>
                  <a:ext uri="{FF2B5EF4-FFF2-40B4-BE49-F238E27FC236}">
                    <a16:creationId xmlns:a16="http://schemas.microsoft.com/office/drawing/2014/main" id="{6FA33B24-D061-4EF2-85EF-BA014A0D7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>
                <a:extLst>
                  <a:ext uri="{FF2B5EF4-FFF2-40B4-BE49-F238E27FC236}">
                    <a16:creationId xmlns:a16="http://schemas.microsoft.com/office/drawing/2014/main" id="{3E9CC2F8-F990-4DEE-A204-DA3A67863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>
                <a:extLst>
                  <a:ext uri="{FF2B5EF4-FFF2-40B4-BE49-F238E27FC236}">
                    <a16:creationId xmlns:a16="http://schemas.microsoft.com/office/drawing/2014/main" id="{48FDB930-D976-4F3E-8F2A-2584FD5B6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>
                <a:extLst>
                  <a:ext uri="{FF2B5EF4-FFF2-40B4-BE49-F238E27FC236}">
                    <a16:creationId xmlns:a16="http://schemas.microsoft.com/office/drawing/2014/main" id="{349EB3B7-91D6-4129-A2D4-7A0D3E6A9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>
                <a:extLst>
                  <a:ext uri="{FF2B5EF4-FFF2-40B4-BE49-F238E27FC236}">
                    <a16:creationId xmlns:a16="http://schemas.microsoft.com/office/drawing/2014/main" id="{C3567DF0-E08B-4E57-91E6-B37705A09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>
                <a:extLst>
                  <a:ext uri="{FF2B5EF4-FFF2-40B4-BE49-F238E27FC236}">
                    <a16:creationId xmlns:a16="http://schemas.microsoft.com/office/drawing/2014/main" id="{A5C205DD-A616-4654-9559-24D9597BD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>
                <a:extLst>
                  <a:ext uri="{FF2B5EF4-FFF2-40B4-BE49-F238E27FC236}">
                    <a16:creationId xmlns:a16="http://schemas.microsoft.com/office/drawing/2014/main" id="{CF7BFC88-862A-439C-8F76-4ACB29147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>
                <a:extLst>
                  <a:ext uri="{FF2B5EF4-FFF2-40B4-BE49-F238E27FC236}">
                    <a16:creationId xmlns:a16="http://schemas.microsoft.com/office/drawing/2014/main" id="{DA4C9911-C7BF-4313-B2B7-1BC479F55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>
                <a:extLst>
                  <a:ext uri="{FF2B5EF4-FFF2-40B4-BE49-F238E27FC236}">
                    <a16:creationId xmlns:a16="http://schemas.microsoft.com/office/drawing/2014/main" id="{9050CD90-6BF6-43AF-BB79-53064A0C2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>
                <a:extLst>
                  <a:ext uri="{FF2B5EF4-FFF2-40B4-BE49-F238E27FC236}">
                    <a16:creationId xmlns:a16="http://schemas.microsoft.com/office/drawing/2014/main" id="{100043D2-B698-44D4-85E7-73DF54352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>
                <a:extLst>
                  <a:ext uri="{FF2B5EF4-FFF2-40B4-BE49-F238E27FC236}">
                    <a16:creationId xmlns:a16="http://schemas.microsoft.com/office/drawing/2014/main" id="{7480BEBE-CF26-4D8E-8B62-C2A8FB045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>
                <a:extLst>
                  <a:ext uri="{FF2B5EF4-FFF2-40B4-BE49-F238E27FC236}">
                    <a16:creationId xmlns:a16="http://schemas.microsoft.com/office/drawing/2014/main" id="{816CB90F-F642-4A98-99F2-1D0B4D107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>
                <a:extLst>
                  <a:ext uri="{FF2B5EF4-FFF2-40B4-BE49-F238E27FC236}">
                    <a16:creationId xmlns:a16="http://schemas.microsoft.com/office/drawing/2014/main" id="{40DCF31D-9292-481C-96AB-CDD9668C20F5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F21240B-24CF-49AD-B93C-5E3472EA09BF}"/>
              </a:ext>
            </a:extLst>
          </p:cNvPr>
          <p:cNvGrpSpPr/>
          <p:nvPr/>
        </p:nvGrpSpPr>
        <p:grpSpPr>
          <a:xfrm>
            <a:off x="1104650" y="5415335"/>
            <a:ext cx="22197167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418DC1E-C9D5-4CBD-9FFA-BFEF82E8512C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8489C30-B9CA-4659-900A-EB2B6CD5374C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BB906C44-03D7-466E-82EC-1B0621884489}"/>
                    </a:ext>
                  </a:extLst>
                </p:cNvPr>
                <p:cNvSpPr txBox="1"/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func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BB906C44-03D7-466E-82EC-1B06218844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C2B4030-2DD1-4DA5-9B46-A821D0914CF4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21488DF-2BD6-4E3D-B87D-826BEE02CC97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5A21E1A6-1E6F-4D4C-9374-7733F91E0F33}"/>
                    </a:ext>
                  </a:extLst>
                </p:cNvPr>
                <p:cNvSpPr txBox="1"/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5A21E1A6-1E6F-4D4C-9374-7733F91E0F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0E78EC3-D908-49DC-8A3A-14E7DDE27AAA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77B461B-7B84-4277-8138-8787AD141769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0F2AA395-288F-4C0F-834D-F1B971322747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func>
                      <m:r>
                        <a:rPr lang="vi-VN" sz="44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0F2AA395-288F-4C0F-834D-F1B9713227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18"/>
                  <a:stretch>
                    <a:fillRect t="-16535" b="-35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CA1CA54-F016-4B33-AB11-3E52AE095DF4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FFD7032-8784-4DFE-9D7A-1AE89A3F228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ADE16EF7-34A0-4164-BD4C-F6FCD18AA91A}"/>
                    </a:ext>
                  </a:extLst>
                </p:cNvPr>
                <p:cNvSpPr txBox="1"/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func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ADE16EF7-34A0-4164-BD4C-F6FCD18AA9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44942664-01C0-4153-BB4B-1B77803B76E1}"/>
              </a:ext>
            </a:extLst>
          </p:cNvPr>
          <p:cNvSpPr/>
          <p:nvPr/>
        </p:nvSpPr>
        <p:spPr>
          <a:xfrm>
            <a:off x="12392709" y="5531578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126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9" grpId="0"/>
      <p:bldP spid="17" grpId="0"/>
      <p:bldP spid="18" grpId="0"/>
      <p:bldP spid="19" grpId="0"/>
      <p:bldP spid="11" grpId="0"/>
      <p:bldP spid="12" grpId="0"/>
      <p:bldP spid="13" grpId="0"/>
      <p:bldP spid="15" grpId="0"/>
      <p:bldP spid="20" grpId="0"/>
      <p:bldP spid="21" grpId="0"/>
      <p:bldP spid="57" grpId="0"/>
      <p:bldP spid="2" grpId="0"/>
      <p:bldP spid="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275683" y="4866173"/>
            <a:ext cx="16373416" cy="595371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32" name="Group 26"/>
          <p:cNvGrpSpPr/>
          <p:nvPr/>
        </p:nvGrpSpPr>
        <p:grpSpPr>
          <a:xfrm>
            <a:off x="4118657" y="8313119"/>
            <a:ext cx="16379143" cy="907081"/>
            <a:chOff x="7483861" y="7543801"/>
            <a:chExt cx="14646001" cy="907200"/>
          </a:xfrm>
        </p:grpSpPr>
        <p:sp>
          <p:nvSpPr>
            <p:cNvPr id="33" name="TextBox 32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Đọc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tiếp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phân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4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3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37" name="Round Same Side Corner Rectangle 3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990169" y="7646473"/>
                  <a:ext cx="47897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39" name="Group 26"/>
          <p:cNvGrpSpPr/>
          <p:nvPr/>
        </p:nvGrpSpPr>
        <p:grpSpPr>
          <a:xfrm>
            <a:off x="4118607" y="6484316"/>
            <a:ext cx="15998193" cy="907084"/>
            <a:chOff x="7459670" y="7543799"/>
            <a:chExt cx="16000276" cy="907203"/>
          </a:xfrm>
        </p:grpSpPr>
        <p:sp>
          <p:nvSpPr>
            <p:cNvPr id="40" name="TextBox 39"/>
            <p:cNvSpPr txBox="1"/>
            <p:nvPr/>
          </p:nvSpPr>
          <p:spPr>
            <a:xfrm>
              <a:off x="8993187" y="7620004"/>
              <a:ext cx="14466759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lại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27"/>
            <p:cNvGrpSpPr/>
            <p:nvPr/>
          </p:nvGrpSpPr>
          <p:grpSpPr>
            <a:xfrm>
              <a:off x="7459670" y="7543799"/>
              <a:ext cx="1533515" cy="872847"/>
              <a:chOff x="7459669" y="7543800"/>
              <a:chExt cx="1533515" cy="872847"/>
            </a:xfrm>
          </p:grpSpPr>
          <p:sp>
            <p:nvSpPr>
              <p:cNvPr id="4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9"/>
              <p:cNvGrpSpPr/>
              <p:nvPr/>
            </p:nvGrpSpPr>
            <p:grpSpPr>
              <a:xfrm>
                <a:off x="7469185" y="7640053"/>
                <a:ext cx="1523999" cy="776594"/>
                <a:chOff x="7469185" y="7640053"/>
                <a:chExt cx="1523999" cy="776594"/>
              </a:xfrm>
            </p:grpSpPr>
            <p:sp>
              <p:nvSpPr>
                <p:cNvPr id="44" name="Round Same Side Corner Rectangle 43"/>
                <p:cNvSpPr/>
                <p:nvPr/>
              </p:nvSpPr>
              <p:spPr>
                <a:xfrm rot="5400000">
                  <a:off x="7865425" y="7288887"/>
                  <a:ext cx="731520" cy="152399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895348" y="7640053"/>
                  <a:ext cx="5357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10570238" y="4371883"/>
            <a:ext cx="3983655" cy="1107693"/>
            <a:chOff x="10571614" y="4371559"/>
            <a:chExt cx="3984174" cy="1107837"/>
          </a:xfrm>
          <a:solidFill>
            <a:schemeClr val="bg1"/>
          </a:solidFill>
        </p:grpSpPr>
        <p:sp>
          <p:nvSpPr>
            <p:cNvPr id="47" name="Rectangle 46"/>
            <p:cNvSpPr/>
            <p:nvPr/>
          </p:nvSpPr>
          <p:spPr>
            <a:xfrm>
              <a:off x="10571614" y="4469240"/>
              <a:ext cx="3984174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8" tIns="45699" rIns="91398" bIns="45699"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025500" y="4371559"/>
              <a:ext cx="3066227" cy="1107837"/>
            </a:xfrm>
            <a:prstGeom prst="rect">
              <a:avLst/>
            </a:prstGeom>
            <a:grpFill/>
          </p:spPr>
          <p:txBody>
            <a:bodyPr wrap="none" lIns="91398" tIns="45699" rIns="91398" bIns="45699" rtlCol="0">
              <a:spAutoFit/>
            </a:bodyPr>
            <a:lstStyle/>
            <a:p>
              <a:pPr algn="ctr"/>
              <a:r>
                <a:rPr lang="en-US" sz="6599" b="1" dirty="0">
                  <a:solidFill>
                    <a:srgbClr val="0066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DẶN DÒ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8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1584058"/>
            <a:ext cx="19442477" cy="872320"/>
            <a:chOff x="-1025305" y="1904227"/>
            <a:chExt cx="19445009" cy="872431"/>
          </a:xfrm>
        </p:grpSpPr>
        <p:sp>
          <p:nvSpPr>
            <p:cNvPr id="3" name="Rounded Rectangle 2"/>
            <p:cNvSpPr/>
            <p:nvPr/>
          </p:nvSpPr>
          <p:spPr>
            <a:xfrm>
              <a:off x="-1025305" y="1904227"/>
              <a:ext cx="217807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0264" y="1929538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36590" y="1945555"/>
              <a:ext cx="17283114" cy="83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3490" y="2505467"/>
            <a:ext cx="10252326" cy="1569456"/>
            <a:chOff x="644526" y="2766774"/>
            <a:chExt cx="10253661" cy="1569660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Diện</a:t>
              </a:r>
              <a:r>
                <a:rPr lang="en-US" sz="4800" b="1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4800" b="1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800" b="1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thang cong.</a:t>
              </a:r>
            </a:p>
            <a:p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79DC39E1-763F-458B-ABAA-7CA332DD9E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56"/>
          <a:stretch/>
        </p:blipFill>
        <p:spPr>
          <a:xfrm>
            <a:off x="8077200" y="7620837"/>
            <a:ext cx="8534400" cy="57208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91108C-F167-472F-9044-542022C618D8}"/>
              </a:ext>
            </a:extLst>
          </p:cNvPr>
          <p:cNvSpPr/>
          <p:nvPr/>
        </p:nvSpPr>
        <p:spPr>
          <a:xfrm>
            <a:off x="1437411" y="3807060"/>
            <a:ext cx="40160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 Định nghĩa</a:t>
            </a:r>
            <a:endParaRPr lang="vi-VN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96EE0B1-C7DB-490B-B633-2BE84FD7757B}"/>
              </a:ext>
            </a:extLst>
          </p:cNvPr>
          <p:cNvGrpSpPr/>
          <p:nvPr/>
        </p:nvGrpSpPr>
        <p:grpSpPr>
          <a:xfrm>
            <a:off x="457200" y="3581399"/>
            <a:ext cx="23160458" cy="3522848"/>
            <a:chOff x="763490" y="3837197"/>
            <a:chExt cx="16356133" cy="294100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B8B7FF7-E1CD-476E-BB6B-DCEFE294C0C4}"/>
                </a:ext>
              </a:extLst>
            </p:cNvPr>
            <p:cNvGrpSpPr/>
            <p:nvPr/>
          </p:nvGrpSpPr>
          <p:grpSpPr>
            <a:xfrm>
              <a:off x="1065185" y="3837197"/>
              <a:ext cx="16054438" cy="2941009"/>
              <a:chOff x="1061006" y="4424631"/>
              <a:chExt cx="22306625" cy="2941392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7" name="Rounded Rectangle 38">
                    <a:extLst>
                      <a:ext uri="{FF2B5EF4-FFF2-40B4-BE49-F238E27FC236}">
                        <a16:creationId xmlns:a16="http://schemas.microsoft.com/office/drawing/2014/main" id="{4BD9D886-B0AE-446F-8612-4B0E87975533}"/>
                      </a:ext>
                    </a:extLst>
                  </p:cNvPr>
                  <p:cNvSpPr/>
                  <p:nvPr/>
                </p:nvSpPr>
                <p:spPr>
                  <a:xfrm>
                    <a:off x="1061006" y="4882939"/>
                    <a:ext cx="22306625" cy="2483084"/>
                  </a:xfrm>
                  <a:prstGeom prst="roundRect">
                    <a:avLst>
                      <a:gd name="adj" fmla="val 4110"/>
                    </a:avLst>
                  </a:prstGeom>
                  <a:solidFill>
                    <a:srgbClr val="BEDCF4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5995" tIns="17998" rIns="35995" bIns="17998" rtlCol="0" anchor="ctr"/>
                  <a:lstStyle/>
                  <a:p>
                    <a:endPara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algn="just"/>
                    <a:r>
                      <a:rPr lang="nl-NL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Cho hàm số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oMath>
                    </a14:m>
                    <a:r>
                      <a:rPr lang="nl-NL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liên tục và không đổi dấu trên đoạn</a:t>
                    </a:r>
                    <a:r>
                      <a:rPr lang="vi-VN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a14:m>
                    <a:r>
                      <a:rPr lang="nl-NL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Hình phẳng giới hạn bởi đồ thị của hàm số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</m:oMath>
                    </a14:m>
                    <a:r>
                      <a:rPr lang="nl-NL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trục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oMath>
                    </a14:m>
                    <a:r>
                      <a:rPr lang="nl-NL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và hai đường thẳng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oMath>
                    </a14:m>
                    <a:r>
                      <a:rPr lang="nl-NL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được gọi là hình thang cong.</a:t>
                    </a:r>
                    <a:endParaRPr lang="vi-VN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algn="ctr"/>
                    <a:endParaRPr lang="en-US" sz="4600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>
              <p:sp>
                <p:nvSpPr>
                  <p:cNvPr id="67" name="Rounded Rectangle 38">
                    <a:extLst>
                      <a:ext uri="{FF2B5EF4-FFF2-40B4-BE49-F238E27FC236}">
                        <a16:creationId xmlns:a16="http://schemas.microsoft.com/office/drawing/2014/main" id="{4BD9D886-B0AE-446F-8612-4B0E8797553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1006" y="4882939"/>
                    <a:ext cx="22306625" cy="2483084"/>
                  </a:xfrm>
                  <a:prstGeom prst="roundRect">
                    <a:avLst>
                      <a:gd name="adj" fmla="val 4110"/>
                    </a:avLst>
                  </a:prstGeom>
                  <a:blipFill>
                    <a:blip r:embed="rId4"/>
                    <a:stretch>
                      <a:fillRect l="-1125" r="-1071"/>
                    </a:stretch>
                  </a:blipFill>
                  <a:ln w="28575">
                    <a:solidFill>
                      <a:srgbClr val="0999C8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8" name="Group 7">
                <a:extLst>
                  <a:ext uri="{FF2B5EF4-FFF2-40B4-BE49-F238E27FC236}">
                    <a16:creationId xmlns:a16="http://schemas.microsoft.com/office/drawing/2014/main" id="{FD6B3A23-CE25-4D31-91B0-BD9C020C255F}"/>
                  </a:ext>
                </a:extLst>
              </p:cNvPr>
              <p:cNvGrpSpPr/>
              <p:nvPr/>
            </p:nvGrpSpPr>
            <p:grpSpPr>
              <a:xfrm>
                <a:off x="1400772" y="4424631"/>
                <a:ext cx="358351" cy="508490"/>
                <a:chOff x="217543" y="8657358"/>
                <a:chExt cx="401638" cy="569914"/>
              </a:xfrm>
            </p:grpSpPr>
            <p:sp>
              <p:nvSpPr>
                <p:cNvPr id="69" name="Freeform 47">
                  <a:extLst>
                    <a:ext uri="{FF2B5EF4-FFF2-40B4-BE49-F238E27FC236}">
                      <a16:creationId xmlns:a16="http://schemas.microsoft.com/office/drawing/2014/main" id="{A2F23F75-456A-497C-8AE0-41EC74DBC7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49">
                  <a:extLst>
                    <a:ext uri="{FF2B5EF4-FFF2-40B4-BE49-F238E27FC236}">
                      <a16:creationId xmlns:a16="http://schemas.microsoft.com/office/drawing/2014/main" id="{254810E5-9915-4851-A104-F7806EA233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34" name="Group 65">
              <a:extLst>
                <a:ext uri="{FF2B5EF4-FFF2-40B4-BE49-F238E27FC236}">
                  <a16:creationId xmlns:a16="http://schemas.microsoft.com/office/drawing/2014/main" id="{8B703EA2-F096-41AC-A4C7-BC40DA64413F}"/>
                </a:ext>
              </a:extLst>
            </p:cNvPr>
            <p:cNvGrpSpPr/>
            <p:nvPr/>
          </p:nvGrpSpPr>
          <p:grpSpPr>
            <a:xfrm>
              <a:off x="763490" y="3866412"/>
              <a:ext cx="3928360" cy="781943"/>
              <a:chOff x="166396" y="8755081"/>
              <a:chExt cx="3928360" cy="781943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C3C802CC-20B8-4B22-8837-D4AE457FA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371023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6" name="Group 7">
                <a:extLst>
                  <a:ext uri="{FF2B5EF4-FFF2-40B4-BE49-F238E27FC236}">
                    <a16:creationId xmlns:a16="http://schemas.microsoft.com/office/drawing/2014/main" id="{4C6CF15C-D56D-49B8-A19F-6984693A685E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8" name="Freeform 45">
                  <a:extLst>
                    <a:ext uri="{FF2B5EF4-FFF2-40B4-BE49-F238E27FC236}">
                      <a16:creationId xmlns:a16="http://schemas.microsoft.com/office/drawing/2014/main" id="{15F8B17D-DA7B-48FD-8E15-9DE7566082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Freeform 46">
                  <a:extLst>
                    <a:ext uri="{FF2B5EF4-FFF2-40B4-BE49-F238E27FC236}">
                      <a16:creationId xmlns:a16="http://schemas.microsoft.com/office/drawing/2014/main" id="{5CAD70C0-2055-4AFC-AAE0-A0AD01A751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01A069E1-E570-4884-AB4A-F5C1EC5B74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48">
                  <a:extLst>
                    <a:ext uri="{FF2B5EF4-FFF2-40B4-BE49-F238E27FC236}">
                      <a16:creationId xmlns:a16="http://schemas.microsoft.com/office/drawing/2014/main" id="{7B0321B1-0443-4B39-B6CB-8074BE92F5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49">
                  <a:extLst>
                    <a:ext uri="{FF2B5EF4-FFF2-40B4-BE49-F238E27FC236}">
                      <a16:creationId xmlns:a16="http://schemas.microsoft.com/office/drawing/2014/main" id="{5B0304F5-3310-418C-A5FC-BE92CB46FF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0">
                  <a:extLst>
                    <a:ext uri="{FF2B5EF4-FFF2-40B4-BE49-F238E27FC236}">
                      <a16:creationId xmlns:a16="http://schemas.microsoft.com/office/drawing/2014/main" id="{94A81C88-2B72-4D4F-8511-C6AD7BF3E6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51">
                  <a:extLst>
                    <a:ext uri="{FF2B5EF4-FFF2-40B4-BE49-F238E27FC236}">
                      <a16:creationId xmlns:a16="http://schemas.microsoft.com/office/drawing/2014/main" id="{94BD71F2-4BD6-4C30-8FDE-5E714B0AD9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52">
                  <a:extLst>
                    <a:ext uri="{FF2B5EF4-FFF2-40B4-BE49-F238E27FC236}">
                      <a16:creationId xmlns:a16="http://schemas.microsoft.com/office/drawing/2014/main" id="{4E041684-8BAD-416B-9E9E-3F55D617DD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Rectangle 53">
                  <a:extLst>
                    <a:ext uri="{FF2B5EF4-FFF2-40B4-BE49-F238E27FC236}">
                      <a16:creationId xmlns:a16="http://schemas.microsoft.com/office/drawing/2014/main" id="{87A32823-EBA3-467C-B912-105B5BA046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Rectangle 54">
                  <a:extLst>
                    <a:ext uri="{FF2B5EF4-FFF2-40B4-BE49-F238E27FC236}">
                      <a16:creationId xmlns:a16="http://schemas.microsoft.com/office/drawing/2014/main" id="{4B5055F4-EA58-4E08-80A2-DC79229FB3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55">
                  <a:extLst>
                    <a:ext uri="{FF2B5EF4-FFF2-40B4-BE49-F238E27FC236}">
                      <a16:creationId xmlns:a16="http://schemas.microsoft.com/office/drawing/2014/main" id="{7CAE76A6-B711-4ED7-8B99-5180F6A098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56">
                  <a:extLst>
                    <a:ext uri="{FF2B5EF4-FFF2-40B4-BE49-F238E27FC236}">
                      <a16:creationId xmlns:a16="http://schemas.microsoft.com/office/drawing/2014/main" id="{D8E2A63E-33D1-471D-9351-2517340A75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E69AE9E-E4C8-4182-9ECA-C3D6B98B3144}"/>
                  </a:ext>
                </a:extLst>
              </p:cNvPr>
              <p:cNvSpPr txBox="1"/>
              <p:nvPr/>
            </p:nvSpPr>
            <p:spPr>
              <a:xfrm>
                <a:off x="932119" y="8758591"/>
                <a:ext cx="2980822" cy="668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6DE8E5-0968-45CB-BF73-7B4B523B7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4393455"/>
            <a:ext cx="8529388" cy="620109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5949784-04E8-4F71-99F3-6AA38BD04181}"/>
              </a:ext>
            </a:extLst>
          </p:cNvPr>
          <p:cNvSpPr txBox="1"/>
          <p:nvPr/>
        </p:nvSpPr>
        <p:spPr>
          <a:xfrm>
            <a:off x="1870828" y="2559910"/>
            <a:ext cx="8990429" cy="156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thang cong.</a:t>
            </a:r>
          </a:p>
          <a:p>
            <a:endParaRPr lang="en-US" sz="4800" b="1" i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032345F4-9B5F-4B1A-90B0-9261E20C89DB}"/>
              </a:ext>
            </a:extLst>
          </p:cNvPr>
          <p:cNvSpPr/>
          <p:nvPr/>
        </p:nvSpPr>
        <p:spPr>
          <a:xfrm>
            <a:off x="608931" y="2617005"/>
            <a:ext cx="1269041" cy="804567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443EA8-316F-4196-8DEE-9B2EDF82B8D1}"/>
              </a:ext>
            </a:extLst>
          </p:cNvPr>
          <p:cNvSpPr/>
          <p:nvPr/>
        </p:nvSpPr>
        <p:spPr>
          <a:xfrm>
            <a:off x="1012321" y="2665345"/>
            <a:ext cx="5116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DED408B-4BE3-4D06-A6E2-AB24143EB1FD}"/>
              </a:ext>
            </a:extLst>
          </p:cNvPr>
          <p:cNvGrpSpPr/>
          <p:nvPr/>
        </p:nvGrpSpPr>
        <p:grpSpPr>
          <a:xfrm>
            <a:off x="-152400" y="1600200"/>
            <a:ext cx="19442474" cy="872320"/>
            <a:chOff x="-1025305" y="1904227"/>
            <a:chExt cx="19445009" cy="872431"/>
          </a:xfrm>
        </p:grpSpPr>
        <p:sp>
          <p:nvSpPr>
            <p:cNvPr id="36" name="Rounded Rectangle 2">
              <a:extLst>
                <a:ext uri="{FF2B5EF4-FFF2-40B4-BE49-F238E27FC236}">
                  <a16:creationId xmlns:a16="http://schemas.microsoft.com/office/drawing/2014/main" id="{B77CAF6F-EAFD-409A-A6AD-CCD60123ADB3}"/>
                </a:ext>
              </a:extLst>
            </p:cNvPr>
            <p:cNvSpPr/>
            <p:nvPr/>
          </p:nvSpPr>
          <p:spPr>
            <a:xfrm>
              <a:off x="-1025305" y="1904227"/>
              <a:ext cx="217807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782265C-EF41-4D6B-A4B8-666D54640C32}"/>
                </a:ext>
              </a:extLst>
            </p:cNvPr>
            <p:cNvSpPr txBox="1"/>
            <p:nvPr/>
          </p:nvSpPr>
          <p:spPr>
            <a:xfrm>
              <a:off x="270264" y="1929538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D924602-AB8A-4D24-B1C0-222F7912D0D4}"/>
                </a:ext>
              </a:extLst>
            </p:cNvPr>
            <p:cNvSpPr txBox="1"/>
            <p:nvPr/>
          </p:nvSpPr>
          <p:spPr>
            <a:xfrm>
              <a:off x="1136590" y="1945555"/>
              <a:ext cx="17283114" cy="83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24BA4E4-6019-42A4-810F-28E9D0F71AB5}"/>
              </a:ext>
            </a:extLst>
          </p:cNvPr>
          <p:cNvGrpSpPr/>
          <p:nvPr/>
        </p:nvGrpSpPr>
        <p:grpSpPr>
          <a:xfrm>
            <a:off x="282467" y="3625917"/>
            <a:ext cx="14282046" cy="8982964"/>
            <a:chOff x="763490" y="3837196"/>
            <a:chExt cx="10246921" cy="749932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DA4B79C-4467-4166-8A1E-30C2F75DB52F}"/>
                </a:ext>
              </a:extLst>
            </p:cNvPr>
            <p:cNvGrpSpPr/>
            <p:nvPr/>
          </p:nvGrpSpPr>
          <p:grpSpPr>
            <a:xfrm>
              <a:off x="997718" y="3837196"/>
              <a:ext cx="10012693" cy="7499324"/>
              <a:chOff x="967266" y="4424631"/>
              <a:chExt cx="13912003" cy="7500301"/>
            </a:xfrm>
          </p:grpSpPr>
          <p:sp>
            <p:nvSpPr>
              <p:cNvPr id="62" name="Rounded Rectangle 38">
                <a:extLst>
                  <a:ext uri="{FF2B5EF4-FFF2-40B4-BE49-F238E27FC236}">
                    <a16:creationId xmlns:a16="http://schemas.microsoft.com/office/drawing/2014/main" id="{546FE826-8124-40EE-A8B9-97425C580F8D}"/>
                  </a:ext>
                </a:extLst>
              </p:cNvPr>
              <p:cNvSpPr/>
              <p:nvPr/>
            </p:nvSpPr>
            <p:spPr>
              <a:xfrm>
                <a:off x="967266" y="4898163"/>
                <a:ext cx="13912003" cy="702676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5" tIns="17998" rIns="35995" bIns="17998" rtlCol="0" anchor="ctr"/>
              <a:lstStyle/>
              <a:p>
                <a:pPr algn="just">
                  <a:spcAft>
                    <a:spcPts val="1200"/>
                  </a:spcAft>
                </a:pPr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nl-NL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endParaRPr lang="en-US" sz="4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3" name="Group 7">
                <a:extLst>
                  <a:ext uri="{FF2B5EF4-FFF2-40B4-BE49-F238E27FC236}">
                    <a16:creationId xmlns:a16="http://schemas.microsoft.com/office/drawing/2014/main" id="{0AF81D55-AED7-49CB-BD02-86D58B91C651}"/>
                  </a:ext>
                </a:extLst>
              </p:cNvPr>
              <p:cNvGrpSpPr/>
              <p:nvPr/>
            </p:nvGrpSpPr>
            <p:grpSpPr>
              <a:xfrm>
                <a:off x="1400772" y="4424631"/>
                <a:ext cx="358351" cy="508490"/>
                <a:chOff x="217543" y="8657358"/>
                <a:chExt cx="401638" cy="569914"/>
              </a:xfrm>
            </p:grpSpPr>
            <p:sp>
              <p:nvSpPr>
                <p:cNvPr id="64" name="Freeform 47">
                  <a:extLst>
                    <a:ext uri="{FF2B5EF4-FFF2-40B4-BE49-F238E27FC236}">
                      <a16:creationId xmlns:a16="http://schemas.microsoft.com/office/drawing/2014/main" id="{D19F75BD-148E-4FB1-8F54-53ED0CEC4A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49">
                  <a:extLst>
                    <a:ext uri="{FF2B5EF4-FFF2-40B4-BE49-F238E27FC236}">
                      <a16:creationId xmlns:a16="http://schemas.microsoft.com/office/drawing/2014/main" id="{55CCA304-1C60-4AAC-9C2B-642A13F5E7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46" name="Group 65">
              <a:extLst>
                <a:ext uri="{FF2B5EF4-FFF2-40B4-BE49-F238E27FC236}">
                  <a16:creationId xmlns:a16="http://schemas.microsoft.com/office/drawing/2014/main" id="{4B9CC1CB-D84D-418C-936F-6F1E102CF69C}"/>
                </a:ext>
              </a:extLst>
            </p:cNvPr>
            <p:cNvGrpSpPr/>
            <p:nvPr/>
          </p:nvGrpSpPr>
          <p:grpSpPr>
            <a:xfrm>
              <a:off x="763490" y="3866412"/>
              <a:ext cx="7222396" cy="781943"/>
              <a:chOff x="166396" y="8755081"/>
              <a:chExt cx="7222396" cy="781943"/>
            </a:xfrm>
          </p:grpSpPr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id="{D3246B4A-667B-4F16-80F8-1F53675A6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6804789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8" name="Group 7">
                <a:extLst>
                  <a:ext uri="{FF2B5EF4-FFF2-40B4-BE49-F238E27FC236}">
                    <a16:creationId xmlns:a16="http://schemas.microsoft.com/office/drawing/2014/main" id="{3D8F032D-5B8E-4F96-977F-36561488A4DD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0" name="Freeform 45">
                  <a:extLst>
                    <a:ext uri="{FF2B5EF4-FFF2-40B4-BE49-F238E27FC236}">
                      <a16:creationId xmlns:a16="http://schemas.microsoft.com/office/drawing/2014/main" id="{05433967-765B-415C-98EF-43DBFB2815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46">
                  <a:extLst>
                    <a:ext uri="{FF2B5EF4-FFF2-40B4-BE49-F238E27FC236}">
                      <a16:creationId xmlns:a16="http://schemas.microsoft.com/office/drawing/2014/main" id="{EF97B487-0399-4E2F-86BD-DF22670581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47">
                  <a:extLst>
                    <a:ext uri="{FF2B5EF4-FFF2-40B4-BE49-F238E27FC236}">
                      <a16:creationId xmlns:a16="http://schemas.microsoft.com/office/drawing/2014/main" id="{BC19F31D-5EE2-4FAC-8B1D-233266F5CE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48">
                  <a:extLst>
                    <a:ext uri="{FF2B5EF4-FFF2-40B4-BE49-F238E27FC236}">
                      <a16:creationId xmlns:a16="http://schemas.microsoft.com/office/drawing/2014/main" id="{2D279C0E-3B31-456D-BD4B-E3E72792D0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9">
                  <a:extLst>
                    <a:ext uri="{FF2B5EF4-FFF2-40B4-BE49-F238E27FC236}">
                      <a16:creationId xmlns:a16="http://schemas.microsoft.com/office/drawing/2014/main" id="{95E492EA-969D-4709-93E4-0E956E2716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50">
                  <a:extLst>
                    <a:ext uri="{FF2B5EF4-FFF2-40B4-BE49-F238E27FC236}">
                      <a16:creationId xmlns:a16="http://schemas.microsoft.com/office/drawing/2014/main" id="{21983E66-4D1D-4294-B713-8FE95716C9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1">
                  <a:extLst>
                    <a:ext uri="{FF2B5EF4-FFF2-40B4-BE49-F238E27FC236}">
                      <a16:creationId xmlns:a16="http://schemas.microsoft.com/office/drawing/2014/main" id="{16545194-C85C-4E4F-A7EB-F61A305A64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2">
                  <a:extLst>
                    <a:ext uri="{FF2B5EF4-FFF2-40B4-BE49-F238E27FC236}">
                      <a16:creationId xmlns:a16="http://schemas.microsoft.com/office/drawing/2014/main" id="{43CE58C6-D3C4-4839-BF10-D9DA0B6BED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Rectangle 53">
                  <a:extLst>
                    <a:ext uri="{FF2B5EF4-FFF2-40B4-BE49-F238E27FC236}">
                      <a16:creationId xmlns:a16="http://schemas.microsoft.com/office/drawing/2014/main" id="{AE6BF36C-1D13-4B45-B74D-3DDA6CDD72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Rectangle 54">
                  <a:extLst>
                    <a:ext uri="{FF2B5EF4-FFF2-40B4-BE49-F238E27FC236}">
                      <a16:creationId xmlns:a16="http://schemas.microsoft.com/office/drawing/2014/main" id="{8CFB7A3F-14C2-4480-AFE4-9EE858543C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5">
                  <a:extLst>
                    <a:ext uri="{FF2B5EF4-FFF2-40B4-BE49-F238E27FC236}">
                      <a16:creationId xmlns:a16="http://schemas.microsoft.com/office/drawing/2014/main" id="{556379A9-7D05-4E94-B571-0FAFCD03FB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56">
                  <a:extLst>
                    <a:ext uri="{FF2B5EF4-FFF2-40B4-BE49-F238E27FC236}">
                      <a16:creationId xmlns:a16="http://schemas.microsoft.com/office/drawing/2014/main" id="{7F65FA6C-1F3C-478E-AE84-07D476B3599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476D1D8-9EE5-4F0E-AA3B-290CB4CDC466}"/>
                  </a:ext>
                </a:extLst>
              </p:cNvPr>
              <p:cNvSpPr txBox="1"/>
              <p:nvPr/>
            </p:nvSpPr>
            <p:spPr>
              <a:xfrm>
                <a:off x="932118" y="8758591"/>
                <a:ext cx="6456674" cy="66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 tích hình thang cong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2D6443-5EFC-4057-BDAB-6DC921A37526}"/>
              </a:ext>
            </a:extLst>
          </p:cNvPr>
          <p:cNvSpPr/>
          <p:nvPr/>
        </p:nvSpPr>
        <p:spPr>
          <a:xfrm>
            <a:off x="5724444" y="11398404"/>
            <a:ext cx="5391218" cy="1219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C5A05C9-8E54-4A50-8A8F-FD5647B2D8CE}"/>
                  </a:ext>
                </a:extLst>
              </p:cNvPr>
              <p:cNvSpPr/>
              <p:nvPr/>
            </p:nvSpPr>
            <p:spPr>
              <a:xfrm>
                <a:off x="5781959" y="11506970"/>
                <a:ext cx="5391219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C5A05C9-8E54-4A50-8A8F-FD5647B2D8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959" y="11506970"/>
                <a:ext cx="5391219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D285BB2A-5654-48CE-9F61-06A13C449280}"/>
              </a:ext>
            </a:extLst>
          </p:cNvPr>
          <p:cNvSpPr txBox="1"/>
          <p:nvPr/>
        </p:nvSpPr>
        <p:spPr>
          <a:xfrm>
            <a:off x="1261656" y="8553033"/>
            <a:ext cx="1321634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nl-NL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Bằng cách chia nhỏ phần hình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nl-NL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 ta chứng minh được diện tích của hình thang cong cần tìm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F6A636-C4E7-4524-84BD-1F65840F6CB3}"/>
                  </a:ext>
                </a:extLst>
              </p:cNvPr>
              <p:cNvSpPr txBox="1"/>
              <p:nvPr/>
            </p:nvSpPr>
            <p:spPr>
              <a:xfrm>
                <a:off x="1234018" y="4814874"/>
                <a:ext cx="13243982" cy="3477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Cho hình thang cong giới hạn bởi các đường thẳng </a:t>
                </a:r>
                <a14:m>
                  <m:oMath xmlns:m="http://schemas.openxmlformats.org/officeDocument/2006/math"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 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(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&lt; 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),</m:t>
                    </m:r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trục hoành và đường cong </a:t>
                </a:r>
                <a14:m>
                  <m:oMath xmlns:m="http://schemas.openxmlformats.org/officeDocument/2006/math"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đó </a:t>
                </a:r>
                <a14:m>
                  <m:oMath xmlns:m="http://schemas.openxmlformats.org/officeDocument/2006/math">
                    <m:r>
                      <a:rPr lang="nl-NL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nl-NL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nl-NL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hàm số liên tục và  không âm trên </a:t>
                </a:r>
                <a14:m>
                  <m:oMath xmlns:m="http://schemas.openxmlformats.org/officeDocument/2006/math"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]. </m:t>
                    </m:r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Giả sử </a:t>
                </a:r>
                <a14:m>
                  <m:oMath xmlns:m="http://schemas.openxmlformats.org/officeDocument/2006/math"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một nguyên hàm của </a:t>
                </a:r>
                <a14:m>
                  <m:oMath xmlns:m="http://schemas.openxmlformats.org/officeDocument/2006/math"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F6A636-C4E7-4524-84BD-1F65840F6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018" y="4814874"/>
                <a:ext cx="13243982" cy="3477875"/>
              </a:xfrm>
              <a:prstGeom prst="rect">
                <a:avLst/>
              </a:prstGeom>
              <a:blipFill>
                <a:blip r:embed="rId5"/>
                <a:stretch>
                  <a:fillRect l="-1841" t="-3684" r="-1841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71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67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600" y="1572749"/>
            <a:ext cx="19430088" cy="1569456"/>
            <a:chOff x="-61943" y="1892299"/>
            <a:chExt cx="19432618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61943" y="1905000"/>
              <a:ext cx="213521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823" cy="754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3489" y="2534515"/>
            <a:ext cx="1269041" cy="832614"/>
            <a:chOff x="644526" y="2795826"/>
            <a:chExt cx="1269206" cy="832722"/>
          </a:xfrm>
        </p:grpSpPr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52" y="2795826"/>
              <a:ext cx="543810" cy="769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89238" y="3651246"/>
            <a:ext cx="22892438" cy="5472700"/>
            <a:chOff x="931903" y="4369547"/>
            <a:chExt cx="22436291" cy="4543356"/>
          </a:xfrm>
        </p:grpSpPr>
        <p:sp>
          <p:nvSpPr>
            <p:cNvPr id="39" name="Rounded Rectangle 38"/>
            <p:cNvSpPr/>
            <p:nvPr/>
          </p:nvSpPr>
          <p:spPr>
            <a:xfrm>
              <a:off x="974581" y="4668436"/>
              <a:ext cx="22393613" cy="424446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5" tIns="17998" rIns="35995" bIns="17998" rtlCol="0" anchor="ctr"/>
            <a:lstStyle/>
            <a:p>
              <a:endParaRPr lang="en-US" alt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n-US" alt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</a:p>
            <a:p>
              <a:pPr algn="just"/>
              <a:r>
                <a:rPr lang="en-US" alt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n-US" sz="4800" b="1" dirty="0">
                  <a:solidFill>
                    <a:srgbClr val="0000FF"/>
                  </a:solidFill>
                </a:rPr>
                <a:t>		</a:t>
              </a:r>
              <a:endParaRPr lang="en-US" sz="4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931903" y="4369547"/>
              <a:ext cx="5041403" cy="737151"/>
              <a:chOff x="21885" y="8746734"/>
              <a:chExt cx="5041403" cy="737151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21885" y="8746734"/>
                <a:ext cx="4837811" cy="73715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69"/>
                <a:ext cx="702538" cy="572232"/>
                <a:chOff x="-145995" y="8633545"/>
                <a:chExt cx="787401" cy="641356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2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107068" y="8765022"/>
                <a:ext cx="3956220" cy="664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50DF3E-14B0-47D1-95AE-326245D5BD6B}"/>
              </a:ext>
            </a:extLst>
          </p:cNvPr>
          <p:cNvGrpSpPr/>
          <p:nvPr/>
        </p:nvGrpSpPr>
        <p:grpSpPr>
          <a:xfrm>
            <a:off x="485327" y="9490699"/>
            <a:ext cx="22871586" cy="3666120"/>
            <a:chOff x="632900" y="9952288"/>
            <a:chExt cx="21970625" cy="3666597"/>
          </a:xfrm>
        </p:grpSpPr>
        <p:sp>
          <p:nvSpPr>
            <p:cNvPr id="48" name="Rounded Rectangle 47"/>
            <p:cNvSpPr/>
            <p:nvPr/>
          </p:nvSpPr>
          <p:spPr>
            <a:xfrm>
              <a:off x="654700" y="10371336"/>
              <a:ext cx="21948825" cy="3247549"/>
            </a:xfrm>
            <a:prstGeom prst="roundRect">
              <a:avLst>
                <a:gd name="adj" fmla="val 4611"/>
              </a:avLst>
            </a:prstGeom>
            <a:solidFill>
              <a:srgbClr val="E7D2B3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53D47578-5BFF-477E-8753-4CAF91B82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900" y="9968152"/>
              <a:ext cx="4080923" cy="781943"/>
            </a:xfrm>
            <a:prstGeom prst="roundRect">
              <a:avLst/>
            </a:prstGeom>
            <a:solidFill>
              <a:srgbClr val="AB7C3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D23EDCC-FD1D-47AB-A328-1F273241BC86}"/>
                </a:ext>
              </a:extLst>
            </p:cNvPr>
            <p:cNvSpPr txBox="1"/>
            <p:nvPr/>
          </p:nvSpPr>
          <p:spPr>
            <a:xfrm>
              <a:off x="1337098" y="9952288"/>
              <a:ext cx="337672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 đó: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F8334F3-FD33-416D-A382-471E8E5968E8}"/>
                  </a:ext>
                </a:extLst>
              </p:cNvPr>
              <p:cNvSpPr/>
              <p:nvPr/>
            </p:nvSpPr>
            <p:spPr>
              <a:xfrm>
                <a:off x="2141261" y="10405940"/>
                <a:ext cx="13708339" cy="1038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ấ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â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</m:e>
                    </m:nary>
                  </m:oMath>
                </a14:m>
                <a:r>
                  <a:rPr lang="en-US" sz="4400" b="1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2000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02000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b="1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F8334F3-FD33-416D-A382-471E8E5968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261" y="10405940"/>
                <a:ext cx="13708339" cy="1038426"/>
              </a:xfrm>
              <a:prstGeom prst="rect">
                <a:avLst/>
              </a:prstGeom>
              <a:blipFill>
                <a:blip r:embed="rId3"/>
                <a:stretch>
                  <a:fillRect b="-1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01723EC-6F27-427F-881F-AE1BCA67FE61}"/>
                  </a:ext>
                </a:extLst>
              </p:cNvPr>
              <p:cNvSpPr/>
              <p:nvPr/>
            </p:nvSpPr>
            <p:spPr>
              <a:xfrm>
                <a:off x="2185644" y="11532454"/>
                <a:ext cx="1335850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en-US" altLang="en-US" sz="4400" b="1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gọi </a:t>
                </a:r>
                <a:r>
                  <a:rPr lang="en-US" altLang="en-US" sz="4400" b="1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4400" b="1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altLang="en-US" sz="4400" b="1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altLang="en-US" sz="4400" b="1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altLang="en-US" sz="4400" b="1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altLang="en-US" sz="4400" b="1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altLang="en-US" sz="4400" b="1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altLang="en-US" sz="4400" b="1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01723EC-6F27-427F-881F-AE1BCA67FE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644" y="11532454"/>
                <a:ext cx="13358503" cy="769441"/>
              </a:xfrm>
              <a:prstGeom prst="rect">
                <a:avLst/>
              </a:prstGeom>
              <a:blipFill>
                <a:blip r:embed="rId4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D08700D-9B9A-4D32-BD23-FD9E5EA56557}"/>
                  </a:ext>
                </a:extLst>
              </p:cNvPr>
              <p:cNvSpPr/>
              <p:nvPr/>
            </p:nvSpPr>
            <p:spPr>
              <a:xfrm>
                <a:off x="2157341" y="12387378"/>
                <a:ext cx="997484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sz="4400" b="1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4400" b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altLang="en-US" sz="4400" b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en-US" sz="4400" b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altLang="en-US" sz="4400" b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altLang="en-US" sz="4400" b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altLang="en-US" sz="4400" b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altLang="en-US" sz="4400" b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D08700D-9B9A-4D32-BD23-FD9E5EA56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341" y="12387378"/>
                <a:ext cx="9974845" cy="769441"/>
              </a:xfrm>
              <a:prstGeom prst="rect">
                <a:avLst/>
              </a:prstGeom>
              <a:blipFill>
                <a:blip r:embed="rId5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8798F76-AF97-430D-BA28-BE6FDDC3CCAE}"/>
              </a:ext>
            </a:extLst>
          </p:cNvPr>
          <p:cNvSpPr txBox="1"/>
          <p:nvPr/>
        </p:nvSpPr>
        <p:spPr>
          <a:xfrm>
            <a:off x="2081547" y="2534114"/>
            <a:ext cx="17280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 NGHĨA TÍCH PHÂN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D4AC3D1-1C2F-46EC-9F8F-05383F86C2AE}"/>
                  </a:ext>
                </a:extLst>
              </p:cNvPr>
              <p:cNvSpPr txBox="1"/>
              <p:nvPr/>
            </p:nvSpPr>
            <p:spPr>
              <a:xfrm>
                <a:off x="1022557" y="4693957"/>
                <a:ext cx="22370844" cy="32848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Cho </a:t>
                </a:r>
                <a14:m>
                  <m:oMath xmlns:m="http://schemas.openxmlformats.org/officeDocument/2006/math"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en-US" sz="4400" b="1" i="1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en-US" sz="4400" b="1" i="1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4400" b="1" i="1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đọan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en-US" sz="4400" b="1" i="1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en-US" sz="4400" b="1" i="1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4400" b="1" i="1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].</m:t>
                    </m:r>
                  </m:oMath>
                </a14:m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– 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(hay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en-US" sz="4400" b="1" i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altLang="en-US" sz="4400" b="1" i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4400" b="1" i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alt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  <a:p>
                <a:pPr algn="just"/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5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D4AC3D1-1C2F-46EC-9F8F-05383F86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557" y="4693957"/>
                <a:ext cx="22370844" cy="3284874"/>
              </a:xfrm>
              <a:prstGeom prst="rect">
                <a:avLst/>
              </a:prstGeom>
              <a:blipFill>
                <a:blip r:embed="rId6"/>
                <a:stretch>
                  <a:fillRect l="-1117" t="-3896" r="-1090" b="-2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E926BED-3020-4C25-A550-E874E93E70BA}"/>
                  </a:ext>
                </a:extLst>
              </p:cNvPr>
              <p:cNvSpPr txBox="1"/>
              <p:nvPr/>
            </p:nvSpPr>
            <p:spPr>
              <a:xfrm>
                <a:off x="6099717" y="7864285"/>
                <a:ext cx="13105488" cy="1253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5400" b="1" dirty="0">
                    <a:solidFill>
                      <a:srgbClr val="0000FF"/>
                    </a:solidFill>
                  </a:rPr>
                  <a:t>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5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5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en-US" sz="5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5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bSup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E926BED-3020-4C25-A550-E874E93E7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717" y="7864285"/>
                <a:ext cx="13105488" cy="1253548"/>
              </a:xfrm>
              <a:prstGeom prst="rect">
                <a:avLst/>
              </a:prstGeom>
              <a:blipFill>
                <a:blip r:embed="rId7"/>
                <a:stretch>
                  <a:fillRect l="-2513" b="-16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7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1572749"/>
            <a:ext cx="19353888" cy="1569456"/>
            <a:chOff x="14267" y="1892299"/>
            <a:chExt cx="19356408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14267" y="1905000"/>
              <a:ext cx="205900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  <a:p>
              <a:endParaRPr lang="en-US" sz="48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2000" y="2505467"/>
            <a:ext cx="10252326" cy="1569456"/>
            <a:chOff x="644526" y="2766774"/>
            <a:chExt cx="10253661" cy="1569660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r>
                <a:rPr lang="en-US" sz="4800" b="1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4800" b="1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4800" b="1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  <a:p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55" name="Rounded Rectangle 26">
            <a:extLst>
              <a:ext uri="{FF2B5EF4-FFF2-40B4-BE49-F238E27FC236}">
                <a16:creationId xmlns:a16="http://schemas.microsoft.com/office/drawing/2014/main" id="{BE0B2CAF-F0AF-4EBE-AF3F-6EBDB74AB750}"/>
              </a:ext>
            </a:extLst>
          </p:cNvPr>
          <p:cNvSpPr/>
          <p:nvPr/>
        </p:nvSpPr>
        <p:spPr>
          <a:xfrm>
            <a:off x="380446" y="4854235"/>
            <a:ext cx="23623108" cy="8486459"/>
          </a:xfrm>
          <a:prstGeom prst="roundRect">
            <a:avLst>
              <a:gd name="adj" fmla="val 4648"/>
            </a:avLst>
          </a:prstGeom>
          <a:solidFill>
            <a:srgbClr val="E2E2E2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8A0014"/>
              </a:buClr>
              <a:defRPr/>
            </a:pPr>
            <a:endParaRPr lang="en-US" sz="4400" b="1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0" name="Group 167">
            <a:extLst>
              <a:ext uri="{FF2B5EF4-FFF2-40B4-BE49-F238E27FC236}">
                <a16:creationId xmlns:a16="http://schemas.microsoft.com/office/drawing/2014/main" id="{67B62659-DE53-4035-B501-36D3E180796C}"/>
              </a:ext>
            </a:extLst>
          </p:cNvPr>
          <p:cNvGrpSpPr/>
          <p:nvPr/>
        </p:nvGrpSpPr>
        <p:grpSpPr>
          <a:xfrm>
            <a:off x="380446" y="3726867"/>
            <a:ext cx="3793633" cy="926980"/>
            <a:chOff x="4867276" y="9361488"/>
            <a:chExt cx="3794125" cy="927101"/>
          </a:xfrm>
        </p:grpSpPr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B9D34B7A-AC7F-4A1D-B244-E10F3985C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600" b="1" dirty="0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2892DAAC-8735-4BC9-B228-4A244D892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600" b="1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5869B787-9B30-4F33-850B-8AB288D7C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600" b="1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E2F34057-72F4-468E-AA58-E88B1F2C4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600" b="1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D1409350-EF51-4EC1-9DB9-A44F1F887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600" b="1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97270921-30AF-41D7-9488-B95627C3A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600" b="1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43DCEE06-CF1A-417B-B156-43B9C1955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600" b="1" dirty="0"/>
            </a:p>
          </p:txBody>
        </p:sp>
        <p:sp>
          <p:nvSpPr>
            <p:cNvPr id="68" name="Oval 66">
              <a:extLst>
                <a:ext uri="{FF2B5EF4-FFF2-40B4-BE49-F238E27FC236}">
                  <a16:creationId xmlns:a16="http://schemas.microsoft.com/office/drawing/2014/main" id="{B5753684-9891-4757-9207-146E47D41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600" b="1"/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0D75F767-E99C-4A57-A040-672967F64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6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FD2D838-76E0-4D80-AE77-83129531626A}"/>
                  </a:ext>
                </a:extLst>
              </p:cNvPr>
              <p:cNvSpPr/>
              <p:nvPr/>
            </p:nvSpPr>
            <p:spPr>
              <a:xfrm>
                <a:off x="1284996" y="5045735"/>
                <a:ext cx="8361841" cy="9531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866" indent="-342866">
                  <a:buClr>
                    <a:srgbClr val="8A0014"/>
                  </a:buClr>
                  <a:buFont typeface="Wingdings" pitchFamily="2" charset="2"/>
                  <a:buChar char="@"/>
                  <a:defRPr/>
                </a:pP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4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FD2D838-76E0-4D80-AE77-831295316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996" y="5045735"/>
                <a:ext cx="8361841" cy="953146"/>
              </a:xfrm>
              <a:prstGeom prst="rect">
                <a:avLst/>
              </a:prstGeom>
              <a:blipFill>
                <a:blip r:embed="rId3"/>
                <a:stretch>
                  <a:fillRect l="-2699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669F2F3-7949-46E8-878B-99E864E54A3E}"/>
                  </a:ext>
                </a:extLst>
              </p:cNvPr>
              <p:cNvSpPr/>
              <p:nvPr/>
            </p:nvSpPr>
            <p:spPr>
              <a:xfrm>
                <a:off x="1271820" y="6620162"/>
                <a:ext cx="11221277" cy="1038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866" indent="-342866">
                  <a:buClr>
                    <a:srgbClr val="8A0014"/>
                  </a:buClr>
                  <a:buFont typeface="Wingdings" pitchFamily="2" charset="2"/>
                  <a:buChar char="@"/>
                  <a:defRPr/>
                </a:pP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669F2F3-7949-46E8-878B-99E864E54A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820" y="6620162"/>
                <a:ext cx="11221277" cy="1038426"/>
              </a:xfrm>
              <a:prstGeom prst="rect">
                <a:avLst/>
              </a:prstGeom>
              <a:blipFill>
                <a:blip r:embed="rId4"/>
                <a:stretch>
                  <a:fillRect l="-2011" b="-1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69">
            <a:extLst>
              <a:ext uri="{FF2B5EF4-FFF2-40B4-BE49-F238E27FC236}">
                <a16:creationId xmlns:a16="http://schemas.microsoft.com/office/drawing/2014/main" id="{26AF1A67-D5F5-4466-813C-04870E1D35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156"/>
          <a:stretch/>
        </p:blipFill>
        <p:spPr>
          <a:xfrm>
            <a:off x="17609382" y="5529676"/>
            <a:ext cx="6088818" cy="56816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5CFF611-5414-40FB-99E2-B5CBAF4FB197}"/>
                  </a:ext>
                </a:extLst>
              </p:cNvPr>
              <p:cNvSpPr/>
              <p:nvPr/>
            </p:nvSpPr>
            <p:spPr>
              <a:xfrm>
                <a:off x="1271842" y="8366306"/>
                <a:ext cx="12295354" cy="1715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866" indent="-342866">
                  <a:buClr>
                    <a:srgbClr val="8A0014"/>
                  </a:buClr>
                  <a:buFont typeface="Wingdings" pitchFamily="2" charset="2"/>
                  <a:buChar char="@"/>
                  <a:defRPr/>
                </a:pP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buClr>
                    <a:srgbClr val="8A0014"/>
                  </a:buClr>
                  <a:defRPr/>
                </a:pP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ctrlP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lang="en-US" sz="4400" b="1" i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nary>
                    <m:r>
                      <a:rPr lang="en-US" sz="4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=…=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5CFF611-5414-40FB-99E2-B5CBAF4FB1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842" y="8366306"/>
                <a:ext cx="12295354" cy="1715534"/>
              </a:xfrm>
              <a:prstGeom prst="rect">
                <a:avLst/>
              </a:prstGeom>
              <a:blipFill>
                <a:blip r:embed="rId6"/>
                <a:stretch>
                  <a:fillRect l="-1834" t="-7092" r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D61DFB7-99E7-4C8A-8719-1DD252C5D51C}"/>
                  </a:ext>
                </a:extLst>
              </p:cNvPr>
              <p:cNvSpPr/>
              <p:nvPr/>
            </p:nvSpPr>
            <p:spPr>
              <a:xfrm>
                <a:off x="1165270" y="10390777"/>
                <a:ext cx="13827247" cy="1038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866" indent="-342866">
                  <a:buClr>
                    <a:srgbClr val="8A0014"/>
                  </a:buClr>
                  <a:buFont typeface="Wingdings" pitchFamily="2" charset="2"/>
                  <a:buChar char="@"/>
                  <a:defRPr/>
                </a:pPr>
                <a:r>
                  <a:rPr lang="en-US" sz="4400" b="1" dirty="0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sz="4400" b="1" dirty="0" err="1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endParaRPr lang="en-US" sz="4400" b="1" dirty="0">
                  <a:solidFill>
                    <a:schemeClr val="bg2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D61DFB7-99E7-4C8A-8719-1DD252C5D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270" y="10390777"/>
                <a:ext cx="13827247" cy="1038426"/>
              </a:xfrm>
              <a:prstGeom prst="rect">
                <a:avLst/>
              </a:prstGeom>
              <a:blipFill>
                <a:blip r:embed="rId7"/>
                <a:stretch>
                  <a:fillRect l="-1587" b="-1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D2BD4C-1CDC-4552-96BF-FFABD6C33D80}"/>
                  </a:ext>
                </a:extLst>
              </p:cNvPr>
              <p:cNvSpPr txBox="1"/>
              <p:nvPr/>
            </p:nvSpPr>
            <p:spPr>
              <a:xfrm>
                <a:off x="1284996" y="11663276"/>
                <a:ext cx="2187980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4400" b="1" i="1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4400" b="1" i="1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en-US" sz="4400" b="1" i="1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altLang="en-US" sz="4400" b="1" i="1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trục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D2BD4C-1CDC-4552-96BF-FFABD6C33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996" y="11663276"/>
                <a:ext cx="21879803" cy="1446550"/>
              </a:xfrm>
              <a:prstGeom prst="rect">
                <a:avLst/>
              </a:prstGeom>
              <a:blipFill>
                <a:blip r:embed="rId8"/>
                <a:stretch>
                  <a:fillRect l="-1142" t="-1008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31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3" grpId="0"/>
      <p:bldP spid="14" grpId="0"/>
      <p:bldP spid="72" grpId="0"/>
      <p:bldP spid="7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1760007"/>
            <a:ext cx="19352619" cy="830793"/>
            <a:chOff x="12035" y="1892299"/>
            <a:chExt cx="1935864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2035" y="1905000"/>
              <a:ext cx="20612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55570" cy="800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7907" y="3336641"/>
            <a:ext cx="21724311" cy="1944514"/>
            <a:chOff x="1120323" y="10988402"/>
            <a:chExt cx="21729655" cy="1578220"/>
          </a:xfrm>
        </p:grpSpPr>
        <p:sp>
          <p:nvSpPr>
            <p:cNvPr id="7" name="Rounded Rectangle 6"/>
            <p:cNvSpPr/>
            <p:nvPr/>
          </p:nvSpPr>
          <p:spPr>
            <a:xfrm>
              <a:off x="1323892" y="11370896"/>
              <a:ext cx="21526086" cy="1195726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9" name="Right Triangle 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14449" y="10988402"/>
                <a:ext cx="3489313" cy="649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7A5D8EB-A480-493A-8F78-89490C4498C9}"/>
                  </a:ext>
                </a:extLst>
              </p:cNvPr>
              <p:cNvSpPr/>
              <p:nvPr/>
            </p:nvSpPr>
            <p:spPr>
              <a:xfrm>
                <a:off x="5297194" y="3929903"/>
                <a:ext cx="13577948" cy="1038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FF0000"/>
                  </a:buClr>
                  <a:buFont typeface="Wingdings" panose="05000000000000000000" pitchFamily="2" charset="2"/>
                  <a:buChar char="@"/>
                </a:pPr>
                <a:r>
                  <a:rPr lang="en-US" alt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</a:t>
                </a:r>
                <a:r>
                  <a:rPr lang="vi-VN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ằng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 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7A5D8EB-A480-493A-8F78-89490C449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194" y="3929903"/>
                <a:ext cx="13577948" cy="1038426"/>
              </a:xfrm>
              <a:prstGeom prst="rect">
                <a:avLst/>
              </a:prstGeom>
              <a:blipFill>
                <a:blip r:embed="rId2"/>
                <a:stretch>
                  <a:fillRect l="-1661" b="-1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9931F476-1BAA-434C-B9A1-0C10DAF07D58}"/>
              </a:ext>
            </a:extLst>
          </p:cNvPr>
          <p:cNvGrpSpPr/>
          <p:nvPr/>
        </p:nvGrpSpPr>
        <p:grpSpPr>
          <a:xfrm>
            <a:off x="917907" y="6485005"/>
            <a:ext cx="21724311" cy="1944514"/>
            <a:chOff x="1120323" y="10988402"/>
            <a:chExt cx="21729655" cy="1578220"/>
          </a:xfrm>
        </p:grpSpPr>
        <p:sp>
          <p:nvSpPr>
            <p:cNvPr id="62" name="Rounded Rectangle 6">
              <a:extLst>
                <a:ext uri="{FF2B5EF4-FFF2-40B4-BE49-F238E27FC236}">
                  <a16:creationId xmlns:a16="http://schemas.microsoft.com/office/drawing/2014/main" id="{E8F91506-DA04-4F72-9364-08233E2607D7}"/>
                </a:ext>
              </a:extLst>
            </p:cNvPr>
            <p:cNvSpPr/>
            <p:nvPr/>
          </p:nvSpPr>
          <p:spPr>
            <a:xfrm>
              <a:off x="1323892" y="11370896"/>
              <a:ext cx="21526086" cy="1195726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1" name="Group 2">
              <a:extLst>
                <a:ext uri="{FF2B5EF4-FFF2-40B4-BE49-F238E27FC236}">
                  <a16:creationId xmlns:a16="http://schemas.microsoft.com/office/drawing/2014/main" id="{B2AA99BC-39EA-4AA9-A09F-22FB1BA2FE94}"/>
                </a:ext>
              </a:extLst>
            </p:cNvPr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75" name="Right Triangle 74">
                <a:extLst>
                  <a:ext uri="{FF2B5EF4-FFF2-40B4-BE49-F238E27FC236}">
                    <a16:creationId xmlns:a16="http://schemas.microsoft.com/office/drawing/2014/main" id="{7A7E8AF3-46C4-4283-BB6B-3B8861745173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1" name="Freeform 20">
                <a:extLst>
                  <a:ext uri="{FF2B5EF4-FFF2-40B4-BE49-F238E27FC236}">
                    <a16:creationId xmlns:a16="http://schemas.microsoft.com/office/drawing/2014/main" id="{52447EA1-1A28-47E8-842A-A7501CFBD86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88F4DD1-6C0E-40E5-9643-D0E8AAE54A3A}"/>
                  </a:ext>
                </a:extLst>
              </p:cNvPr>
              <p:cNvSpPr txBox="1"/>
              <p:nvPr/>
            </p:nvSpPr>
            <p:spPr>
              <a:xfrm>
                <a:off x="1314449" y="10988402"/>
                <a:ext cx="3489313" cy="649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2DD1199-548C-4A4E-859D-242B77D91899}"/>
                  </a:ext>
                </a:extLst>
              </p:cNvPr>
              <p:cNvSpPr/>
              <p:nvPr/>
            </p:nvSpPr>
            <p:spPr>
              <a:xfrm>
                <a:off x="5336479" y="7180289"/>
                <a:ext cx="12253363" cy="1038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FF0000"/>
                  </a:buClr>
                  <a:buFont typeface="Wingdings" panose="05000000000000000000" pitchFamily="2" charset="2"/>
                  <a:buChar char="@"/>
                </a:pPr>
                <a:r>
                  <a:rPr lang="en-US" sz="4400" b="1" dirty="0">
                    <a:solidFill>
                      <a:srgbClr val="00007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)±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r>
                          <a:rPr lang="en-US" sz="4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altLang="en-US" sz="4400" b="1" dirty="0">
                    <a:solidFill>
                      <a:srgbClr val="00007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2DD1199-548C-4A4E-859D-242B77D918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479" y="7180289"/>
                <a:ext cx="12253363" cy="1038291"/>
              </a:xfrm>
              <a:prstGeom prst="rect">
                <a:avLst/>
              </a:prstGeom>
              <a:blipFill>
                <a:blip r:embed="rId3"/>
                <a:stretch>
                  <a:fillRect l="-1791" b="-1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F6ED5372-30E6-403B-9DEC-50EA9F5B7DEA}"/>
              </a:ext>
            </a:extLst>
          </p:cNvPr>
          <p:cNvGrpSpPr/>
          <p:nvPr/>
        </p:nvGrpSpPr>
        <p:grpSpPr>
          <a:xfrm>
            <a:off x="917907" y="9637207"/>
            <a:ext cx="21724311" cy="1944508"/>
            <a:chOff x="1120323" y="10988406"/>
            <a:chExt cx="21729655" cy="1578216"/>
          </a:xfrm>
        </p:grpSpPr>
        <p:sp>
          <p:nvSpPr>
            <p:cNvPr id="92" name="Rounded Rectangle 6">
              <a:extLst>
                <a:ext uri="{FF2B5EF4-FFF2-40B4-BE49-F238E27FC236}">
                  <a16:creationId xmlns:a16="http://schemas.microsoft.com/office/drawing/2014/main" id="{8602D3E8-2FFB-4AD6-95BF-76615EF038D1}"/>
                </a:ext>
              </a:extLst>
            </p:cNvPr>
            <p:cNvSpPr/>
            <p:nvPr/>
          </p:nvSpPr>
          <p:spPr>
            <a:xfrm>
              <a:off x="1323892" y="11370896"/>
              <a:ext cx="21526086" cy="1195726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3" name="Group 2">
              <a:extLst>
                <a:ext uri="{FF2B5EF4-FFF2-40B4-BE49-F238E27FC236}">
                  <a16:creationId xmlns:a16="http://schemas.microsoft.com/office/drawing/2014/main" id="{74E0B2FA-EA5A-44D3-9281-D0F53A39F6A1}"/>
                </a:ext>
              </a:extLst>
            </p:cNvPr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94" name="Right Triangle 93">
                <a:extLst>
                  <a:ext uri="{FF2B5EF4-FFF2-40B4-BE49-F238E27FC236}">
                    <a16:creationId xmlns:a16="http://schemas.microsoft.com/office/drawing/2014/main" id="{B9982BDD-6BA7-4302-93A9-BF07DF4EE279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5" name="Freeform 20">
                <a:extLst>
                  <a:ext uri="{FF2B5EF4-FFF2-40B4-BE49-F238E27FC236}">
                    <a16:creationId xmlns:a16="http://schemas.microsoft.com/office/drawing/2014/main" id="{D86550FD-726C-487F-966F-AAC455EE477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E3DC6F7-400B-419C-9F37-8A1B7FF86CA8}"/>
                  </a:ext>
                </a:extLst>
              </p:cNvPr>
              <p:cNvSpPr txBox="1"/>
              <p:nvPr/>
            </p:nvSpPr>
            <p:spPr>
              <a:xfrm>
                <a:off x="1314449" y="10988402"/>
                <a:ext cx="3489313" cy="649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D068544-651D-4CE7-A741-7125C318752A}"/>
                  </a:ext>
                </a:extLst>
              </p:cNvPr>
              <p:cNvSpPr/>
              <p:nvPr/>
            </p:nvSpPr>
            <p:spPr>
              <a:xfrm>
                <a:off x="5228876" y="10296594"/>
                <a:ext cx="13926248" cy="1038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FF0000"/>
                  </a:buClr>
                  <a:buFont typeface="Wingdings" panose="05000000000000000000" pitchFamily="2" charset="2"/>
                  <a:buChar char="@"/>
                </a:pPr>
                <a:r>
                  <a:rPr lang="en-US" altLang="en-US" sz="4400" b="1" dirty="0">
                    <a:solidFill>
                      <a:srgbClr val="00007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(với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D068544-651D-4CE7-A741-7125C31875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876" y="10296594"/>
                <a:ext cx="13926248" cy="1038426"/>
              </a:xfrm>
              <a:prstGeom prst="rect">
                <a:avLst/>
              </a:prstGeom>
              <a:blipFill>
                <a:blip r:embed="rId4"/>
                <a:stretch>
                  <a:fillRect l="-1620" r="-438" b="-1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4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2D64CEE-8CBD-42A8-A9AC-6D4323119656}"/>
              </a:ext>
            </a:extLst>
          </p:cNvPr>
          <p:cNvGrpSpPr/>
          <p:nvPr/>
        </p:nvGrpSpPr>
        <p:grpSpPr>
          <a:xfrm>
            <a:off x="304800" y="2667000"/>
            <a:ext cx="23506627" cy="2061122"/>
            <a:chOff x="304800" y="2912059"/>
            <a:chExt cx="23506627" cy="2061122"/>
          </a:xfrm>
        </p:grpSpPr>
        <p:sp>
          <p:nvSpPr>
            <p:cNvPr id="29" name="Rounded Rectangle 28"/>
            <p:cNvSpPr/>
            <p:nvPr/>
          </p:nvSpPr>
          <p:spPr>
            <a:xfrm>
              <a:off x="304800" y="3124868"/>
              <a:ext cx="23506627" cy="184831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85" name="Group 67">
              <a:extLst>
                <a:ext uri="{FF2B5EF4-FFF2-40B4-BE49-F238E27FC236}">
                  <a16:creationId xmlns:a16="http://schemas.microsoft.com/office/drawing/2014/main" id="{C999681D-D778-4FDD-9E12-ED5FE8A04BE6}"/>
                </a:ext>
              </a:extLst>
            </p:cNvPr>
            <p:cNvGrpSpPr/>
            <p:nvPr/>
          </p:nvGrpSpPr>
          <p:grpSpPr>
            <a:xfrm>
              <a:off x="311054" y="2912059"/>
              <a:ext cx="3600000" cy="900000"/>
              <a:chOff x="1311958" y="3405486"/>
              <a:chExt cx="3579192" cy="940513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42C86FA4-D83C-428F-BDBF-1AA3D052EB5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D9F99ED-C8A5-475B-835B-55AAFD744ED9}"/>
                  </a:ext>
                </a:extLst>
              </p:cNvPr>
              <p:cNvSpPr txBox="1"/>
              <p:nvPr/>
            </p:nvSpPr>
            <p:spPr>
              <a:xfrm>
                <a:off x="2316645" y="3484582"/>
                <a:ext cx="2218802" cy="836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88" name="Group 70">
                <a:extLst>
                  <a:ext uri="{FF2B5EF4-FFF2-40B4-BE49-F238E27FC236}">
                    <a16:creationId xmlns:a16="http://schemas.microsoft.com/office/drawing/2014/main" id="{F8DEE45B-E3A6-4C3D-840D-573B411D2424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9615EBB3-3925-4AC7-A71E-3E362BC80EEC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13">
                  <a:extLst>
                    <a:ext uri="{FF2B5EF4-FFF2-40B4-BE49-F238E27FC236}">
                      <a16:creationId xmlns:a16="http://schemas.microsoft.com/office/drawing/2014/main" id="{06C652B7-29E5-4941-81C3-8E085E5A0A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4">
                  <a:extLst>
                    <a:ext uri="{FF2B5EF4-FFF2-40B4-BE49-F238E27FC236}">
                      <a16:creationId xmlns:a16="http://schemas.microsoft.com/office/drawing/2014/main" id="{BADC286D-94AD-49A9-B582-B866328A8E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15">
                  <a:extLst>
                    <a:ext uri="{FF2B5EF4-FFF2-40B4-BE49-F238E27FC236}">
                      <a16:creationId xmlns:a16="http://schemas.microsoft.com/office/drawing/2014/main" id="{642664CA-4982-4AE0-B5A4-8C3861F138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6">
                  <a:extLst>
                    <a:ext uri="{FF2B5EF4-FFF2-40B4-BE49-F238E27FC236}">
                      <a16:creationId xmlns:a16="http://schemas.microsoft.com/office/drawing/2014/main" id="{64C9BE9B-5EC4-48E7-83AA-07FD1A2D5A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7">
                  <a:extLst>
                    <a:ext uri="{FF2B5EF4-FFF2-40B4-BE49-F238E27FC236}">
                      <a16:creationId xmlns:a16="http://schemas.microsoft.com/office/drawing/2014/main" id="{AE9C34A5-29B8-41E4-A6C6-CB2E4F2EA1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8">
                  <a:extLst>
                    <a:ext uri="{FF2B5EF4-FFF2-40B4-BE49-F238E27FC236}">
                      <a16:creationId xmlns:a16="http://schemas.microsoft.com/office/drawing/2014/main" id="{4FF95DE2-F193-4E97-BA46-DEE155AAD1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9">
                  <a:extLst>
                    <a:ext uri="{FF2B5EF4-FFF2-40B4-BE49-F238E27FC236}">
                      <a16:creationId xmlns:a16="http://schemas.microsoft.com/office/drawing/2014/main" id="{511F982B-8B76-4D30-90AB-367393B9A7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0">
                  <a:extLst>
                    <a:ext uri="{FF2B5EF4-FFF2-40B4-BE49-F238E27FC236}">
                      <a16:creationId xmlns:a16="http://schemas.microsoft.com/office/drawing/2014/main" id="{99247CEE-A62C-4E33-AD02-2CFB3314EB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1">
                  <a:extLst>
                    <a:ext uri="{FF2B5EF4-FFF2-40B4-BE49-F238E27FC236}">
                      <a16:creationId xmlns:a16="http://schemas.microsoft.com/office/drawing/2014/main" id="{D06AD5D2-53A8-442B-9FDE-FADD5ADAB2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2">
                  <a:extLst>
                    <a:ext uri="{FF2B5EF4-FFF2-40B4-BE49-F238E27FC236}">
                      <a16:creationId xmlns:a16="http://schemas.microsoft.com/office/drawing/2014/main" id="{C17FECF9-69AD-4F57-BD0F-F22A0C217A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3">
                  <a:extLst>
                    <a:ext uri="{FF2B5EF4-FFF2-40B4-BE49-F238E27FC236}">
                      <a16:creationId xmlns:a16="http://schemas.microsoft.com/office/drawing/2014/main" id="{5C8F9F6B-2E45-47C9-9194-C944BA778D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4">
                  <a:extLst>
                    <a:ext uri="{FF2B5EF4-FFF2-40B4-BE49-F238E27FC236}">
                      <a16:creationId xmlns:a16="http://schemas.microsoft.com/office/drawing/2014/main" id="{56A79566-63FC-4264-A4CE-FA054CC59A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5">
                  <a:extLst>
                    <a:ext uri="{FF2B5EF4-FFF2-40B4-BE49-F238E27FC236}">
                      <a16:creationId xmlns:a16="http://schemas.microsoft.com/office/drawing/2014/main" id="{71191B5B-7F76-489A-86C6-020D75255F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6">
                  <a:extLst>
                    <a:ext uri="{FF2B5EF4-FFF2-40B4-BE49-F238E27FC236}">
                      <a16:creationId xmlns:a16="http://schemas.microsoft.com/office/drawing/2014/main" id="{687B9F20-9DFB-42A7-A115-F1C2998127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7">
                  <a:extLst>
                    <a:ext uri="{FF2B5EF4-FFF2-40B4-BE49-F238E27FC236}">
                      <a16:creationId xmlns:a16="http://schemas.microsoft.com/office/drawing/2014/main" id="{071B31AF-BDA9-44DA-95D3-004B7E6E2D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8">
                  <a:extLst>
                    <a:ext uri="{FF2B5EF4-FFF2-40B4-BE49-F238E27FC236}">
                      <a16:creationId xmlns:a16="http://schemas.microsoft.com/office/drawing/2014/main" id="{6A88612E-2DEE-4CA9-9967-7CCBF2156C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9">
                  <a:extLst>
                    <a:ext uri="{FF2B5EF4-FFF2-40B4-BE49-F238E27FC236}">
                      <a16:creationId xmlns:a16="http://schemas.microsoft.com/office/drawing/2014/main" id="{BDC33DA4-B3DC-4111-A494-8D7C15E53B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0">
                  <a:extLst>
                    <a:ext uri="{FF2B5EF4-FFF2-40B4-BE49-F238E27FC236}">
                      <a16:creationId xmlns:a16="http://schemas.microsoft.com/office/drawing/2014/main" id="{F79AAF1E-EE1B-48FD-BF3B-639664E3B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1">
                  <a:extLst>
                    <a:ext uri="{FF2B5EF4-FFF2-40B4-BE49-F238E27FC236}">
                      <a16:creationId xmlns:a16="http://schemas.microsoft.com/office/drawing/2014/main" id="{004823E1-62F9-4210-A8D9-20F0459F67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32">
                  <a:extLst>
                    <a:ext uri="{FF2B5EF4-FFF2-40B4-BE49-F238E27FC236}">
                      <a16:creationId xmlns:a16="http://schemas.microsoft.com/office/drawing/2014/main" id="{3480F380-0B73-4C70-9E2B-47918C2449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33">
                  <a:extLst>
                    <a:ext uri="{FF2B5EF4-FFF2-40B4-BE49-F238E27FC236}">
                      <a16:creationId xmlns:a16="http://schemas.microsoft.com/office/drawing/2014/main" id="{E43FF803-CD9C-4021-A56A-414F48E604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4">
                  <a:extLst>
                    <a:ext uri="{FF2B5EF4-FFF2-40B4-BE49-F238E27FC236}">
                      <a16:creationId xmlns:a16="http://schemas.microsoft.com/office/drawing/2014/main" id="{61D9838B-05A9-4CC4-988C-7AF496456B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5">
                  <a:extLst>
                    <a:ext uri="{FF2B5EF4-FFF2-40B4-BE49-F238E27FC236}">
                      <a16:creationId xmlns:a16="http://schemas.microsoft.com/office/drawing/2014/main" id="{783CF25E-6055-4610-81C8-B39E3917D7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6">
                  <a:extLst>
                    <a:ext uri="{FF2B5EF4-FFF2-40B4-BE49-F238E27FC236}">
                      <a16:creationId xmlns:a16="http://schemas.microsoft.com/office/drawing/2014/main" id="{E81659B3-A82A-41C1-8CA7-C423E2116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8" name="TextBox 17"/>
          <p:cNvSpPr txBox="1"/>
          <p:nvPr/>
        </p:nvSpPr>
        <p:spPr>
          <a:xfrm>
            <a:off x="9525000" y="1782086"/>
            <a:ext cx="6921240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 VÍ DỤ MINH HỌA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06494" y="5016307"/>
            <a:ext cx="23504933" cy="7593535"/>
            <a:chOff x="1035644" y="5348145"/>
            <a:chExt cx="23542038" cy="6068704"/>
          </a:xfrm>
        </p:grpSpPr>
        <p:sp>
          <p:nvSpPr>
            <p:cNvPr id="47" name="Rounded Rectangle 46"/>
            <p:cNvSpPr/>
            <p:nvPr/>
          </p:nvSpPr>
          <p:spPr>
            <a:xfrm>
              <a:off x="1035644" y="5395377"/>
              <a:ext cx="23542038" cy="602147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48" name="Group 60"/>
            <p:cNvGrpSpPr/>
            <p:nvPr/>
          </p:nvGrpSpPr>
          <p:grpSpPr>
            <a:xfrm>
              <a:off x="1035644" y="5348145"/>
              <a:ext cx="3492317" cy="748615"/>
              <a:chOff x="1037313" y="6322797"/>
              <a:chExt cx="3492721" cy="752432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822934" y="5296118"/>
                <a:ext cx="68042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909141" y="6381682"/>
                <a:ext cx="2376785" cy="545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1037313" y="6322798"/>
                <a:ext cx="777240" cy="68042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229795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45759C8-F30D-4AE8-BF08-CA6BEBB99B01}"/>
                  </a:ext>
                </a:extLst>
              </p:cNvPr>
              <p:cNvSpPr/>
              <p:nvPr/>
            </p:nvSpPr>
            <p:spPr>
              <a:xfrm>
                <a:off x="1571946" y="3507339"/>
                <a:ext cx="15801653" cy="1176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492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tích phân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</m:e>
                        </m:d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45759C8-F30D-4AE8-BF08-CA6BEBB99B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946" y="3507339"/>
                <a:ext cx="15801653" cy="1176604"/>
              </a:xfrm>
              <a:prstGeom prst="rect">
                <a:avLst/>
              </a:prstGeom>
              <a:blipFill>
                <a:blip r:embed="rId3"/>
                <a:stretch>
                  <a:fillRect b="-119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B4DC15D-0F25-4E0A-9DAA-E4A5294B821C}"/>
                  </a:ext>
                </a:extLst>
              </p:cNvPr>
              <p:cNvSpPr/>
              <p:nvPr/>
            </p:nvSpPr>
            <p:spPr>
              <a:xfrm>
                <a:off x="1434592" y="6385208"/>
                <a:ext cx="6704727" cy="1197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𝑰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</m:oMath>
                </a14:m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</m:e>
                        </m:d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endParaRPr lang="vi-VN" sz="4800" b="1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B4DC15D-0F25-4E0A-9DAA-E4A5294B82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592" y="6385208"/>
                <a:ext cx="6704727" cy="11976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E5C8F40-A742-4D6D-8888-7A0808C4079D}"/>
                  </a:ext>
                </a:extLst>
              </p:cNvPr>
              <p:cNvSpPr/>
              <p:nvPr/>
            </p:nvSpPr>
            <p:spPr>
              <a:xfrm>
                <a:off x="1850340" y="7399950"/>
                <a:ext cx="6740499" cy="2269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  <m:t>𝟒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func>
                                    <m:funcPr>
                                      <m:ctrlPr>
                                        <a:rPr lang="en-US" sz="4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𝒍𝒏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48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8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sz="4800" b="1"/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E5C8F40-A742-4D6D-8888-7A0808C407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340" y="7399950"/>
                <a:ext cx="6740499" cy="2269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CA8F303-1477-4561-9039-7229CBCC4BCF}"/>
                  </a:ext>
                </a:extLst>
              </p:cNvPr>
              <p:cNvSpPr/>
              <p:nvPr/>
            </p:nvSpPr>
            <p:spPr>
              <a:xfrm>
                <a:off x="1853597" y="9355977"/>
                <a:ext cx="13649890" cy="1783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func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800" b="1" dirty="0"/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CA8F303-1477-4561-9039-7229CBCC4B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597" y="9355977"/>
                <a:ext cx="13649890" cy="17838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84E359F-A66F-479E-BCB8-C1B997F43E11}"/>
                  </a:ext>
                </a:extLst>
              </p:cNvPr>
              <p:cNvSpPr/>
              <p:nvPr/>
            </p:nvSpPr>
            <p:spPr>
              <a:xfrm>
                <a:off x="1805656" y="11119563"/>
                <a:ext cx="6432402" cy="1490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US" sz="4800" b="1"/>
              </a:p>
            </p:txBody>
          </p:sp>
        </mc:Choice>
        <mc:Fallback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84E359F-A66F-479E-BCB8-C1B997F43E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656" y="11119563"/>
                <a:ext cx="6432402" cy="14902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5825E18-A1C7-4875-9160-7F690F972B0B}"/>
                  </a:ext>
                </a:extLst>
              </p:cNvPr>
              <p:cNvSpPr/>
              <p:nvPr/>
            </p:nvSpPr>
            <p:spPr>
              <a:xfrm>
                <a:off x="15789097" y="3567364"/>
                <a:ext cx="6430158" cy="1071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𝑱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rad>
                          </m:e>
                        </m:d>
                      </m:e>
                    </m:nary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5825E18-A1C7-4875-9160-7F690F972B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097" y="3567364"/>
                <a:ext cx="6430158" cy="10717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9C40D3-D29B-4198-8370-4770C619D906}"/>
              </a:ext>
            </a:extLst>
          </p:cNvPr>
          <p:cNvCxnSpPr>
            <a:cxnSpLocks/>
          </p:cNvCxnSpPr>
          <p:nvPr/>
        </p:nvCxnSpPr>
        <p:spPr>
          <a:xfrm>
            <a:off x="13870094" y="5416054"/>
            <a:ext cx="0" cy="7439947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2ABB67-08F3-4F81-B904-FC9CEBA96F00}"/>
                  </a:ext>
                </a:extLst>
              </p:cNvPr>
              <p:cNvSpPr/>
              <p:nvPr/>
            </p:nvSpPr>
            <p:spPr>
              <a:xfrm>
                <a:off x="14276817" y="5693465"/>
                <a:ext cx="5415329" cy="1591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rad>
                            </m:e>
                          </m:d>
                        </m:e>
                      </m:nary>
                      <m:r>
                        <a:rPr lang="en-US" b="1" i="0"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2ABB67-08F3-4F81-B904-FC9CEBA96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6817" y="5693465"/>
                <a:ext cx="5415329" cy="15912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F6EFC6-F856-4E9E-B74C-BD427E086844}"/>
                  </a:ext>
                </a:extLst>
              </p:cNvPr>
              <p:cNvSpPr/>
              <p:nvPr/>
            </p:nvSpPr>
            <p:spPr>
              <a:xfrm>
                <a:off x="14677106" y="7488746"/>
                <a:ext cx="5921173" cy="1591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nary>
                        <m:naryPr>
                          <m:limLoc m:val="subSup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F6EFC6-F856-4E9E-B74C-BD427E086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7106" y="7488746"/>
                <a:ext cx="5921173" cy="15912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94F80D7-1165-427E-BB1D-D76CC202B4F2}"/>
                  </a:ext>
                </a:extLst>
              </p:cNvPr>
              <p:cNvSpPr/>
              <p:nvPr/>
            </p:nvSpPr>
            <p:spPr>
              <a:xfrm>
                <a:off x="14706966" y="8969151"/>
                <a:ext cx="5695341" cy="2040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bSup>
                      <m:r>
                        <a:rPr lang="en-US" b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num>
                                        <m:den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bSup>
                    </m:oMath>
                  </m:oMathPara>
                </a14:m>
                <a:endParaRPr lang="en-US" b="1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94F80D7-1165-427E-BB1D-D76CC202B4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6966" y="8969151"/>
                <a:ext cx="5695341" cy="20405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419FBED-BB8F-4BCE-85A4-28C26AE792D9}"/>
                  </a:ext>
                </a:extLst>
              </p:cNvPr>
              <p:cNvSpPr/>
              <p:nvPr/>
            </p:nvSpPr>
            <p:spPr>
              <a:xfrm>
                <a:off x="14706966" y="11072690"/>
                <a:ext cx="7011728" cy="1436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419FBED-BB8F-4BCE-85A4-28C26AE79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6966" y="11072690"/>
                <a:ext cx="7011728" cy="143699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14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2" grpId="0"/>
      <p:bldP spid="53" grpId="0"/>
      <p:bldP spid="54" grpId="0"/>
      <p:bldP spid="55" grpId="0"/>
      <p:bldP spid="5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00655BF-699A-4BEE-A41A-A157EE7615C3}"/>
              </a:ext>
            </a:extLst>
          </p:cNvPr>
          <p:cNvGrpSpPr/>
          <p:nvPr/>
        </p:nvGrpSpPr>
        <p:grpSpPr>
          <a:xfrm>
            <a:off x="311054" y="2667000"/>
            <a:ext cx="23450247" cy="2400886"/>
            <a:chOff x="311054" y="2912059"/>
            <a:chExt cx="23524040" cy="2400886"/>
          </a:xfrm>
        </p:grpSpPr>
        <p:sp>
          <p:nvSpPr>
            <p:cNvPr id="56" name="Rounded Rectangle 28">
              <a:extLst>
                <a:ext uri="{FF2B5EF4-FFF2-40B4-BE49-F238E27FC236}">
                  <a16:creationId xmlns:a16="http://schemas.microsoft.com/office/drawing/2014/main" id="{117CA0A3-C2CE-4D8C-A615-726A1A0A7084}"/>
                </a:ext>
              </a:extLst>
            </p:cNvPr>
            <p:cNvSpPr/>
            <p:nvPr/>
          </p:nvSpPr>
          <p:spPr>
            <a:xfrm>
              <a:off x="328467" y="3162670"/>
              <a:ext cx="23506627" cy="215027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57" name="Group 67">
              <a:extLst>
                <a:ext uri="{FF2B5EF4-FFF2-40B4-BE49-F238E27FC236}">
                  <a16:creationId xmlns:a16="http://schemas.microsoft.com/office/drawing/2014/main" id="{BDDF1BFE-CED2-46CC-9830-D91B030EF2D4}"/>
                </a:ext>
              </a:extLst>
            </p:cNvPr>
            <p:cNvGrpSpPr/>
            <p:nvPr/>
          </p:nvGrpSpPr>
          <p:grpSpPr>
            <a:xfrm>
              <a:off x="311054" y="2912059"/>
              <a:ext cx="3600000" cy="900000"/>
              <a:chOff x="1311958" y="3405486"/>
              <a:chExt cx="3579192" cy="940513"/>
            </a:xfrm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ACD40850-4185-4234-9206-00159B75BF0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23C16B5-D1FE-4EE4-B2B0-25B20B15EB77}"/>
                  </a:ext>
                </a:extLst>
              </p:cNvPr>
              <p:cNvSpPr txBox="1"/>
              <p:nvPr/>
            </p:nvSpPr>
            <p:spPr>
              <a:xfrm>
                <a:off x="2316645" y="3484582"/>
                <a:ext cx="2218802" cy="836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0" name="Group 70">
                <a:extLst>
                  <a:ext uri="{FF2B5EF4-FFF2-40B4-BE49-F238E27FC236}">
                    <a16:creationId xmlns:a16="http://schemas.microsoft.com/office/drawing/2014/main" id="{1B3EB473-A7FB-4614-A21A-43A6ADF418D7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09D8D-7909-4314-AF47-12FE3ACC05B6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13">
                  <a:extLst>
                    <a:ext uri="{FF2B5EF4-FFF2-40B4-BE49-F238E27FC236}">
                      <a16:creationId xmlns:a16="http://schemas.microsoft.com/office/drawing/2014/main" id="{A283F778-05B6-4C45-BF91-D97D030D26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4">
                  <a:extLst>
                    <a:ext uri="{FF2B5EF4-FFF2-40B4-BE49-F238E27FC236}">
                      <a16:creationId xmlns:a16="http://schemas.microsoft.com/office/drawing/2014/main" id="{0454B60C-5B87-4339-9EBF-DB11198681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5">
                  <a:extLst>
                    <a:ext uri="{FF2B5EF4-FFF2-40B4-BE49-F238E27FC236}">
                      <a16:creationId xmlns:a16="http://schemas.microsoft.com/office/drawing/2014/main" id="{753F3E09-0550-494E-A00C-B7F1566125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6">
                  <a:extLst>
                    <a:ext uri="{FF2B5EF4-FFF2-40B4-BE49-F238E27FC236}">
                      <a16:creationId xmlns:a16="http://schemas.microsoft.com/office/drawing/2014/main" id="{4C4FA3FC-56F9-483D-B4D2-C6E66F8F67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7">
                  <a:extLst>
                    <a:ext uri="{FF2B5EF4-FFF2-40B4-BE49-F238E27FC236}">
                      <a16:creationId xmlns:a16="http://schemas.microsoft.com/office/drawing/2014/main" id="{EE41524D-003D-4128-A06E-1137BAF319D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8">
                  <a:extLst>
                    <a:ext uri="{FF2B5EF4-FFF2-40B4-BE49-F238E27FC236}">
                      <a16:creationId xmlns:a16="http://schemas.microsoft.com/office/drawing/2014/main" id="{4DB60DDB-952D-46CD-BEE2-E5BB64196F6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9">
                  <a:extLst>
                    <a:ext uri="{FF2B5EF4-FFF2-40B4-BE49-F238E27FC236}">
                      <a16:creationId xmlns:a16="http://schemas.microsoft.com/office/drawing/2014/main" id="{9AAFCDD2-E0B1-42F7-9A46-AF0721CAFD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0">
                  <a:extLst>
                    <a:ext uri="{FF2B5EF4-FFF2-40B4-BE49-F238E27FC236}">
                      <a16:creationId xmlns:a16="http://schemas.microsoft.com/office/drawing/2014/main" id="{460F3CB2-03F2-4153-8720-946BD80ED0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1">
                  <a:extLst>
                    <a:ext uri="{FF2B5EF4-FFF2-40B4-BE49-F238E27FC236}">
                      <a16:creationId xmlns:a16="http://schemas.microsoft.com/office/drawing/2014/main" id="{67D97376-73D4-41EF-A072-D7B6520C35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2">
                  <a:extLst>
                    <a:ext uri="{FF2B5EF4-FFF2-40B4-BE49-F238E27FC236}">
                      <a16:creationId xmlns:a16="http://schemas.microsoft.com/office/drawing/2014/main" id="{EAFEA114-E52B-465C-B4E1-440CF5C08E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3">
                  <a:extLst>
                    <a:ext uri="{FF2B5EF4-FFF2-40B4-BE49-F238E27FC236}">
                      <a16:creationId xmlns:a16="http://schemas.microsoft.com/office/drawing/2014/main" id="{DB25C124-34D9-4A75-BFAE-ABA630920B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4">
                  <a:extLst>
                    <a:ext uri="{FF2B5EF4-FFF2-40B4-BE49-F238E27FC236}">
                      <a16:creationId xmlns:a16="http://schemas.microsoft.com/office/drawing/2014/main" id="{3C38845F-E59F-4751-BCD9-1FCD6F217E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5">
                  <a:extLst>
                    <a:ext uri="{FF2B5EF4-FFF2-40B4-BE49-F238E27FC236}">
                      <a16:creationId xmlns:a16="http://schemas.microsoft.com/office/drawing/2014/main" id="{E980A060-5BD9-4A62-9EB5-6A77F0C93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6">
                  <a:extLst>
                    <a:ext uri="{FF2B5EF4-FFF2-40B4-BE49-F238E27FC236}">
                      <a16:creationId xmlns:a16="http://schemas.microsoft.com/office/drawing/2014/main" id="{17199CD5-2AE3-49D5-B524-0721301FC8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7">
                  <a:extLst>
                    <a:ext uri="{FF2B5EF4-FFF2-40B4-BE49-F238E27FC236}">
                      <a16:creationId xmlns:a16="http://schemas.microsoft.com/office/drawing/2014/main" id="{0B24A631-F585-40DB-844E-C9B2B7EE81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8">
                  <a:extLst>
                    <a:ext uri="{FF2B5EF4-FFF2-40B4-BE49-F238E27FC236}">
                      <a16:creationId xmlns:a16="http://schemas.microsoft.com/office/drawing/2014/main" id="{6C9FDEFA-9FD6-4636-A6C2-6F4E937F9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9">
                  <a:extLst>
                    <a:ext uri="{FF2B5EF4-FFF2-40B4-BE49-F238E27FC236}">
                      <a16:creationId xmlns:a16="http://schemas.microsoft.com/office/drawing/2014/main" id="{CE2DE566-B775-47BE-9CB1-3E827317D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0">
                  <a:extLst>
                    <a:ext uri="{FF2B5EF4-FFF2-40B4-BE49-F238E27FC236}">
                      <a16:creationId xmlns:a16="http://schemas.microsoft.com/office/drawing/2014/main" id="{B686F77C-268D-4FD7-9020-31280F728A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1">
                  <a:extLst>
                    <a:ext uri="{FF2B5EF4-FFF2-40B4-BE49-F238E27FC236}">
                      <a16:creationId xmlns:a16="http://schemas.microsoft.com/office/drawing/2014/main" id="{52334BD8-1015-4CE6-830C-37E30DCAF7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2">
                  <a:extLst>
                    <a:ext uri="{FF2B5EF4-FFF2-40B4-BE49-F238E27FC236}">
                      <a16:creationId xmlns:a16="http://schemas.microsoft.com/office/drawing/2014/main" id="{7AB88F99-98B5-4C3C-A5F2-FEC87396F7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3">
                  <a:extLst>
                    <a:ext uri="{FF2B5EF4-FFF2-40B4-BE49-F238E27FC236}">
                      <a16:creationId xmlns:a16="http://schemas.microsoft.com/office/drawing/2014/main" id="{5451A629-4CEA-4AC8-B200-D2B7AAE14B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4">
                  <a:extLst>
                    <a:ext uri="{FF2B5EF4-FFF2-40B4-BE49-F238E27FC236}">
                      <a16:creationId xmlns:a16="http://schemas.microsoft.com/office/drawing/2014/main" id="{8A8D89BA-6696-4237-B31F-3064D82797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35">
                  <a:extLst>
                    <a:ext uri="{FF2B5EF4-FFF2-40B4-BE49-F238E27FC236}">
                      <a16:creationId xmlns:a16="http://schemas.microsoft.com/office/drawing/2014/main" id="{F0CA5803-A63D-499E-84B8-0A5144029B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6">
                  <a:extLst>
                    <a:ext uri="{FF2B5EF4-FFF2-40B4-BE49-F238E27FC236}">
                      <a16:creationId xmlns:a16="http://schemas.microsoft.com/office/drawing/2014/main" id="{9B1FD64D-991F-4B60-B7F8-CE6A55C4F6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291219" y="5257800"/>
            <a:ext cx="23541376" cy="3733801"/>
            <a:chOff x="991946" y="5348148"/>
            <a:chExt cx="23621890" cy="3410171"/>
          </a:xfrm>
        </p:grpSpPr>
        <p:sp>
          <p:nvSpPr>
            <p:cNvPr id="47" name="Rounded Rectangle 46"/>
            <p:cNvSpPr/>
            <p:nvPr/>
          </p:nvSpPr>
          <p:spPr>
            <a:xfrm>
              <a:off x="1071798" y="5371742"/>
              <a:ext cx="23542038" cy="33865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60"/>
            <p:cNvGrpSpPr/>
            <p:nvPr/>
          </p:nvGrpSpPr>
          <p:grpSpPr>
            <a:xfrm>
              <a:off x="991946" y="5348148"/>
              <a:ext cx="3305109" cy="824430"/>
              <a:chOff x="993610" y="6322796"/>
              <a:chExt cx="3305491" cy="828633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517896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834773" y="6462551"/>
                <a:ext cx="2381155" cy="545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993610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179933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1346A38-5870-4636-825B-962363B138EB}"/>
                  </a:ext>
                </a:extLst>
              </p:cNvPr>
              <p:cNvSpPr/>
              <p:nvPr/>
            </p:nvSpPr>
            <p:spPr>
              <a:xfrm>
                <a:off x="4065048" y="3332420"/>
                <a:ext cx="20895112" cy="1700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đạo hàm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′(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 tục trên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𝑹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biết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  <m:e>
                        <m:sSup>
                          <m:sSup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1346A38-5870-4636-825B-962363B138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048" y="3332420"/>
                <a:ext cx="20895112" cy="1700274"/>
              </a:xfrm>
              <a:prstGeom prst="rect">
                <a:avLst/>
              </a:prstGeom>
              <a:blipFill>
                <a:blip r:embed="rId3"/>
                <a:stretch>
                  <a:fillRect l="-1196" t="-7885" b="-93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D491EC7-4735-4544-A9DD-CFA6281C0B64}"/>
                  </a:ext>
                </a:extLst>
              </p:cNvPr>
              <p:cNvSpPr/>
              <p:nvPr/>
            </p:nvSpPr>
            <p:spPr>
              <a:xfrm>
                <a:off x="4489725" y="6121693"/>
                <a:ext cx="10624768" cy="10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  <m:e>
                        <m:sSup>
                          <m:sSup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D491EC7-4735-4544-A9DD-CFA6281C0B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725" y="6121693"/>
                <a:ext cx="10624768" cy="1023165"/>
              </a:xfrm>
              <a:prstGeom prst="rect">
                <a:avLst/>
              </a:prstGeom>
              <a:blipFill>
                <a:blip r:embed="rId4"/>
                <a:stretch>
                  <a:fillRect l="-2354" b="-160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F360EF3-17DC-4FC2-9262-F0DC740C4889}"/>
                  </a:ext>
                </a:extLst>
              </p:cNvPr>
              <p:cNvSpPr/>
              <p:nvPr/>
            </p:nvSpPr>
            <p:spPr>
              <a:xfrm>
                <a:off x="5196285" y="7462439"/>
                <a:ext cx="708567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vi-VN" sz="44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F360EF3-17DC-4FC2-9262-F0DC740C48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285" y="7462439"/>
                <a:ext cx="708567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DB94121-5641-4590-905A-1BD19E66BE25}"/>
                  </a:ext>
                </a:extLst>
              </p:cNvPr>
              <p:cNvSpPr/>
              <p:nvPr/>
            </p:nvSpPr>
            <p:spPr>
              <a:xfrm>
                <a:off x="10911233" y="7413217"/>
                <a:ext cx="360137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𝟐𝟗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4400" b="1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DB94121-5641-4590-905A-1BD19E66BE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1233" y="7413217"/>
                <a:ext cx="3601371" cy="769441"/>
              </a:xfrm>
              <a:prstGeom prst="rect">
                <a:avLst/>
              </a:prstGeom>
              <a:blipFill>
                <a:blip r:embed="rId6"/>
                <a:stretch>
                  <a:fillRect t="-15079" r="-5753" b="-380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750762EA-BB4A-42FB-81C7-DFCD67C9DB8F}"/>
              </a:ext>
            </a:extLst>
          </p:cNvPr>
          <p:cNvSpPr txBox="1"/>
          <p:nvPr/>
        </p:nvSpPr>
        <p:spPr>
          <a:xfrm>
            <a:off x="9525000" y="1782086"/>
            <a:ext cx="6921240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 VÍ DỤ MINH HỌA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C91897-7773-4E7E-A085-543979ECFD24}"/>
              </a:ext>
            </a:extLst>
          </p:cNvPr>
          <p:cNvSpPr txBox="1"/>
          <p:nvPr/>
        </p:nvSpPr>
        <p:spPr>
          <a:xfrm>
            <a:off x="5334000" y="7391400"/>
            <a:ext cx="3821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</a:p>
        </p:txBody>
      </p:sp>
    </p:spTree>
    <p:extLst>
      <p:ext uri="{BB962C8B-B14F-4D97-AF65-F5344CB8AC3E}">
        <p14:creationId xmlns:p14="http://schemas.microsoft.com/office/powerpoint/2010/main" val="338304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81183F8E-A5E9-4009-82A6-422674C52FA1}"/>
              </a:ext>
            </a:extLst>
          </p:cNvPr>
          <p:cNvGrpSpPr/>
          <p:nvPr/>
        </p:nvGrpSpPr>
        <p:grpSpPr>
          <a:xfrm>
            <a:off x="311054" y="2667000"/>
            <a:ext cx="23513811" cy="2191883"/>
            <a:chOff x="311054" y="2912059"/>
            <a:chExt cx="23513811" cy="2191883"/>
          </a:xfrm>
        </p:grpSpPr>
        <p:sp>
          <p:nvSpPr>
            <p:cNvPr id="55" name="Rounded Rectangle 28">
              <a:extLst>
                <a:ext uri="{FF2B5EF4-FFF2-40B4-BE49-F238E27FC236}">
                  <a16:creationId xmlns:a16="http://schemas.microsoft.com/office/drawing/2014/main" id="{6F3B1C78-34FF-4175-839C-9A9A3F5F7A96}"/>
                </a:ext>
              </a:extLst>
            </p:cNvPr>
            <p:cNvSpPr/>
            <p:nvPr/>
          </p:nvSpPr>
          <p:spPr>
            <a:xfrm>
              <a:off x="318238" y="3255629"/>
              <a:ext cx="23506627" cy="184831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7" name="Group 67">
              <a:extLst>
                <a:ext uri="{FF2B5EF4-FFF2-40B4-BE49-F238E27FC236}">
                  <a16:creationId xmlns:a16="http://schemas.microsoft.com/office/drawing/2014/main" id="{CE424614-0D42-4723-937F-D05D2325BD83}"/>
                </a:ext>
              </a:extLst>
            </p:cNvPr>
            <p:cNvGrpSpPr/>
            <p:nvPr/>
          </p:nvGrpSpPr>
          <p:grpSpPr>
            <a:xfrm>
              <a:off x="311054" y="2912059"/>
              <a:ext cx="3600000" cy="900000"/>
              <a:chOff x="1311958" y="3405486"/>
              <a:chExt cx="3579192" cy="940513"/>
            </a:xfrm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45C93124-4361-400A-8E9D-720BE51D3AA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36D2AFD-5FAE-4F8D-9E3A-7E7BA7A13FC8}"/>
                  </a:ext>
                </a:extLst>
              </p:cNvPr>
              <p:cNvSpPr txBox="1"/>
              <p:nvPr/>
            </p:nvSpPr>
            <p:spPr>
              <a:xfrm>
                <a:off x="2316645" y="3484582"/>
                <a:ext cx="2218802" cy="836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</a:p>
            </p:txBody>
          </p:sp>
          <p:grpSp>
            <p:nvGrpSpPr>
              <p:cNvPr id="60" name="Group 70">
                <a:extLst>
                  <a:ext uri="{FF2B5EF4-FFF2-40B4-BE49-F238E27FC236}">
                    <a16:creationId xmlns:a16="http://schemas.microsoft.com/office/drawing/2014/main" id="{44FFE0C2-A2D0-4E06-A885-C0349913F00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B5948105-CBC2-4C44-8F5A-6FC259CB5BD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13">
                  <a:extLst>
                    <a:ext uri="{FF2B5EF4-FFF2-40B4-BE49-F238E27FC236}">
                      <a16:creationId xmlns:a16="http://schemas.microsoft.com/office/drawing/2014/main" id="{BF890150-BD05-4F59-A992-C276EF591A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14">
                  <a:extLst>
                    <a:ext uri="{FF2B5EF4-FFF2-40B4-BE49-F238E27FC236}">
                      <a16:creationId xmlns:a16="http://schemas.microsoft.com/office/drawing/2014/main" id="{1A95C860-5693-4729-9222-ED5DA29335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15">
                  <a:extLst>
                    <a:ext uri="{FF2B5EF4-FFF2-40B4-BE49-F238E27FC236}">
                      <a16:creationId xmlns:a16="http://schemas.microsoft.com/office/drawing/2014/main" id="{10385CB3-6342-4DE9-A0A0-0057225C83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16">
                  <a:extLst>
                    <a:ext uri="{FF2B5EF4-FFF2-40B4-BE49-F238E27FC236}">
                      <a16:creationId xmlns:a16="http://schemas.microsoft.com/office/drawing/2014/main" id="{683D94A9-487F-4F41-842D-D0F0296B2F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17">
                  <a:extLst>
                    <a:ext uri="{FF2B5EF4-FFF2-40B4-BE49-F238E27FC236}">
                      <a16:creationId xmlns:a16="http://schemas.microsoft.com/office/drawing/2014/main" id="{3FB623B6-EB62-4F19-9E6D-18B488D9DE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18">
                  <a:extLst>
                    <a:ext uri="{FF2B5EF4-FFF2-40B4-BE49-F238E27FC236}">
                      <a16:creationId xmlns:a16="http://schemas.microsoft.com/office/drawing/2014/main" id="{8A599551-CBDB-4345-BDB4-229D9C8694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9">
                  <a:extLst>
                    <a:ext uri="{FF2B5EF4-FFF2-40B4-BE49-F238E27FC236}">
                      <a16:creationId xmlns:a16="http://schemas.microsoft.com/office/drawing/2014/main" id="{F75B779C-286A-4D83-B6A7-4464FD68C05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20">
                  <a:extLst>
                    <a:ext uri="{FF2B5EF4-FFF2-40B4-BE49-F238E27FC236}">
                      <a16:creationId xmlns:a16="http://schemas.microsoft.com/office/drawing/2014/main" id="{8CC1A03A-ABA4-436B-ABC2-9A81E02C3F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21">
                  <a:extLst>
                    <a:ext uri="{FF2B5EF4-FFF2-40B4-BE49-F238E27FC236}">
                      <a16:creationId xmlns:a16="http://schemas.microsoft.com/office/drawing/2014/main" id="{906FB010-0596-45AE-A24E-81DC8D9DC6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22">
                  <a:extLst>
                    <a:ext uri="{FF2B5EF4-FFF2-40B4-BE49-F238E27FC236}">
                      <a16:creationId xmlns:a16="http://schemas.microsoft.com/office/drawing/2014/main" id="{AB226C09-8E23-4151-B3FE-1B9CA8D189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23">
                  <a:extLst>
                    <a:ext uri="{FF2B5EF4-FFF2-40B4-BE49-F238E27FC236}">
                      <a16:creationId xmlns:a16="http://schemas.microsoft.com/office/drawing/2014/main" id="{48857FD5-AC79-4859-934D-4DE8AB92D8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24">
                  <a:extLst>
                    <a:ext uri="{FF2B5EF4-FFF2-40B4-BE49-F238E27FC236}">
                      <a16:creationId xmlns:a16="http://schemas.microsoft.com/office/drawing/2014/main" id="{EF2B8106-A5A4-4EF8-9B8D-B616F8FC15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25">
                  <a:extLst>
                    <a:ext uri="{FF2B5EF4-FFF2-40B4-BE49-F238E27FC236}">
                      <a16:creationId xmlns:a16="http://schemas.microsoft.com/office/drawing/2014/main" id="{6F584229-5E57-47FC-A6EF-C978203CC7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6">
                  <a:extLst>
                    <a:ext uri="{FF2B5EF4-FFF2-40B4-BE49-F238E27FC236}">
                      <a16:creationId xmlns:a16="http://schemas.microsoft.com/office/drawing/2014/main" id="{4C2220E6-F45D-4B7F-AC30-F0B11FF3BF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7">
                  <a:extLst>
                    <a:ext uri="{FF2B5EF4-FFF2-40B4-BE49-F238E27FC236}">
                      <a16:creationId xmlns:a16="http://schemas.microsoft.com/office/drawing/2014/main" id="{1D802CED-AFB8-48BF-AEE4-8C9F4E190C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8">
                  <a:extLst>
                    <a:ext uri="{FF2B5EF4-FFF2-40B4-BE49-F238E27FC236}">
                      <a16:creationId xmlns:a16="http://schemas.microsoft.com/office/drawing/2014/main" id="{2298F11E-D5AC-477B-A013-2C988EFDE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9">
                  <a:extLst>
                    <a:ext uri="{FF2B5EF4-FFF2-40B4-BE49-F238E27FC236}">
                      <a16:creationId xmlns:a16="http://schemas.microsoft.com/office/drawing/2014/main" id="{229102C0-4B03-431B-BC84-07B4FC3BDE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30">
                  <a:extLst>
                    <a:ext uri="{FF2B5EF4-FFF2-40B4-BE49-F238E27FC236}">
                      <a16:creationId xmlns:a16="http://schemas.microsoft.com/office/drawing/2014/main" id="{CFFC1CD9-58DC-49CF-844F-63A5C61AC7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31">
                  <a:extLst>
                    <a:ext uri="{FF2B5EF4-FFF2-40B4-BE49-F238E27FC236}">
                      <a16:creationId xmlns:a16="http://schemas.microsoft.com/office/drawing/2014/main" id="{63442F37-1148-4110-8E8E-95557FD482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32">
                  <a:extLst>
                    <a:ext uri="{FF2B5EF4-FFF2-40B4-BE49-F238E27FC236}">
                      <a16:creationId xmlns:a16="http://schemas.microsoft.com/office/drawing/2014/main" id="{57EA0A57-848B-4EA9-8A4D-1F42AC7F84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33">
                  <a:extLst>
                    <a:ext uri="{FF2B5EF4-FFF2-40B4-BE49-F238E27FC236}">
                      <a16:creationId xmlns:a16="http://schemas.microsoft.com/office/drawing/2014/main" id="{73A9CBBD-4D09-4E21-B31A-0E5F78542F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34">
                  <a:extLst>
                    <a:ext uri="{FF2B5EF4-FFF2-40B4-BE49-F238E27FC236}">
                      <a16:creationId xmlns:a16="http://schemas.microsoft.com/office/drawing/2014/main" id="{ADE3DDD0-0A52-424B-B120-95EEA1D55F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35">
                  <a:extLst>
                    <a:ext uri="{FF2B5EF4-FFF2-40B4-BE49-F238E27FC236}">
                      <a16:creationId xmlns:a16="http://schemas.microsoft.com/office/drawing/2014/main" id="{68CC7615-85F4-4339-A7AC-8AE86C49B6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6">
                  <a:extLst>
                    <a:ext uri="{FF2B5EF4-FFF2-40B4-BE49-F238E27FC236}">
                      <a16:creationId xmlns:a16="http://schemas.microsoft.com/office/drawing/2014/main" id="{27C12DE2-4996-439C-B6A3-4EE30414D1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363070" y="5256586"/>
            <a:ext cx="23461795" cy="6145347"/>
            <a:chOff x="991944" y="5049319"/>
            <a:chExt cx="23542038" cy="5620385"/>
          </a:xfrm>
        </p:grpSpPr>
        <p:sp>
          <p:nvSpPr>
            <p:cNvPr id="47" name="Rounded Rectangle 46"/>
            <p:cNvSpPr/>
            <p:nvPr/>
          </p:nvSpPr>
          <p:spPr>
            <a:xfrm>
              <a:off x="991944" y="5077993"/>
              <a:ext cx="23542038" cy="55917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60"/>
            <p:cNvGrpSpPr/>
            <p:nvPr/>
          </p:nvGrpSpPr>
          <p:grpSpPr>
            <a:xfrm>
              <a:off x="991944" y="5049319"/>
              <a:ext cx="3305110" cy="829202"/>
              <a:chOff x="993608" y="6022426"/>
              <a:chExt cx="3305492" cy="833427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517895" y="5074648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834772" y="6141011"/>
                <a:ext cx="2381155" cy="573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993608" y="6022426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223016" y="6070891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45759C8-F30D-4AE8-BF08-CA6BEBB99B01}"/>
                  </a:ext>
                </a:extLst>
              </p:cNvPr>
              <p:cNvSpPr/>
              <p:nvPr/>
            </p:nvSpPr>
            <p:spPr>
              <a:xfrm>
                <a:off x="1524000" y="3657600"/>
                <a:ext cx="22158032" cy="1035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nary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nary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nary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45759C8-F30D-4AE8-BF08-CA6BEBB99B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657600"/>
                <a:ext cx="22158032" cy="1035027"/>
              </a:xfrm>
              <a:prstGeom prst="rect">
                <a:avLst/>
              </a:prstGeom>
              <a:blipFill>
                <a:blip r:embed="rId3"/>
                <a:stretch>
                  <a:fillRect l="-1100" r="-440" b="-1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E1E74C-51EF-4337-BF29-62B8D0E4759A}"/>
                  </a:ext>
                </a:extLst>
              </p:cNvPr>
              <p:cNvSpPr/>
              <p:nvPr/>
            </p:nvSpPr>
            <p:spPr>
              <a:xfrm>
                <a:off x="4070780" y="5379452"/>
                <a:ext cx="10558660" cy="1035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nary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nary>
                  </m:oMath>
                </a14:m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E1E74C-51EF-4337-BF29-62B8D0E47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780" y="5379452"/>
                <a:ext cx="10558660" cy="1035027"/>
              </a:xfrm>
              <a:prstGeom prst="rect">
                <a:avLst/>
              </a:prstGeom>
              <a:blipFill>
                <a:blip r:embed="rId4"/>
                <a:stretch>
                  <a:fillRect l="-2367" b="-1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5BBF18-C83A-434C-B2A6-AE73088F1A2E}"/>
                  </a:ext>
                </a:extLst>
              </p:cNvPr>
              <p:cNvSpPr/>
              <p:nvPr/>
            </p:nvSpPr>
            <p:spPr>
              <a:xfrm>
                <a:off x="4173746" y="6739977"/>
                <a:ext cx="13934199" cy="1035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p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nary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nary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nary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5BBF18-C83A-434C-B2A6-AE73088F1A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746" y="6739977"/>
                <a:ext cx="13934199" cy="1035027"/>
              </a:xfrm>
              <a:prstGeom prst="rect">
                <a:avLst/>
              </a:prstGeom>
              <a:blipFill>
                <a:blip r:embed="rId5"/>
                <a:stretch>
                  <a:fillRect l="-1794" b="-16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C66732D-5431-444B-8330-AA9F93235690}"/>
                  </a:ext>
                </a:extLst>
              </p:cNvPr>
              <p:cNvSpPr/>
              <p:nvPr/>
            </p:nvSpPr>
            <p:spPr>
              <a:xfrm>
                <a:off x="4097674" y="8127397"/>
                <a:ext cx="7576241" cy="1778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C66732D-5431-444B-8330-AA9F93235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674" y="8127397"/>
                <a:ext cx="7576241" cy="17783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EB3C3E7-0F1E-4292-B870-D6998CCD2411}"/>
                  </a:ext>
                </a:extLst>
              </p:cNvPr>
              <p:cNvSpPr/>
              <p:nvPr/>
            </p:nvSpPr>
            <p:spPr>
              <a:xfrm>
                <a:off x="11418629" y="8196829"/>
                <a:ext cx="7534049" cy="1637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EB3C3E7-0F1E-4292-B870-D6998CCD24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8629" y="8196829"/>
                <a:ext cx="7534049" cy="16378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103D757-6652-415F-B390-785FC0078071}"/>
                  </a:ext>
                </a:extLst>
              </p:cNvPr>
              <p:cNvSpPr/>
              <p:nvPr/>
            </p:nvSpPr>
            <p:spPr>
              <a:xfrm>
                <a:off x="4572992" y="10480091"/>
                <a:ext cx="337239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103D757-6652-415F-B390-785FC00780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992" y="10480091"/>
                <a:ext cx="3372398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BD840C1-D01D-4CD8-856C-227923577DD0}"/>
                  </a:ext>
                </a:extLst>
              </p:cNvPr>
              <p:cNvSpPr/>
              <p:nvPr/>
            </p:nvSpPr>
            <p:spPr>
              <a:xfrm>
                <a:off x="7885794" y="10480091"/>
                <a:ext cx="202613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BD840C1-D01D-4CD8-856C-227923577D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794" y="10480091"/>
                <a:ext cx="2026131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C4CE4A4A-C154-4E13-8CDE-2F3BF954D525}"/>
              </a:ext>
            </a:extLst>
          </p:cNvPr>
          <p:cNvSpPr txBox="1"/>
          <p:nvPr/>
        </p:nvSpPr>
        <p:spPr>
          <a:xfrm>
            <a:off x="9525000" y="1782086"/>
            <a:ext cx="6921240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VÍ DỤ MINH HỌA</a:t>
            </a:r>
          </a:p>
        </p:txBody>
      </p:sp>
    </p:spTree>
    <p:extLst>
      <p:ext uri="{BB962C8B-B14F-4D97-AF65-F5344CB8AC3E}">
        <p14:creationId xmlns:p14="http://schemas.microsoft.com/office/powerpoint/2010/main" val="78037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6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1400</TotalTime>
  <Words>2012</Words>
  <PresentationFormat>Custom</PresentationFormat>
  <Paragraphs>295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AvantGarde-Demi</vt:lpstr>
      <vt:lpstr>Calibri</vt:lpstr>
      <vt:lpstr>Calibri Light</vt:lpstr>
      <vt:lpstr>Cambria Math</vt:lpstr>
      <vt:lpstr>Tahoma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2021-09-12T19:33:16Z</dcterms:modified>
</cp:coreProperties>
</file>