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78" r:id="rId6"/>
    <p:sldId id="262" r:id="rId7"/>
    <p:sldId id="292" r:id="rId8"/>
    <p:sldId id="268" r:id="rId9"/>
    <p:sldId id="269" r:id="rId10"/>
    <p:sldId id="291" r:id="rId11"/>
    <p:sldId id="293" r:id="rId12"/>
    <p:sldId id="290" r:id="rId13"/>
    <p:sldId id="295" r:id="rId14"/>
    <p:sldId id="296" r:id="rId15"/>
    <p:sldId id="29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532"/>
    <a:srgbClr val="00667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6891-A0B0-4430-A3DD-46D7FA431F7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84111-A120-4CB9-AE8F-5920C237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3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5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6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16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6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6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9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5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0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3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6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257C-8172-4442-95C0-B9605DC3220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1350704" y="1257158"/>
            <a:ext cx="1050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with cards.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5793" y="2313931"/>
            <a:ext cx="10564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Work in pairs </a:t>
            </a:r>
          </a:p>
          <a:p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Prepare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two quiz questions based on the reading text </a:t>
            </a:r>
            <a:endParaRPr lang="en-US" sz="28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Write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 on cards or pieces of paper, e.g. 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many types of community service are there? Why does the writer think volunteering isn’t always selfless</a:t>
            </a:r>
            <a:r>
              <a:rPr lang="en-US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r>
              <a:rPr lang="en-US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Go to the board, pick a card, and answer the question.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0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WARM UP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12317" y="1933175"/>
            <a:ext cx="4602526" cy="1372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Read the text. Match the highlighted words with their meanings.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Read the text again and choose the best answers. </a:t>
            </a:r>
            <a:endParaRPr lang="en-US" dirty="0" smtClean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3: </a:t>
            </a:r>
            <a:r>
              <a:rPr lang="en-US" dirty="0">
                <a:solidFill>
                  <a:srgbClr val="006673"/>
                </a:solidFill>
              </a:rPr>
              <a:t>Play with cards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b="1" dirty="0">
              <a:solidFill>
                <a:srgbClr val="006673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12317" y="3531452"/>
            <a:ext cx="4639511" cy="849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Brainstorming</a:t>
            </a: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Completing the application letter for a volunteer job by writing a short paragraph.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076118" y="184915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421976" y="314865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WRITING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1" name="Curved Connector 30"/>
          <p:cNvCxnSpPr/>
          <p:nvPr/>
        </p:nvCxnSpPr>
        <p:spPr>
          <a:xfrm rot="10800000" flipV="1">
            <a:off x="2456356" y="214945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7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1385684" y="2041473"/>
            <a:ext cx="9977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Which skills and qualities are needed to be a volunteer for an organization collecting books for children?</a:t>
            </a:r>
            <a:endParaRPr lang="en-US" sz="2400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9556" y="3774814"/>
            <a:ext cx="7708440" cy="1323439"/>
          </a:xfrm>
          <a:prstGeom prst="rect">
            <a:avLst/>
          </a:prstGeom>
          <a:solidFill>
            <a:srgbClr val="F2653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 of reading                                      love helping others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 meeting new people                      develop social skills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ood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interpersonal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	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be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enthusiastic and helpful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3829" y="1216241"/>
            <a:ext cx="3165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26532"/>
                </a:solidFill>
              </a:rPr>
              <a:t>BRAINSTORMING</a:t>
            </a:r>
            <a:endParaRPr lang="en-US" sz="3200" b="1" dirty="0">
              <a:solidFill>
                <a:srgbClr val="F265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1350703" y="972975"/>
            <a:ext cx="1050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this application letter for a volunteer job by writing a short paragraph. You may use the ideas below to help you. (p.65)</a:t>
            </a:r>
            <a:endParaRPr lang="en-US" sz="2400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240" y="2352929"/>
            <a:ext cx="9138898" cy="44847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2620" y="1803972"/>
            <a:ext cx="7409460" cy="707886"/>
          </a:xfrm>
          <a:prstGeom prst="rect">
            <a:avLst/>
          </a:prstGeom>
          <a:solidFill>
            <a:srgbClr val="F2653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 of reading                                      love helping others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 meeting new people                      develop social skills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Sample </a:t>
            </a:r>
            <a:r>
              <a:rPr lang="en-US" b="1" dirty="0"/>
              <a:t>answer: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 I am very interested in the job because I am very fond of reading and I can sort books very well. I also love helping others and meeting new people, especially children. In fact reading books to children is my favorite hobby. I am also interested in this job because it will help me to develop my social skills, such as communication and teamwork skills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1350703" y="972975"/>
            <a:ext cx="1050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this application letter for a volunteer job by writing a short paragraph. You may use the ideas below to help you. (p.65)</a:t>
            </a:r>
            <a:endParaRPr lang="en-US" sz="2400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0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WARM UP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12317" y="4605914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12317" y="1933175"/>
            <a:ext cx="4602526" cy="1372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Read the text. Match the highlighted words with their meanings.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Read the text again and choose the best answers. </a:t>
            </a:r>
            <a:endParaRPr lang="en-US" dirty="0" smtClean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3: </a:t>
            </a:r>
            <a:r>
              <a:rPr lang="en-US" dirty="0">
                <a:solidFill>
                  <a:srgbClr val="006673"/>
                </a:solidFill>
              </a:rPr>
              <a:t>Play with cards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b="1" dirty="0">
              <a:solidFill>
                <a:srgbClr val="006673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03419" y="467932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12317" y="3531452"/>
            <a:ext cx="4639511" cy="849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Brainstorming</a:t>
            </a: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Completing the application letter for a volunteer job by writing a short paragraph.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076118" y="184915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421976" y="314865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WRITING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1" name="Curved Connector 30"/>
          <p:cNvCxnSpPr/>
          <p:nvPr/>
        </p:nvCxnSpPr>
        <p:spPr>
          <a:xfrm rot="10800000" flipV="1">
            <a:off x="2456356" y="214945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>
            <a:off x="3372709" y="353544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420" y="2038853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en-US" sz="2800" b="1" dirty="0"/>
              <a:t>. Knowledge</a:t>
            </a:r>
            <a:endParaRPr lang="en-US" sz="2800" dirty="0"/>
          </a:p>
          <a:p>
            <a:pPr lvl="0"/>
            <a:r>
              <a:rPr lang="en-US" sz="2800" dirty="0"/>
              <a:t>Review the </a:t>
            </a:r>
            <a:r>
              <a:rPr lang="en-US" sz="2800" dirty="0" smtClean="0"/>
              <a:t>skills Reading </a:t>
            </a:r>
            <a:r>
              <a:rPr lang="en-US" sz="2800" smtClean="0"/>
              <a:t>and Writing </a:t>
            </a:r>
            <a:r>
              <a:rPr lang="en-US" sz="2800" dirty="0"/>
              <a:t>they have learnt in Unit 4-5.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skill;</a:t>
            </a:r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8900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1613042" y="2055511"/>
            <a:ext cx="97604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</a:t>
            </a:r>
            <a:r>
              <a:rPr lang="en-US" sz="3600" dirty="0" smtClean="0"/>
              <a:t>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Prepare </a:t>
            </a:r>
            <a:r>
              <a:rPr lang="en-US" sz="3600" dirty="0"/>
              <a:t>for the next </a:t>
            </a:r>
            <a:r>
              <a:rPr lang="en-US" sz="3600" dirty="0" smtClean="0"/>
              <a:t>lesson: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     </a:t>
            </a:r>
            <a:r>
              <a:rPr lang="en-US" sz="3600" smtClean="0"/>
              <a:t>Unit </a:t>
            </a:r>
            <a:r>
              <a:rPr lang="en-US" sz="3600" smtClean="0"/>
              <a:t>6.</a:t>
            </a:r>
            <a:r>
              <a:rPr lang="en-US" sz="3600" smtClean="0"/>
              <a:t> </a:t>
            </a:r>
            <a:r>
              <a:rPr lang="en-US" sz="3600" dirty="0" smtClean="0"/>
              <a:t>Lesson 1: Getting Started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4619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27615" y="894092"/>
            <a:ext cx="147885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2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9711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47420" y="1919585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en-US" sz="2800" b="1" dirty="0"/>
              <a:t>. Knowledge</a:t>
            </a:r>
            <a:endParaRPr lang="en-US" sz="2800" dirty="0"/>
          </a:p>
          <a:p>
            <a:pPr lvl="0"/>
            <a:r>
              <a:rPr lang="en-US" sz="2800" dirty="0"/>
              <a:t>Review the </a:t>
            </a:r>
            <a:r>
              <a:rPr lang="en-US" sz="2800" dirty="0" smtClean="0"/>
              <a:t>skills Reading and Writing they </a:t>
            </a:r>
            <a:r>
              <a:rPr lang="en-US" sz="2800" dirty="0"/>
              <a:t>have learnt in Unit 4-5.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skill;</a:t>
            </a:r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11740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0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WARM UP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12317" y="4605914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12317" y="1933175"/>
            <a:ext cx="4602526" cy="1372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Read the text. Match the highlighted words with their meanings.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Read the text again and choose the best answers. </a:t>
            </a:r>
            <a:endParaRPr lang="en-US" dirty="0" smtClean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3: </a:t>
            </a:r>
            <a:r>
              <a:rPr lang="en-US" dirty="0">
                <a:solidFill>
                  <a:srgbClr val="006673"/>
                </a:solidFill>
              </a:rPr>
              <a:t>Play with cards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b="1" dirty="0">
              <a:solidFill>
                <a:srgbClr val="006673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03419" y="467932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12317" y="3531452"/>
            <a:ext cx="4639511" cy="849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Brainstorming</a:t>
            </a: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Completing the application letter for a volunteer job by writing a short paragraph.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076118" y="184915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421976" y="314865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WRITING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1" name="Curved Connector 30"/>
          <p:cNvCxnSpPr/>
          <p:nvPr/>
        </p:nvCxnSpPr>
        <p:spPr>
          <a:xfrm rot="10800000" flipV="1">
            <a:off x="2456356" y="214945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>
            <a:off x="3372709" y="353544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0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WARM UP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4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88952" y="2987995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/>
          </a:p>
        </p:txBody>
      </p:sp>
      <p:sp>
        <p:nvSpPr>
          <p:cNvPr id="16" name="Rectangle 15"/>
          <p:cNvSpPr/>
          <p:nvPr/>
        </p:nvSpPr>
        <p:spPr>
          <a:xfrm>
            <a:off x="6317085" y="3022647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14" y="2088474"/>
            <a:ext cx="6095111" cy="4058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9103" y="1260629"/>
            <a:ext cx="5433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TRY TO GUESS THIS WORD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471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0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WARM UP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12317" y="1933175"/>
            <a:ext cx="4602526" cy="1372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Read the text. Match the highlighted words with their meanings.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Read the text again and choose the best answers. </a:t>
            </a:r>
            <a:endParaRPr lang="en-US" dirty="0" smtClean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3: </a:t>
            </a:r>
            <a:r>
              <a:rPr lang="en-US" dirty="0">
                <a:solidFill>
                  <a:srgbClr val="006673"/>
                </a:solidFill>
              </a:rPr>
              <a:t>Play with cards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b="1" dirty="0">
              <a:solidFill>
                <a:srgbClr val="006673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76118" y="184915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1350703" y="1145695"/>
            <a:ext cx="1050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text. Match the highlighted words with their 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meanings</a:t>
            </a:r>
          </a:p>
          <a:p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(p.64-65)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852" y="2223715"/>
            <a:ext cx="9630375" cy="357340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918604" y="3779599"/>
            <a:ext cx="643236" cy="136136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451244" y="4460279"/>
            <a:ext cx="1110596" cy="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22364" y="3870960"/>
            <a:ext cx="1130916" cy="12730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9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1360863" y="1267615"/>
            <a:ext cx="105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 (p.65)</a:t>
            </a:r>
            <a:endParaRPr lang="en-US" sz="2400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26532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rgbClr val="F26532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706" y="1846420"/>
            <a:ext cx="8243694" cy="475708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763104" y="2583235"/>
            <a:ext cx="542836" cy="47939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13328" y="4586423"/>
            <a:ext cx="542836" cy="47939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65472" y="5364085"/>
            <a:ext cx="542836" cy="47939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6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706</Words>
  <PresentationFormat>Widescreen</PresentationFormat>
  <Paragraphs>136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2022-03-09T08:12:05Z</dcterms:created>
  <dcterms:modified xsi:type="dcterms:W3CDTF">2022-04-12T03:28:22Z</dcterms:modified>
</cp:coreProperties>
</file>