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9" r:id="rId2"/>
    <p:sldId id="260" r:id="rId3"/>
    <p:sldId id="264" r:id="rId4"/>
    <p:sldId id="265" r:id="rId5"/>
    <p:sldId id="274" r:id="rId6"/>
    <p:sldId id="266" r:id="rId7"/>
    <p:sldId id="267" r:id="rId8"/>
    <p:sldId id="268" r:id="rId9"/>
    <p:sldId id="269" r:id="rId10"/>
    <p:sldId id="270" r:id="rId11"/>
    <p:sldId id="272" r:id="rId12"/>
    <p:sldId id="275" r:id="rId13"/>
  </p:sldIdLst>
  <p:sldSz cx="11880850" cy="68580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74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32" autoAdjust="0"/>
    <p:restoredTop sz="94660"/>
  </p:normalViewPr>
  <p:slideViewPr>
    <p:cSldViewPr>
      <p:cViewPr varScale="1">
        <p:scale>
          <a:sx n="65" d="100"/>
          <a:sy n="65" d="100"/>
        </p:scale>
        <p:origin x="1134" y="60"/>
      </p:cViewPr>
      <p:guideLst>
        <p:guide orient="horz" pos="2160"/>
        <p:guide pos="3742"/>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3E721-E005-498F-A803-6BD8E4377A99}" type="doc">
      <dgm:prSet loTypeId="urn:microsoft.com/office/officeart/2008/layout/RadialCluster" loCatId="cycle" qsTypeId="urn:microsoft.com/office/officeart/2005/8/quickstyle/simple1" qsCatId="simple" csTypeId="urn:microsoft.com/office/officeart/2005/8/colors/accent2_3" csCatId="accent2" phldr="1"/>
      <dgm:spPr/>
      <dgm:t>
        <a:bodyPr/>
        <a:lstStyle/>
        <a:p>
          <a:endParaRPr lang="en-US"/>
        </a:p>
      </dgm:t>
    </dgm:pt>
    <dgm:pt modelId="{99B01DCD-3ACC-49BC-B5C5-BC32087E9F03}">
      <dgm:prSet phldrT="[Text]"/>
      <dgm:spPr/>
      <dgm:t>
        <a:bodyPr/>
        <a:lstStyle/>
        <a:p>
          <a:pPr latinLnBrk="0"/>
          <a:r>
            <a:rPr lang="en-US" smtClean="0"/>
            <a:t>Favorite teacher</a:t>
          </a:r>
          <a:endParaRPr lang="en-US"/>
        </a:p>
      </dgm:t>
    </dgm:pt>
    <dgm:pt modelId="{A304218F-0D20-456B-A3C4-AE0CF84FC931}" type="parTrans" cxnId="{306D1257-1B66-4AF0-90FA-2AA96639C866}">
      <dgm:prSet/>
      <dgm:spPr/>
      <dgm:t>
        <a:bodyPr/>
        <a:lstStyle/>
        <a:p>
          <a:pPr latinLnBrk="0"/>
          <a:endParaRPr lang="en-US">
            <a:solidFill>
              <a:schemeClr val="tx1"/>
            </a:solidFill>
          </a:endParaRPr>
        </a:p>
      </dgm:t>
    </dgm:pt>
    <dgm:pt modelId="{CE7EE371-8CE2-4FD4-88B6-97A79D90610D}" type="sibTrans" cxnId="{306D1257-1B66-4AF0-90FA-2AA96639C866}">
      <dgm:prSet/>
      <dgm:spPr/>
      <dgm:t>
        <a:bodyPr/>
        <a:lstStyle/>
        <a:p>
          <a:pPr latinLnBrk="0"/>
          <a:endParaRPr lang="en-US">
            <a:solidFill>
              <a:schemeClr val="tx1"/>
            </a:solidFill>
          </a:endParaRPr>
        </a:p>
      </dgm:t>
    </dgm:pt>
    <dgm:pt modelId="{2D215DFA-852B-4FA8-9AC1-6C9831A41848}">
      <dgm:prSet phldrT="[Text]" custT="1"/>
      <dgm:spPr/>
      <dgm:t>
        <a:bodyPr/>
        <a:lstStyle/>
        <a:p>
          <a:pPr latinLnBrk="0"/>
          <a:r>
            <a:rPr lang="en-US" sz="1800" smtClean="0"/>
            <a:t>Name/age/ subject</a:t>
          </a:r>
          <a:endParaRPr lang="en-US" sz="1800"/>
        </a:p>
      </dgm:t>
    </dgm:pt>
    <dgm:pt modelId="{47D61D88-2483-4A51-84B4-6389DE9B3FDD}" type="parTrans" cxnId="{57417C98-1D3C-4D21-BFB8-7270EA6BAB40}">
      <dgm:prSet/>
      <dgm:spPr/>
      <dgm:t>
        <a:bodyPr/>
        <a:lstStyle/>
        <a:p>
          <a:pPr latinLnBrk="0"/>
          <a:endParaRPr lang="en-US">
            <a:solidFill>
              <a:schemeClr val="tx1"/>
            </a:solidFill>
          </a:endParaRPr>
        </a:p>
      </dgm:t>
    </dgm:pt>
    <dgm:pt modelId="{DA6EC0EF-255E-4078-8AE3-5BD8D87B086C}" type="sibTrans" cxnId="{57417C98-1D3C-4D21-BFB8-7270EA6BAB40}">
      <dgm:prSet/>
      <dgm:spPr/>
      <dgm:t>
        <a:bodyPr/>
        <a:lstStyle/>
        <a:p>
          <a:pPr latinLnBrk="0"/>
          <a:endParaRPr lang="en-US">
            <a:solidFill>
              <a:schemeClr val="tx1"/>
            </a:solidFill>
          </a:endParaRPr>
        </a:p>
      </dgm:t>
    </dgm:pt>
    <dgm:pt modelId="{1930ABAC-502F-4AA6-9BBD-2A7BE65F88E8}">
      <dgm:prSet phldrT="[Text]" custT="1"/>
      <dgm:spPr/>
      <dgm:t>
        <a:bodyPr/>
        <a:lstStyle/>
        <a:p>
          <a:pPr latinLnBrk="0"/>
          <a:r>
            <a:rPr lang="en-US" sz="1800" smtClean="0"/>
            <a:t>Physical appearance</a:t>
          </a:r>
          <a:endParaRPr lang="en-US" sz="1800"/>
        </a:p>
      </dgm:t>
    </dgm:pt>
    <dgm:pt modelId="{C33C28B1-975C-4A1C-A707-CAD2B032B1B5}" type="parTrans" cxnId="{0C6C7ADC-237F-4413-BA2C-7294A5652578}">
      <dgm:prSet/>
      <dgm:spPr/>
      <dgm:t>
        <a:bodyPr/>
        <a:lstStyle/>
        <a:p>
          <a:pPr latinLnBrk="0"/>
          <a:endParaRPr lang="en-US">
            <a:solidFill>
              <a:schemeClr val="tx1"/>
            </a:solidFill>
          </a:endParaRPr>
        </a:p>
      </dgm:t>
    </dgm:pt>
    <dgm:pt modelId="{3D27AB0C-9D84-426D-AEE0-2BEC0AFB1E9A}" type="sibTrans" cxnId="{0C6C7ADC-237F-4413-BA2C-7294A5652578}">
      <dgm:prSet/>
      <dgm:spPr/>
      <dgm:t>
        <a:bodyPr/>
        <a:lstStyle/>
        <a:p>
          <a:pPr latinLnBrk="0"/>
          <a:endParaRPr lang="en-US">
            <a:solidFill>
              <a:schemeClr val="tx1"/>
            </a:solidFill>
          </a:endParaRPr>
        </a:p>
      </dgm:t>
    </dgm:pt>
    <dgm:pt modelId="{95E265A1-F66B-4B03-A441-E898043370BE}">
      <dgm:prSet phldrT="[Text]" custT="1"/>
      <dgm:spPr/>
      <dgm:t>
        <a:bodyPr/>
        <a:lstStyle/>
        <a:p>
          <a:pPr latinLnBrk="0"/>
          <a:r>
            <a:rPr lang="en-US" sz="2000" smtClean="0"/>
            <a:t>Personality</a:t>
          </a:r>
          <a:endParaRPr lang="en-US" sz="2000"/>
        </a:p>
      </dgm:t>
    </dgm:pt>
    <dgm:pt modelId="{504122EC-B82C-4714-8531-0EE603B1D131}" type="parTrans" cxnId="{32E8677B-D698-431F-80B8-87462878BC91}">
      <dgm:prSet/>
      <dgm:spPr/>
      <dgm:t>
        <a:bodyPr/>
        <a:lstStyle/>
        <a:p>
          <a:pPr latinLnBrk="0"/>
          <a:endParaRPr lang="en-US">
            <a:solidFill>
              <a:schemeClr val="tx1"/>
            </a:solidFill>
          </a:endParaRPr>
        </a:p>
      </dgm:t>
    </dgm:pt>
    <dgm:pt modelId="{17A0CFB1-4704-4AF8-8C7B-AB47C22F1DA7}" type="sibTrans" cxnId="{32E8677B-D698-431F-80B8-87462878BC91}">
      <dgm:prSet/>
      <dgm:spPr/>
      <dgm:t>
        <a:bodyPr/>
        <a:lstStyle/>
        <a:p>
          <a:pPr latinLnBrk="0"/>
          <a:endParaRPr lang="en-US">
            <a:solidFill>
              <a:schemeClr val="tx1"/>
            </a:solidFill>
          </a:endParaRPr>
        </a:p>
      </dgm:t>
    </dgm:pt>
    <dgm:pt modelId="{FD63D31A-D666-4309-AF94-7F4D2CFAC8DC}" type="pres">
      <dgm:prSet presAssocID="{0A63E721-E005-498F-A803-6BD8E4377A99}" presName="Name0" presStyleCnt="0">
        <dgm:presLayoutVars>
          <dgm:chMax val="1"/>
          <dgm:chPref val="1"/>
          <dgm:dir/>
          <dgm:animOne val="branch"/>
          <dgm:animLvl val="lvl"/>
        </dgm:presLayoutVars>
      </dgm:prSet>
      <dgm:spPr/>
      <dgm:t>
        <a:bodyPr/>
        <a:lstStyle/>
        <a:p>
          <a:endParaRPr lang="en-US"/>
        </a:p>
      </dgm:t>
    </dgm:pt>
    <dgm:pt modelId="{1F1924FC-DB02-4448-9BA8-14F7D7214246}" type="pres">
      <dgm:prSet presAssocID="{99B01DCD-3ACC-49BC-B5C5-BC32087E9F03}" presName="singleCycle" presStyleCnt="0"/>
      <dgm:spPr/>
      <dgm:t>
        <a:bodyPr/>
        <a:lstStyle/>
        <a:p>
          <a:endParaRPr lang="en-US"/>
        </a:p>
      </dgm:t>
    </dgm:pt>
    <dgm:pt modelId="{1F5889BC-B1F0-4D44-9957-4A9066179FE6}" type="pres">
      <dgm:prSet presAssocID="{99B01DCD-3ACC-49BC-B5C5-BC32087E9F03}" presName="singleCenter" presStyleLbl="node1" presStyleIdx="0" presStyleCnt="4" custLinFactNeighborX="-90175" custLinFactNeighborY="-15436">
        <dgm:presLayoutVars>
          <dgm:chMax val="7"/>
          <dgm:chPref val="7"/>
        </dgm:presLayoutVars>
      </dgm:prSet>
      <dgm:spPr/>
      <dgm:t>
        <a:bodyPr/>
        <a:lstStyle/>
        <a:p>
          <a:endParaRPr lang="en-US"/>
        </a:p>
      </dgm:t>
    </dgm:pt>
    <dgm:pt modelId="{68B86306-CEAE-40D0-867D-7F6BBD7CCAEA}" type="pres">
      <dgm:prSet presAssocID="{47D61D88-2483-4A51-84B4-6389DE9B3FDD}" presName="Name56" presStyleLbl="parChTrans1D2" presStyleIdx="0" presStyleCnt="3"/>
      <dgm:spPr/>
      <dgm:t>
        <a:bodyPr/>
        <a:lstStyle/>
        <a:p>
          <a:endParaRPr lang="en-US"/>
        </a:p>
      </dgm:t>
    </dgm:pt>
    <dgm:pt modelId="{968ED5F2-6E7E-4275-9459-9DD62AF82422}" type="pres">
      <dgm:prSet presAssocID="{2D215DFA-852B-4FA8-9AC1-6C9831A41848}" presName="text0" presStyleLbl="node1" presStyleIdx="1" presStyleCnt="4" custScaleX="275691" custRadScaleRad="115030" custRadScaleInc="-50288">
        <dgm:presLayoutVars>
          <dgm:bulletEnabled val="1"/>
        </dgm:presLayoutVars>
      </dgm:prSet>
      <dgm:spPr/>
      <dgm:t>
        <a:bodyPr/>
        <a:lstStyle/>
        <a:p>
          <a:endParaRPr lang="en-US"/>
        </a:p>
      </dgm:t>
    </dgm:pt>
    <dgm:pt modelId="{BDC26080-5890-416F-AAE6-9D7B5887280C}" type="pres">
      <dgm:prSet presAssocID="{C33C28B1-975C-4A1C-A707-CAD2B032B1B5}" presName="Name56" presStyleLbl="parChTrans1D2" presStyleIdx="1" presStyleCnt="3"/>
      <dgm:spPr/>
      <dgm:t>
        <a:bodyPr/>
        <a:lstStyle/>
        <a:p>
          <a:endParaRPr lang="en-US"/>
        </a:p>
      </dgm:t>
    </dgm:pt>
    <dgm:pt modelId="{EEC9F5FB-054A-4EC4-B7E8-A3105CFF8BBF}" type="pres">
      <dgm:prSet presAssocID="{1930ABAC-502F-4AA6-9BBD-2A7BE65F88E8}" presName="text0" presStyleLbl="node1" presStyleIdx="2" presStyleCnt="4" custScaleX="277306" custRadScaleRad="48049" custRadScaleInc="272525">
        <dgm:presLayoutVars>
          <dgm:bulletEnabled val="1"/>
        </dgm:presLayoutVars>
      </dgm:prSet>
      <dgm:spPr/>
      <dgm:t>
        <a:bodyPr/>
        <a:lstStyle/>
        <a:p>
          <a:endParaRPr lang="en-US"/>
        </a:p>
      </dgm:t>
    </dgm:pt>
    <dgm:pt modelId="{76297ACE-DC89-413F-B6BC-CFA4DF5BA0EB}" type="pres">
      <dgm:prSet presAssocID="{504122EC-B82C-4714-8531-0EE603B1D131}" presName="Name56" presStyleLbl="parChTrans1D2" presStyleIdx="2" presStyleCnt="3"/>
      <dgm:spPr/>
      <dgm:t>
        <a:bodyPr/>
        <a:lstStyle/>
        <a:p>
          <a:endParaRPr lang="en-US"/>
        </a:p>
      </dgm:t>
    </dgm:pt>
    <dgm:pt modelId="{EE1D2D4C-F10D-4385-944A-F268B5F99260}" type="pres">
      <dgm:prSet presAssocID="{95E265A1-F66B-4B03-A441-E898043370BE}" presName="text0" presStyleLbl="node1" presStyleIdx="3" presStyleCnt="4" custScaleX="196954" custRadScaleRad="86301" custRadScaleInc="-14952">
        <dgm:presLayoutVars>
          <dgm:bulletEnabled val="1"/>
        </dgm:presLayoutVars>
      </dgm:prSet>
      <dgm:spPr/>
      <dgm:t>
        <a:bodyPr/>
        <a:lstStyle/>
        <a:p>
          <a:endParaRPr lang="en-US"/>
        </a:p>
      </dgm:t>
    </dgm:pt>
  </dgm:ptLst>
  <dgm:cxnLst>
    <dgm:cxn modelId="{5B076773-D5DA-427F-B297-A88B92E863C6}" type="presOf" srcId="{0A63E721-E005-498F-A803-6BD8E4377A99}" destId="{FD63D31A-D666-4309-AF94-7F4D2CFAC8DC}" srcOrd="0" destOrd="0" presId="urn:microsoft.com/office/officeart/2008/layout/RadialCluster"/>
    <dgm:cxn modelId="{79717994-C116-471A-A1FC-CDA4F3A82C05}" type="presOf" srcId="{99B01DCD-3ACC-49BC-B5C5-BC32087E9F03}" destId="{1F5889BC-B1F0-4D44-9957-4A9066179FE6}" srcOrd="0" destOrd="0" presId="urn:microsoft.com/office/officeart/2008/layout/RadialCluster"/>
    <dgm:cxn modelId="{8A3DAD9E-41B1-472C-BF99-176DBF261AD5}" type="presOf" srcId="{504122EC-B82C-4714-8531-0EE603B1D131}" destId="{76297ACE-DC89-413F-B6BC-CFA4DF5BA0EB}" srcOrd="0" destOrd="0" presId="urn:microsoft.com/office/officeart/2008/layout/RadialCluster"/>
    <dgm:cxn modelId="{40132069-EF72-49EE-85F3-96A5E7C83706}" type="presOf" srcId="{C33C28B1-975C-4A1C-A707-CAD2B032B1B5}" destId="{BDC26080-5890-416F-AAE6-9D7B5887280C}" srcOrd="0" destOrd="0" presId="urn:microsoft.com/office/officeart/2008/layout/RadialCluster"/>
    <dgm:cxn modelId="{206BB11A-6892-41B7-8774-B9516D404D52}" type="presOf" srcId="{95E265A1-F66B-4B03-A441-E898043370BE}" destId="{EE1D2D4C-F10D-4385-944A-F268B5F99260}" srcOrd="0" destOrd="0" presId="urn:microsoft.com/office/officeart/2008/layout/RadialCluster"/>
    <dgm:cxn modelId="{B39E9037-DAAB-4497-AC8E-95CD46C9C261}" type="presOf" srcId="{47D61D88-2483-4A51-84B4-6389DE9B3FDD}" destId="{68B86306-CEAE-40D0-867D-7F6BBD7CCAEA}" srcOrd="0" destOrd="0" presId="urn:microsoft.com/office/officeart/2008/layout/RadialCluster"/>
    <dgm:cxn modelId="{57417C98-1D3C-4D21-BFB8-7270EA6BAB40}" srcId="{99B01DCD-3ACC-49BC-B5C5-BC32087E9F03}" destId="{2D215DFA-852B-4FA8-9AC1-6C9831A41848}" srcOrd="0" destOrd="0" parTransId="{47D61D88-2483-4A51-84B4-6389DE9B3FDD}" sibTransId="{DA6EC0EF-255E-4078-8AE3-5BD8D87B086C}"/>
    <dgm:cxn modelId="{25CDE749-08E9-46D9-BB1D-D7D07088AA4C}" type="presOf" srcId="{2D215DFA-852B-4FA8-9AC1-6C9831A41848}" destId="{968ED5F2-6E7E-4275-9459-9DD62AF82422}" srcOrd="0" destOrd="0" presId="urn:microsoft.com/office/officeart/2008/layout/RadialCluster"/>
    <dgm:cxn modelId="{0C6C7ADC-237F-4413-BA2C-7294A5652578}" srcId="{99B01DCD-3ACC-49BC-B5C5-BC32087E9F03}" destId="{1930ABAC-502F-4AA6-9BBD-2A7BE65F88E8}" srcOrd="1" destOrd="0" parTransId="{C33C28B1-975C-4A1C-A707-CAD2B032B1B5}" sibTransId="{3D27AB0C-9D84-426D-AEE0-2BEC0AFB1E9A}"/>
    <dgm:cxn modelId="{AFF3DE1F-D8E3-43F1-8012-C5B4F56AA996}" type="presOf" srcId="{1930ABAC-502F-4AA6-9BBD-2A7BE65F88E8}" destId="{EEC9F5FB-054A-4EC4-B7E8-A3105CFF8BBF}" srcOrd="0" destOrd="0" presId="urn:microsoft.com/office/officeart/2008/layout/RadialCluster"/>
    <dgm:cxn modelId="{32E8677B-D698-431F-80B8-87462878BC91}" srcId="{99B01DCD-3ACC-49BC-B5C5-BC32087E9F03}" destId="{95E265A1-F66B-4B03-A441-E898043370BE}" srcOrd="2" destOrd="0" parTransId="{504122EC-B82C-4714-8531-0EE603B1D131}" sibTransId="{17A0CFB1-4704-4AF8-8C7B-AB47C22F1DA7}"/>
    <dgm:cxn modelId="{306D1257-1B66-4AF0-90FA-2AA96639C866}" srcId="{0A63E721-E005-498F-A803-6BD8E4377A99}" destId="{99B01DCD-3ACC-49BC-B5C5-BC32087E9F03}" srcOrd="0" destOrd="0" parTransId="{A304218F-0D20-456B-A3C4-AE0CF84FC931}" sibTransId="{CE7EE371-8CE2-4FD4-88B6-97A79D90610D}"/>
    <dgm:cxn modelId="{FB49E224-8DDD-4C14-A3A5-4F358F5DD037}" type="presParOf" srcId="{FD63D31A-D666-4309-AF94-7F4D2CFAC8DC}" destId="{1F1924FC-DB02-4448-9BA8-14F7D7214246}" srcOrd="0" destOrd="0" presId="urn:microsoft.com/office/officeart/2008/layout/RadialCluster"/>
    <dgm:cxn modelId="{E2F4F542-6BA9-4984-BB43-D8A57C661DF0}" type="presParOf" srcId="{1F1924FC-DB02-4448-9BA8-14F7D7214246}" destId="{1F5889BC-B1F0-4D44-9957-4A9066179FE6}" srcOrd="0" destOrd="0" presId="urn:microsoft.com/office/officeart/2008/layout/RadialCluster"/>
    <dgm:cxn modelId="{30A14D10-C10E-4807-99D0-5FCA5EAB87C7}" type="presParOf" srcId="{1F1924FC-DB02-4448-9BA8-14F7D7214246}" destId="{68B86306-CEAE-40D0-867D-7F6BBD7CCAEA}" srcOrd="1" destOrd="0" presId="urn:microsoft.com/office/officeart/2008/layout/RadialCluster"/>
    <dgm:cxn modelId="{0AB5D59F-51B5-4668-81F8-F0CF491EEAA5}" type="presParOf" srcId="{1F1924FC-DB02-4448-9BA8-14F7D7214246}" destId="{968ED5F2-6E7E-4275-9459-9DD62AF82422}" srcOrd="2" destOrd="0" presId="urn:microsoft.com/office/officeart/2008/layout/RadialCluster"/>
    <dgm:cxn modelId="{F250AC7C-66B6-41EB-81D1-CF71FCB1207F}" type="presParOf" srcId="{1F1924FC-DB02-4448-9BA8-14F7D7214246}" destId="{BDC26080-5890-416F-AAE6-9D7B5887280C}" srcOrd="3" destOrd="0" presId="urn:microsoft.com/office/officeart/2008/layout/RadialCluster"/>
    <dgm:cxn modelId="{1FAC8C67-F5D4-4448-BC2B-0229A6F488D5}" type="presParOf" srcId="{1F1924FC-DB02-4448-9BA8-14F7D7214246}" destId="{EEC9F5FB-054A-4EC4-B7E8-A3105CFF8BBF}" srcOrd="4" destOrd="0" presId="urn:microsoft.com/office/officeart/2008/layout/RadialCluster"/>
    <dgm:cxn modelId="{31DA37CA-8EBA-47AF-ADFF-630410FFE3A6}" type="presParOf" srcId="{1F1924FC-DB02-4448-9BA8-14F7D7214246}" destId="{76297ACE-DC89-413F-B6BC-CFA4DF5BA0EB}" srcOrd="5" destOrd="0" presId="urn:microsoft.com/office/officeart/2008/layout/RadialCluster"/>
    <dgm:cxn modelId="{9A9DBA0B-E752-49B9-A435-5EC9A0A57E5E}" type="presParOf" srcId="{1F1924FC-DB02-4448-9BA8-14F7D7214246}" destId="{EE1D2D4C-F10D-4385-944A-F268B5F99260}"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889BC-B1F0-4D44-9957-4A9066179FE6}">
      <dsp:nvSpPr>
        <dsp:cNvPr id="0" name=""/>
        <dsp:cNvSpPr/>
      </dsp:nvSpPr>
      <dsp:spPr>
        <a:xfrm>
          <a:off x="205305" y="1279399"/>
          <a:ext cx="1188540" cy="118854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latinLnBrk="0">
            <a:lnSpc>
              <a:spcPct val="90000"/>
            </a:lnSpc>
            <a:spcBef>
              <a:spcPct val="0"/>
            </a:spcBef>
            <a:spcAft>
              <a:spcPct val="35000"/>
            </a:spcAft>
          </a:pPr>
          <a:r>
            <a:rPr lang="en-US" sz="2200" kern="1200" smtClean="0"/>
            <a:t>Favorite teacher</a:t>
          </a:r>
          <a:endParaRPr lang="en-US" sz="2200" kern="1200"/>
        </a:p>
      </dsp:txBody>
      <dsp:txXfrm>
        <a:off x="263325" y="1337419"/>
        <a:ext cx="1072500" cy="1072500"/>
      </dsp:txXfrm>
    </dsp:sp>
    <dsp:sp modelId="{68B86306-CEAE-40D0-867D-7F6BBD7CCAEA}">
      <dsp:nvSpPr>
        <dsp:cNvPr id="0" name=""/>
        <dsp:cNvSpPr/>
      </dsp:nvSpPr>
      <dsp:spPr>
        <a:xfrm rot="19846064">
          <a:off x="1325845" y="1280347"/>
          <a:ext cx="1067907" cy="0"/>
        </a:xfrm>
        <a:custGeom>
          <a:avLst/>
          <a:gdLst/>
          <a:ahLst/>
          <a:cxnLst/>
          <a:rect l="0" t="0" r="0" b="0"/>
          <a:pathLst>
            <a:path>
              <a:moveTo>
                <a:pt x="0" y="0"/>
              </a:moveTo>
              <a:lnTo>
                <a:pt x="1067907" y="0"/>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ED5F2-6E7E-4275-9459-9DD62AF82422}">
      <dsp:nvSpPr>
        <dsp:cNvPr id="0" name=""/>
        <dsp:cNvSpPr/>
      </dsp:nvSpPr>
      <dsp:spPr>
        <a:xfrm>
          <a:off x="1939542" y="223267"/>
          <a:ext cx="2195389" cy="796322"/>
        </a:xfrm>
        <a:prstGeom prst="roundRect">
          <a:avLst/>
        </a:prstGeom>
        <a:solidFill>
          <a:schemeClr val="accent2">
            <a:shade val="80000"/>
            <a:hueOff val="0"/>
            <a:satOff val="-9340"/>
            <a:lumOff val="10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latinLnBrk="0">
            <a:lnSpc>
              <a:spcPct val="90000"/>
            </a:lnSpc>
            <a:spcBef>
              <a:spcPct val="0"/>
            </a:spcBef>
            <a:spcAft>
              <a:spcPct val="35000"/>
            </a:spcAft>
          </a:pPr>
          <a:r>
            <a:rPr lang="en-US" sz="1800" kern="1200" smtClean="0"/>
            <a:t>Name/age/ subject</a:t>
          </a:r>
          <a:endParaRPr lang="en-US" sz="1800" kern="1200"/>
        </a:p>
      </dsp:txBody>
      <dsp:txXfrm>
        <a:off x="1978415" y="262140"/>
        <a:ext cx="2117643" cy="718576"/>
      </dsp:txXfrm>
    </dsp:sp>
    <dsp:sp modelId="{BDC26080-5890-416F-AAE6-9D7B5887280C}">
      <dsp:nvSpPr>
        <dsp:cNvPr id="0" name=""/>
        <dsp:cNvSpPr/>
      </dsp:nvSpPr>
      <dsp:spPr>
        <a:xfrm rot="501733">
          <a:off x="1389860" y="2015551"/>
          <a:ext cx="749880" cy="0"/>
        </a:xfrm>
        <a:custGeom>
          <a:avLst/>
          <a:gdLst/>
          <a:ahLst/>
          <a:cxnLst/>
          <a:rect l="0" t="0" r="0" b="0"/>
          <a:pathLst>
            <a:path>
              <a:moveTo>
                <a:pt x="0" y="0"/>
              </a:moveTo>
              <a:lnTo>
                <a:pt x="749880" y="0"/>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C9F5FB-054A-4EC4-B7E8-A3105CFF8BBF}">
      <dsp:nvSpPr>
        <dsp:cNvPr id="0" name=""/>
        <dsp:cNvSpPr/>
      </dsp:nvSpPr>
      <dsp:spPr>
        <a:xfrm>
          <a:off x="2135754" y="1834217"/>
          <a:ext cx="2208249" cy="796322"/>
        </a:xfrm>
        <a:prstGeom prst="roundRect">
          <a:avLst/>
        </a:prstGeom>
        <a:solidFill>
          <a:schemeClr val="accent2">
            <a:shade val="80000"/>
            <a:hueOff val="0"/>
            <a:satOff val="-18679"/>
            <a:lumOff val="21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latinLnBrk="0">
            <a:lnSpc>
              <a:spcPct val="90000"/>
            </a:lnSpc>
            <a:spcBef>
              <a:spcPct val="0"/>
            </a:spcBef>
            <a:spcAft>
              <a:spcPct val="35000"/>
            </a:spcAft>
          </a:pPr>
          <a:r>
            <a:rPr lang="en-US" sz="1800" kern="1200" smtClean="0"/>
            <a:t>Physical appearance</a:t>
          </a:r>
          <a:endParaRPr lang="en-US" sz="1800" kern="1200"/>
        </a:p>
      </dsp:txBody>
      <dsp:txXfrm>
        <a:off x="2174627" y="1873090"/>
        <a:ext cx="2130503" cy="718576"/>
      </dsp:txXfrm>
    </dsp:sp>
    <dsp:sp modelId="{76297ACE-DC89-413F-B6BC-CFA4DF5BA0EB}">
      <dsp:nvSpPr>
        <dsp:cNvPr id="0" name=""/>
        <dsp:cNvSpPr/>
      </dsp:nvSpPr>
      <dsp:spPr>
        <a:xfrm rot="2216242">
          <a:off x="1275282" y="2675462"/>
          <a:ext cx="1181461" cy="0"/>
        </a:xfrm>
        <a:custGeom>
          <a:avLst/>
          <a:gdLst/>
          <a:ahLst/>
          <a:cxnLst/>
          <a:rect l="0" t="0" r="0" b="0"/>
          <a:pathLst>
            <a:path>
              <a:moveTo>
                <a:pt x="0" y="0"/>
              </a:moveTo>
              <a:lnTo>
                <a:pt x="1181461" y="0"/>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1D2D4C-F10D-4385-944A-F268B5F99260}">
      <dsp:nvSpPr>
        <dsp:cNvPr id="0" name=""/>
        <dsp:cNvSpPr/>
      </dsp:nvSpPr>
      <dsp:spPr>
        <a:xfrm>
          <a:off x="2083566" y="3030456"/>
          <a:ext cx="1568388" cy="796322"/>
        </a:xfrm>
        <a:prstGeom prst="roundRect">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latinLnBrk="0">
            <a:lnSpc>
              <a:spcPct val="90000"/>
            </a:lnSpc>
            <a:spcBef>
              <a:spcPct val="0"/>
            </a:spcBef>
            <a:spcAft>
              <a:spcPct val="35000"/>
            </a:spcAft>
          </a:pPr>
          <a:r>
            <a:rPr lang="en-US" sz="2000" kern="1200" smtClean="0"/>
            <a:t>Personality</a:t>
          </a:r>
          <a:endParaRPr lang="en-US" sz="2000" kern="1200"/>
        </a:p>
      </dsp:txBody>
      <dsp:txXfrm>
        <a:off x="2122439" y="3069329"/>
        <a:ext cx="1490642" cy="71857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vi-V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DCB33C7D-98B8-440F-88FD-7A4F7CAD1BF4}" type="datetimeFigureOut">
              <a:rPr lang="vi-VN"/>
              <a:pPr>
                <a:defRPr/>
              </a:pPr>
              <a:t>25/03/2022</a:t>
            </a:fld>
            <a:endParaRPr lang="vi-V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vi-V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23E23E70-BE9D-40BE-90E1-42ADEEF9AB16}" type="slidenum">
              <a:rPr lang="vi-VN"/>
              <a:pPr>
                <a:defRPr/>
              </a:pPr>
              <a:t>‹#›</a:t>
            </a:fld>
            <a:endParaRPr lang="vi-VN"/>
          </a:p>
        </p:txBody>
      </p:sp>
    </p:spTree>
    <p:extLst>
      <p:ext uri="{BB962C8B-B14F-4D97-AF65-F5344CB8AC3E}">
        <p14:creationId xmlns:p14="http://schemas.microsoft.com/office/powerpoint/2010/main" val="10965463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064" y="2130426"/>
            <a:ext cx="10098723"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782128" y="3886200"/>
            <a:ext cx="831659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vi-VN"/>
          </a:p>
        </p:txBody>
      </p:sp>
      <p:sp>
        <p:nvSpPr>
          <p:cNvPr id="6" name="Rectangle 6"/>
          <p:cNvSpPr>
            <a:spLocks noGrp="1" noChangeArrowheads="1"/>
          </p:cNvSpPr>
          <p:nvPr>
            <p:ph type="sldNum" sz="quarter" idx="12"/>
          </p:nvPr>
        </p:nvSpPr>
        <p:spPr>
          <a:ln/>
        </p:spPr>
        <p:txBody>
          <a:bodyPr/>
          <a:lstStyle>
            <a:lvl1pPr>
              <a:defRPr/>
            </a:lvl1pPr>
          </a:lstStyle>
          <a:p>
            <a:pPr>
              <a:defRPr/>
            </a:pPr>
            <a:fld id="{306683FE-FC04-41AB-99AA-6F7F8F07B1BF}" type="slidenum">
              <a:rPr lang="es-ES" altLang="vi-VN"/>
              <a:pPr>
                <a:defRPr/>
              </a:pPr>
              <a:t>‹#›</a:t>
            </a:fld>
            <a:endParaRPr lang="es-ES" altLang="vi-VN"/>
          </a:p>
        </p:txBody>
      </p:sp>
    </p:spTree>
    <p:extLst>
      <p:ext uri="{BB962C8B-B14F-4D97-AF65-F5344CB8AC3E}">
        <p14:creationId xmlns:p14="http://schemas.microsoft.com/office/powerpoint/2010/main" val="361639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vi-VN"/>
          </a:p>
        </p:txBody>
      </p:sp>
      <p:sp>
        <p:nvSpPr>
          <p:cNvPr id="6" name="Rectangle 6"/>
          <p:cNvSpPr>
            <a:spLocks noGrp="1" noChangeArrowheads="1"/>
          </p:cNvSpPr>
          <p:nvPr>
            <p:ph type="sldNum" sz="quarter" idx="12"/>
          </p:nvPr>
        </p:nvSpPr>
        <p:spPr>
          <a:ln/>
        </p:spPr>
        <p:txBody>
          <a:bodyPr/>
          <a:lstStyle>
            <a:lvl1pPr>
              <a:defRPr/>
            </a:lvl1pPr>
          </a:lstStyle>
          <a:p>
            <a:pPr>
              <a:defRPr/>
            </a:pPr>
            <a:fld id="{59DCFFF3-C38E-4B47-BE49-2FA5A28C8487}" type="slidenum">
              <a:rPr lang="es-ES" altLang="vi-VN"/>
              <a:pPr>
                <a:defRPr/>
              </a:pPr>
              <a:t>‹#›</a:t>
            </a:fld>
            <a:endParaRPr lang="es-ES" altLang="vi-VN"/>
          </a:p>
        </p:txBody>
      </p:sp>
    </p:spTree>
    <p:extLst>
      <p:ext uri="{BB962C8B-B14F-4D97-AF65-F5344CB8AC3E}">
        <p14:creationId xmlns:p14="http://schemas.microsoft.com/office/powerpoint/2010/main" val="210396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3616" y="274639"/>
            <a:ext cx="2673191"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594042" y="274639"/>
            <a:ext cx="782156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vi-VN"/>
          </a:p>
        </p:txBody>
      </p:sp>
      <p:sp>
        <p:nvSpPr>
          <p:cNvPr id="6" name="Rectangle 6"/>
          <p:cNvSpPr>
            <a:spLocks noGrp="1" noChangeArrowheads="1"/>
          </p:cNvSpPr>
          <p:nvPr>
            <p:ph type="sldNum" sz="quarter" idx="12"/>
          </p:nvPr>
        </p:nvSpPr>
        <p:spPr>
          <a:ln/>
        </p:spPr>
        <p:txBody>
          <a:bodyPr/>
          <a:lstStyle>
            <a:lvl1pPr>
              <a:defRPr/>
            </a:lvl1pPr>
          </a:lstStyle>
          <a:p>
            <a:pPr>
              <a:defRPr/>
            </a:pPr>
            <a:fld id="{ED42EC1E-538C-42E5-8C99-A11006F2F508}" type="slidenum">
              <a:rPr lang="es-ES" altLang="vi-VN"/>
              <a:pPr>
                <a:defRPr/>
              </a:pPr>
              <a:t>‹#›</a:t>
            </a:fld>
            <a:endParaRPr lang="es-ES" altLang="vi-VN"/>
          </a:p>
        </p:txBody>
      </p:sp>
    </p:spTree>
    <p:extLst>
      <p:ext uri="{BB962C8B-B14F-4D97-AF65-F5344CB8AC3E}">
        <p14:creationId xmlns:p14="http://schemas.microsoft.com/office/powerpoint/2010/main" val="122717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vi-VN"/>
          </a:p>
        </p:txBody>
      </p:sp>
      <p:sp>
        <p:nvSpPr>
          <p:cNvPr id="6" name="Rectangle 6"/>
          <p:cNvSpPr>
            <a:spLocks noGrp="1" noChangeArrowheads="1"/>
          </p:cNvSpPr>
          <p:nvPr>
            <p:ph type="sldNum" sz="quarter" idx="12"/>
          </p:nvPr>
        </p:nvSpPr>
        <p:spPr>
          <a:ln/>
        </p:spPr>
        <p:txBody>
          <a:bodyPr/>
          <a:lstStyle>
            <a:lvl1pPr>
              <a:defRPr/>
            </a:lvl1pPr>
          </a:lstStyle>
          <a:p>
            <a:pPr>
              <a:defRPr/>
            </a:pPr>
            <a:fld id="{E1A3E007-E0F8-408B-83D8-7274E5E05232}" type="slidenum">
              <a:rPr lang="es-ES" altLang="vi-VN"/>
              <a:pPr>
                <a:defRPr/>
              </a:pPr>
              <a:t>‹#›</a:t>
            </a:fld>
            <a:endParaRPr lang="es-ES" altLang="vi-VN"/>
          </a:p>
        </p:txBody>
      </p:sp>
    </p:spTree>
    <p:extLst>
      <p:ext uri="{BB962C8B-B14F-4D97-AF65-F5344CB8AC3E}">
        <p14:creationId xmlns:p14="http://schemas.microsoft.com/office/powerpoint/2010/main" val="138573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8505" y="4406901"/>
            <a:ext cx="10098723"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38505" y="2906713"/>
            <a:ext cx="1009872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vi-VN"/>
          </a:p>
        </p:txBody>
      </p:sp>
      <p:sp>
        <p:nvSpPr>
          <p:cNvPr id="6" name="Rectangle 6"/>
          <p:cNvSpPr>
            <a:spLocks noGrp="1" noChangeArrowheads="1"/>
          </p:cNvSpPr>
          <p:nvPr>
            <p:ph type="sldNum" sz="quarter" idx="12"/>
          </p:nvPr>
        </p:nvSpPr>
        <p:spPr>
          <a:ln/>
        </p:spPr>
        <p:txBody>
          <a:bodyPr/>
          <a:lstStyle>
            <a:lvl1pPr>
              <a:defRPr/>
            </a:lvl1pPr>
          </a:lstStyle>
          <a:p>
            <a:pPr>
              <a:defRPr/>
            </a:pPr>
            <a:fld id="{40A6E07F-987B-43B5-88DD-2C340CF81398}" type="slidenum">
              <a:rPr lang="es-ES" altLang="vi-VN"/>
              <a:pPr>
                <a:defRPr/>
              </a:pPr>
              <a:t>‹#›</a:t>
            </a:fld>
            <a:endParaRPr lang="es-ES" altLang="vi-VN"/>
          </a:p>
        </p:txBody>
      </p:sp>
    </p:spTree>
    <p:extLst>
      <p:ext uri="{BB962C8B-B14F-4D97-AF65-F5344CB8AC3E}">
        <p14:creationId xmlns:p14="http://schemas.microsoft.com/office/powerpoint/2010/main" val="175469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594043" y="1600201"/>
            <a:ext cx="5247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039432" y="1600201"/>
            <a:ext cx="5247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vi-VN"/>
          </a:p>
        </p:txBody>
      </p:sp>
      <p:sp>
        <p:nvSpPr>
          <p:cNvPr id="7" name="Rectangle 6"/>
          <p:cNvSpPr>
            <a:spLocks noGrp="1" noChangeArrowheads="1"/>
          </p:cNvSpPr>
          <p:nvPr>
            <p:ph type="sldNum" sz="quarter" idx="12"/>
          </p:nvPr>
        </p:nvSpPr>
        <p:spPr>
          <a:ln/>
        </p:spPr>
        <p:txBody>
          <a:bodyPr/>
          <a:lstStyle>
            <a:lvl1pPr>
              <a:defRPr/>
            </a:lvl1pPr>
          </a:lstStyle>
          <a:p>
            <a:pPr>
              <a:defRPr/>
            </a:pPr>
            <a:fld id="{7DFF73CA-373D-4FEE-BB3E-7C9BE5ADC289}" type="slidenum">
              <a:rPr lang="es-ES" altLang="vi-VN"/>
              <a:pPr>
                <a:defRPr/>
              </a:pPr>
              <a:t>‹#›</a:t>
            </a:fld>
            <a:endParaRPr lang="es-ES" altLang="vi-VN"/>
          </a:p>
        </p:txBody>
      </p:sp>
    </p:spTree>
    <p:extLst>
      <p:ext uri="{BB962C8B-B14F-4D97-AF65-F5344CB8AC3E}">
        <p14:creationId xmlns:p14="http://schemas.microsoft.com/office/powerpoint/2010/main" val="2935659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594042" y="1535113"/>
            <a:ext cx="52494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042" y="2174875"/>
            <a:ext cx="52494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035307" y="1535113"/>
            <a:ext cx="52515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5307" y="2174875"/>
            <a:ext cx="52515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vi-VN"/>
          </a:p>
        </p:txBody>
      </p:sp>
      <p:sp>
        <p:nvSpPr>
          <p:cNvPr id="9" name="Rectangle 6"/>
          <p:cNvSpPr>
            <a:spLocks noGrp="1" noChangeArrowheads="1"/>
          </p:cNvSpPr>
          <p:nvPr>
            <p:ph type="sldNum" sz="quarter" idx="12"/>
          </p:nvPr>
        </p:nvSpPr>
        <p:spPr>
          <a:ln/>
        </p:spPr>
        <p:txBody>
          <a:bodyPr/>
          <a:lstStyle>
            <a:lvl1pPr>
              <a:defRPr/>
            </a:lvl1pPr>
          </a:lstStyle>
          <a:p>
            <a:pPr>
              <a:defRPr/>
            </a:pPr>
            <a:fld id="{9ACA22EC-4EE5-4826-B32B-32C369696447}" type="slidenum">
              <a:rPr lang="es-ES" altLang="vi-VN"/>
              <a:pPr>
                <a:defRPr/>
              </a:pPr>
              <a:t>‹#›</a:t>
            </a:fld>
            <a:endParaRPr lang="es-ES" altLang="vi-VN"/>
          </a:p>
        </p:txBody>
      </p:sp>
    </p:spTree>
    <p:extLst>
      <p:ext uri="{BB962C8B-B14F-4D97-AF65-F5344CB8AC3E}">
        <p14:creationId xmlns:p14="http://schemas.microsoft.com/office/powerpoint/2010/main" val="1834904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vi-VN"/>
          </a:p>
        </p:txBody>
      </p:sp>
      <p:sp>
        <p:nvSpPr>
          <p:cNvPr id="5" name="Rectangle 6"/>
          <p:cNvSpPr>
            <a:spLocks noGrp="1" noChangeArrowheads="1"/>
          </p:cNvSpPr>
          <p:nvPr>
            <p:ph type="sldNum" sz="quarter" idx="12"/>
          </p:nvPr>
        </p:nvSpPr>
        <p:spPr>
          <a:ln/>
        </p:spPr>
        <p:txBody>
          <a:bodyPr/>
          <a:lstStyle>
            <a:lvl1pPr>
              <a:defRPr/>
            </a:lvl1pPr>
          </a:lstStyle>
          <a:p>
            <a:pPr>
              <a:defRPr/>
            </a:pPr>
            <a:fld id="{C7A711E4-223D-447C-951F-47B2DCBCFE14}" type="slidenum">
              <a:rPr lang="es-ES" altLang="vi-VN"/>
              <a:pPr>
                <a:defRPr/>
              </a:pPr>
              <a:t>‹#›</a:t>
            </a:fld>
            <a:endParaRPr lang="es-ES" altLang="vi-VN"/>
          </a:p>
        </p:txBody>
      </p:sp>
    </p:spTree>
    <p:extLst>
      <p:ext uri="{BB962C8B-B14F-4D97-AF65-F5344CB8AC3E}">
        <p14:creationId xmlns:p14="http://schemas.microsoft.com/office/powerpoint/2010/main" val="420292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vi-VN"/>
          </a:p>
        </p:txBody>
      </p:sp>
      <p:sp>
        <p:nvSpPr>
          <p:cNvPr id="4" name="Rectangle 6"/>
          <p:cNvSpPr>
            <a:spLocks noGrp="1" noChangeArrowheads="1"/>
          </p:cNvSpPr>
          <p:nvPr>
            <p:ph type="sldNum" sz="quarter" idx="12"/>
          </p:nvPr>
        </p:nvSpPr>
        <p:spPr>
          <a:ln/>
        </p:spPr>
        <p:txBody>
          <a:bodyPr/>
          <a:lstStyle>
            <a:lvl1pPr>
              <a:defRPr/>
            </a:lvl1pPr>
          </a:lstStyle>
          <a:p>
            <a:pPr>
              <a:defRPr/>
            </a:pPr>
            <a:fld id="{887CC932-41CD-4BC6-97F4-5079D5461DCC}" type="slidenum">
              <a:rPr lang="es-ES" altLang="vi-VN"/>
              <a:pPr>
                <a:defRPr/>
              </a:pPr>
              <a:t>‹#›</a:t>
            </a:fld>
            <a:endParaRPr lang="es-ES" altLang="vi-VN"/>
          </a:p>
        </p:txBody>
      </p:sp>
    </p:spTree>
    <p:extLst>
      <p:ext uri="{BB962C8B-B14F-4D97-AF65-F5344CB8AC3E}">
        <p14:creationId xmlns:p14="http://schemas.microsoft.com/office/powerpoint/2010/main" val="331868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043" y="273050"/>
            <a:ext cx="3908718"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645082" y="273051"/>
            <a:ext cx="6641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594043" y="1435101"/>
            <a:ext cx="39087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vi-VN"/>
          </a:p>
        </p:txBody>
      </p:sp>
      <p:sp>
        <p:nvSpPr>
          <p:cNvPr id="7" name="Rectangle 6"/>
          <p:cNvSpPr>
            <a:spLocks noGrp="1" noChangeArrowheads="1"/>
          </p:cNvSpPr>
          <p:nvPr>
            <p:ph type="sldNum" sz="quarter" idx="12"/>
          </p:nvPr>
        </p:nvSpPr>
        <p:spPr>
          <a:ln/>
        </p:spPr>
        <p:txBody>
          <a:bodyPr/>
          <a:lstStyle>
            <a:lvl1pPr>
              <a:defRPr/>
            </a:lvl1pPr>
          </a:lstStyle>
          <a:p>
            <a:pPr>
              <a:defRPr/>
            </a:pPr>
            <a:fld id="{9006968C-E4C8-48BF-A213-DFF7F5C0D673}" type="slidenum">
              <a:rPr lang="es-ES" altLang="vi-VN"/>
              <a:pPr>
                <a:defRPr/>
              </a:pPr>
              <a:t>‹#›</a:t>
            </a:fld>
            <a:endParaRPr lang="es-ES" altLang="vi-VN"/>
          </a:p>
        </p:txBody>
      </p:sp>
    </p:spTree>
    <p:extLst>
      <p:ext uri="{BB962C8B-B14F-4D97-AF65-F5344CB8AC3E}">
        <p14:creationId xmlns:p14="http://schemas.microsoft.com/office/powerpoint/2010/main" val="2703574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8730" y="4800600"/>
            <a:ext cx="712851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28730" y="612775"/>
            <a:ext cx="71285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28730" y="5367338"/>
            <a:ext cx="71285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vi-VN"/>
          </a:p>
        </p:txBody>
      </p:sp>
      <p:sp>
        <p:nvSpPr>
          <p:cNvPr id="7" name="Rectangle 6"/>
          <p:cNvSpPr>
            <a:spLocks noGrp="1" noChangeArrowheads="1"/>
          </p:cNvSpPr>
          <p:nvPr>
            <p:ph type="sldNum" sz="quarter" idx="12"/>
          </p:nvPr>
        </p:nvSpPr>
        <p:spPr>
          <a:ln/>
        </p:spPr>
        <p:txBody>
          <a:bodyPr/>
          <a:lstStyle>
            <a:lvl1pPr>
              <a:defRPr/>
            </a:lvl1pPr>
          </a:lstStyle>
          <a:p>
            <a:pPr>
              <a:defRPr/>
            </a:pPr>
            <a:fld id="{47A44224-1A73-46EE-812C-6C548E91D95C}" type="slidenum">
              <a:rPr lang="es-ES" altLang="vi-VN"/>
              <a:pPr>
                <a:defRPr/>
              </a:pPr>
              <a:t>‹#›</a:t>
            </a:fld>
            <a:endParaRPr lang="es-ES" altLang="vi-VN"/>
          </a:p>
        </p:txBody>
      </p:sp>
    </p:spTree>
    <p:extLst>
      <p:ext uri="{BB962C8B-B14F-4D97-AF65-F5344CB8AC3E}">
        <p14:creationId xmlns:p14="http://schemas.microsoft.com/office/powerpoint/2010/main" val="255976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3725" y="274638"/>
            <a:ext cx="1069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vi-VN" smtClean="0"/>
              <a:t>Haga clic para cambiar el estilo de título	</a:t>
            </a:r>
          </a:p>
        </p:txBody>
      </p:sp>
      <p:sp>
        <p:nvSpPr>
          <p:cNvPr id="1027" name="Rectangle 3"/>
          <p:cNvSpPr>
            <a:spLocks noGrp="1" noChangeArrowheads="1"/>
          </p:cNvSpPr>
          <p:nvPr>
            <p:ph type="body" idx="1"/>
          </p:nvPr>
        </p:nvSpPr>
        <p:spPr bwMode="auto">
          <a:xfrm>
            <a:off x="593725" y="1600200"/>
            <a:ext cx="10693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vi-VN" smtClean="0"/>
              <a:t>Haga clic para modificar el estilo de texto del patrón</a:t>
            </a:r>
          </a:p>
          <a:p>
            <a:pPr lvl="1"/>
            <a:r>
              <a:rPr lang="es-ES" altLang="vi-VN" smtClean="0"/>
              <a:t>Segundo nivel</a:t>
            </a:r>
          </a:p>
          <a:p>
            <a:pPr lvl="2"/>
            <a:r>
              <a:rPr lang="es-ES" altLang="vi-VN" smtClean="0"/>
              <a:t>Tercer nivel</a:t>
            </a:r>
          </a:p>
          <a:p>
            <a:pPr lvl="3"/>
            <a:r>
              <a:rPr lang="es-ES" altLang="vi-VN" smtClean="0"/>
              <a:t>Cuarto nivel</a:t>
            </a:r>
          </a:p>
          <a:p>
            <a:pPr lvl="4"/>
            <a:r>
              <a:rPr lang="es-ES" altLang="vi-VN" smtClean="0"/>
              <a:t>Quinto nivel</a:t>
            </a:r>
          </a:p>
        </p:txBody>
      </p:sp>
      <p:sp>
        <p:nvSpPr>
          <p:cNvPr id="1028" name="Rectangle 4"/>
          <p:cNvSpPr>
            <a:spLocks noGrp="1" noChangeArrowheads="1"/>
          </p:cNvSpPr>
          <p:nvPr>
            <p:ph type="dt" sz="half" idx="2"/>
          </p:nvPr>
        </p:nvSpPr>
        <p:spPr bwMode="auto">
          <a:xfrm>
            <a:off x="593725" y="6245225"/>
            <a:ext cx="27717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s-ES" altLang="vi-VN"/>
          </a:p>
        </p:txBody>
      </p:sp>
      <p:sp>
        <p:nvSpPr>
          <p:cNvPr id="1029" name="Rectangle 5"/>
          <p:cNvSpPr>
            <a:spLocks noGrp="1" noChangeArrowheads="1"/>
          </p:cNvSpPr>
          <p:nvPr>
            <p:ph type="ftr" sz="quarter" idx="3"/>
          </p:nvPr>
        </p:nvSpPr>
        <p:spPr bwMode="auto">
          <a:xfrm>
            <a:off x="4059238" y="6245225"/>
            <a:ext cx="37623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s-ES" altLang="vi-VN"/>
          </a:p>
        </p:txBody>
      </p:sp>
      <p:sp>
        <p:nvSpPr>
          <p:cNvPr id="1030" name="Rectangle 6"/>
          <p:cNvSpPr>
            <a:spLocks noGrp="1" noChangeArrowheads="1"/>
          </p:cNvSpPr>
          <p:nvPr>
            <p:ph type="sldNum" sz="quarter" idx="4"/>
          </p:nvPr>
        </p:nvSpPr>
        <p:spPr bwMode="auto">
          <a:xfrm>
            <a:off x="8515350" y="6245225"/>
            <a:ext cx="27717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F553C13-2F3F-4763-8369-C687FC2D68BE}" type="slidenum">
              <a:rPr lang="es-ES" altLang="vi-VN"/>
              <a:pPr>
                <a:defRPr/>
              </a:pPr>
              <a:t>‹#›</a:t>
            </a:fld>
            <a:endParaRPr lang="es-E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briola" pitchFamily="82" charset="0"/>
          <a:cs typeface="Arial" charset="0"/>
        </a:defRPr>
      </a:lvl2pPr>
      <a:lvl3pPr algn="ctr" rtl="0" eaLnBrk="0" fontAlgn="base" hangingPunct="0">
        <a:spcBef>
          <a:spcPct val="0"/>
        </a:spcBef>
        <a:spcAft>
          <a:spcPct val="0"/>
        </a:spcAft>
        <a:defRPr sz="4400">
          <a:solidFill>
            <a:schemeClr val="tx2"/>
          </a:solidFill>
          <a:latin typeface="Gabriola" pitchFamily="82" charset="0"/>
          <a:cs typeface="Arial" charset="0"/>
        </a:defRPr>
      </a:lvl3pPr>
      <a:lvl4pPr algn="ctr" rtl="0" eaLnBrk="0" fontAlgn="base" hangingPunct="0">
        <a:spcBef>
          <a:spcPct val="0"/>
        </a:spcBef>
        <a:spcAft>
          <a:spcPct val="0"/>
        </a:spcAft>
        <a:defRPr sz="4400">
          <a:solidFill>
            <a:schemeClr val="tx2"/>
          </a:solidFill>
          <a:latin typeface="Gabriola" pitchFamily="82" charset="0"/>
          <a:cs typeface="Arial" charset="0"/>
        </a:defRPr>
      </a:lvl4pPr>
      <a:lvl5pPr algn="ctr" rtl="0" eaLnBrk="0" fontAlgn="base" hangingPunct="0">
        <a:spcBef>
          <a:spcPct val="0"/>
        </a:spcBef>
        <a:spcAft>
          <a:spcPct val="0"/>
        </a:spcAft>
        <a:defRPr sz="4400">
          <a:solidFill>
            <a:schemeClr val="tx2"/>
          </a:solidFill>
          <a:latin typeface="Gabriola" pitchFamily="82"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179785" y="4005064"/>
            <a:ext cx="11320808" cy="1632181"/>
          </a:xfrm>
        </p:spPr>
        <p:txBody>
          <a:bodyPr/>
          <a:lstStyle/>
          <a:p>
            <a:r>
              <a:rPr lang="es-UY" altLang="en-US" sz="6300" b="1">
                <a:solidFill>
                  <a:srgbClr val="663300"/>
                </a:solidFill>
              </a:rPr>
              <a:t>KEY ENGLISH TEST 1</a:t>
            </a:r>
            <a:br>
              <a:rPr lang="es-UY" altLang="en-US" sz="6300" b="1">
                <a:solidFill>
                  <a:srgbClr val="663300"/>
                </a:solidFill>
              </a:rPr>
            </a:br>
            <a:r>
              <a:rPr lang="es-UY" altLang="en-US" sz="6300" b="1">
                <a:solidFill>
                  <a:srgbClr val="663300"/>
                </a:solidFill>
              </a:rPr>
              <a:t>SPEAKING TEST </a:t>
            </a:r>
            <a:r>
              <a:rPr lang="es-UY" altLang="en-US" sz="6300" b="1" smtClean="0">
                <a:solidFill>
                  <a:srgbClr val="663300"/>
                </a:solidFill>
              </a:rPr>
              <a:t>3</a:t>
            </a:r>
            <a:endParaRPr lang="es-ES" altLang="en-US" sz="6300" b="1">
              <a:solidFill>
                <a:srgbClr val="663300"/>
              </a:solidFill>
            </a:endParaRPr>
          </a:p>
        </p:txBody>
      </p:sp>
      <p:pic>
        <p:nvPicPr>
          <p:cNvPr id="2218" name="Picture 170" descr="C:\Users\zizibibi\AppData\Local\Microsoft\Windows\Temporary Internet Files\Content.IE5\VQXWM1BZ\15678-illustration-of-a-cartoon-speech-bubble-pv[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913" y="1316764"/>
            <a:ext cx="2873687" cy="2948947"/>
          </a:xfrm>
          <a:prstGeom prst="rect">
            <a:avLst/>
          </a:prstGeom>
          <a:noFill/>
          <a:extLst>
            <a:ext uri="{909E8E84-426E-40DD-AFC4-6F175D3DCCD1}">
              <a14:hiddenFill xmlns:a14="http://schemas.microsoft.com/office/drawing/2010/main">
                <a:solidFill>
                  <a:srgbClr val="FFFFFF"/>
                </a:solidFill>
              </a14:hiddenFill>
            </a:ext>
          </a:extLst>
        </p:spPr>
      </p:pic>
      <p:pic>
        <p:nvPicPr>
          <p:cNvPr id="2219" name="Picture 171" descr="C:\Users\zizibibi\AppData\Local\Microsoft\Windows\Temporary Internet Files\Content.IE5\W2VULSSH\15776-illustration-of-a-green-cartoon-speech-bubble-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3150" y="1070097"/>
            <a:ext cx="3899423" cy="294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289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464" y="50106"/>
            <a:ext cx="5580385"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18752"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descr="Image result for language school"/>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922">
                        <a14:foregroundMark x1="23438" y1="24063" x2="26094" y2="313"/>
                        <a14:foregroundMark x1="49219" y1="20625" x2="65781" y2="7344"/>
                      </a14:backgroundRemoval>
                    </a14:imgEffect>
                  </a14:imgLayer>
                </a14:imgProps>
              </a:ext>
              <a:ext uri="{28A0092B-C50C-407E-A947-70E740481C1C}">
                <a14:useLocalDpi xmlns:a14="http://schemas.microsoft.com/office/drawing/2010/main" val="0"/>
              </a:ext>
            </a:extLst>
          </a:blip>
          <a:srcRect/>
          <a:stretch>
            <a:fillRect/>
          </a:stretch>
        </p:blipFill>
        <p:spPr bwMode="auto">
          <a:xfrm>
            <a:off x="-1" y="3528393"/>
            <a:ext cx="6659215" cy="33296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00464" y="4401978"/>
            <a:ext cx="5580385" cy="2308324"/>
          </a:xfrm>
          <a:prstGeom prst="rect">
            <a:avLst/>
          </a:prstGeom>
          <a:noFill/>
        </p:spPr>
        <p:txBody>
          <a:bodyPr wrap="square" rtlCol="0">
            <a:spAutoFit/>
          </a:bodyPr>
          <a:lstStyle/>
          <a:p>
            <a:pPr marL="342900" indent="-342900">
              <a:buAutoNum type="arabicPeriod"/>
            </a:pPr>
            <a:r>
              <a:rPr lang="en-US" sz="2400" smtClean="0">
                <a:latin typeface="+mn-lt"/>
              </a:rPr>
              <a:t>What is the name of the school?</a:t>
            </a:r>
          </a:p>
          <a:p>
            <a:pPr marL="342900" indent="-342900">
              <a:buAutoNum type="arabicPeriod"/>
            </a:pPr>
            <a:r>
              <a:rPr lang="en-US" sz="2400" smtClean="0">
                <a:latin typeface="+mn-lt"/>
              </a:rPr>
              <a:t>Are there English classes?</a:t>
            </a:r>
          </a:p>
          <a:p>
            <a:pPr marL="342900" indent="-342900">
              <a:buAutoNum type="arabicPeriod"/>
            </a:pPr>
            <a:r>
              <a:rPr lang="en-US" sz="2400" smtClean="0">
                <a:latin typeface="+mn-lt"/>
              </a:rPr>
              <a:t>How many hours does the course last every week?</a:t>
            </a:r>
          </a:p>
          <a:p>
            <a:pPr marL="342900" indent="-342900">
              <a:buAutoNum type="arabicPeriod"/>
            </a:pPr>
            <a:r>
              <a:rPr lang="en-US" sz="2400" smtClean="0">
                <a:latin typeface="+mn-lt"/>
              </a:rPr>
              <a:t>How much is the fee?</a:t>
            </a:r>
          </a:p>
          <a:p>
            <a:pPr marL="342900" indent="-342900">
              <a:buAutoNum type="arabicPeriod"/>
            </a:pPr>
            <a:r>
              <a:rPr lang="en-US" sz="2400" smtClean="0">
                <a:latin typeface="+mn-lt"/>
              </a:rPr>
              <a:t>When does the course begin?</a:t>
            </a:r>
          </a:p>
        </p:txBody>
      </p:sp>
      <p:sp>
        <p:nvSpPr>
          <p:cNvPr id="10" name="Rectangle 9"/>
          <p:cNvSpPr/>
          <p:nvPr/>
        </p:nvSpPr>
        <p:spPr>
          <a:xfrm>
            <a:off x="81009" y="5790194"/>
            <a:ext cx="11745840" cy="523220"/>
          </a:xfrm>
          <a:prstGeom prst="rect">
            <a:avLst/>
          </a:prstGeom>
        </p:spPr>
        <p:style>
          <a:lnRef idx="2">
            <a:schemeClr val="accent6"/>
          </a:lnRef>
          <a:fillRef idx="1">
            <a:schemeClr val="lt1"/>
          </a:fillRef>
          <a:effectRef idx="0">
            <a:schemeClr val="accent6"/>
          </a:effectRef>
          <a:fontRef idx="minor">
            <a:schemeClr val="dk1"/>
          </a:fontRef>
        </p:style>
        <p:txBody>
          <a:bodyPr wrap="square" lIns="89943" tIns="44971" rIns="89943" bIns="4497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Can you think of other questions or other ways to ask and answer?</a:t>
            </a:r>
          </a:p>
        </p:txBody>
      </p:sp>
    </p:spTree>
    <p:extLst>
      <p:ext uri="{BB962C8B-B14F-4D97-AF65-F5344CB8AC3E}">
        <p14:creationId xmlns:p14="http://schemas.microsoft.com/office/powerpoint/2010/main" val="282868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arn(inVertical)">
                                      <p:cBhvr>
                                        <p:cTn id="7" dur="500"/>
                                        <p:tgtEl>
                                          <p:spTgt spid="23554"/>
                                        </p:tgtEl>
                                      </p:cBhvr>
                                    </p:animEffect>
                                  </p:childTnLst>
                                </p:cTn>
                              </p:par>
                              <p:par>
                                <p:cTn id="8" presetID="16" presetClass="entr" presetSubtype="21" fill="hold" nodeType="withEffect">
                                  <p:stCondLst>
                                    <p:cond delay="0"/>
                                  </p:stCondLst>
                                  <p:childTnLst>
                                    <p:set>
                                      <p:cBhvr>
                                        <p:cTn id="9" dur="1" fill="hold">
                                          <p:stCondLst>
                                            <p:cond delay="0"/>
                                          </p:stCondLst>
                                        </p:cTn>
                                        <p:tgtEl>
                                          <p:spTgt spid="23555"/>
                                        </p:tgtEl>
                                        <p:attrNameLst>
                                          <p:attrName>style.visibility</p:attrName>
                                        </p:attrNameLst>
                                      </p:cBhvr>
                                      <p:to>
                                        <p:strVal val="visible"/>
                                      </p:to>
                                    </p:set>
                                    <p:animEffect transition="in" filter="barn(inVertical)">
                                      <p:cBhvr>
                                        <p:cTn id="10" dur="500"/>
                                        <p:tgtEl>
                                          <p:spTgt spid="23555"/>
                                        </p:tgtEl>
                                      </p:cBhvr>
                                    </p:animEffect>
                                  </p:childTnLst>
                                </p:cTn>
                              </p:par>
                              <p:par>
                                <p:cTn id="11" presetID="16" presetClass="entr" presetSubtype="21" fill="hold" nodeType="withEffect">
                                  <p:stCondLst>
                                    <p:cond delay="0"/>
                                  </p:stCondLst>
                                  <p:childTnLst>
                                    <p:set>
                                      <p:cBhvr>
                                        <p:cTn id="12" dur="1" fill="hold">
                                          <p:stCondLst>
                                            <p:cond delay="0"/>
                                          </p:stCondLst>
                                        </p:cTn>
                                        <p:tgtEl>
                                          <p:spTgt spid="23557"/>
                                        </p:tgtEl>
                                        <p:attrNameLst>
                                          <p:attrName>style.visibility</p:attrName>
                                        </p:attrNameLst>
                                      </p:cBhvr>
                                      <p:to>
                                        <p:strVal val="visible"/>
                                      </p:to>
                                    </p:set>
                                    <p:animEffect transition="in" filter="barn(inVertical)">
                                      <p:cBhvr>
                                        <p:cTn id="13" dur="500"/>
                                        <p:tgtEl>
                                          <p:spTgt spid="2355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additive="base">
                                        <p:cTn id="3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additive="base">
                                        <p:cTn id="3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 calcmode="lin" valueType="num">
                                      <p:cBhvr additive="base">
                                        <p:cTn id="4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2743533" y="3808781"/>
            <a:ext cx="6215813" cy="2369127"/>
          </a:xfrm>
          <a:prstGeom prst="flowChartProcess">
            <a:avLst/>
          </a:prstGeom>
          <a:ln/>
        </p:spPr>
        <p:style>
          <a:lnRef idx="1">
            <a:schemeClr val="accent5"/>
          </a:lnRef>
          <a:fillRef idx="3">
            <a:schemeClr val="accent5"/>
          </a:fillRef>
          <a:effectRef idx="2">
            <a:schemeClr val="accent5"/>
          </a:effectRef>
          <a:fontRef idx="minor">
            <a:schemeClr val="lt1"/>
          </a:fontRef>
        </p:style>
        <p:txBody>
          <a:bodyPr lIns="89943" tIns="44971" rIns="89943" bIns="44971" rtlCol="0" anchor="ctr"/>
          <a:lstStyle/>
          <a:p>
            <a:pPr marL="337285" indent="-337285">
              <a:buAutoNum type="arabicPeriod"/>
            </a:pPr>
            <a:r>
              <a:rPr lang="en-US" sz="2400" smtClean="0">
                <a:solidFill>
                  <a:schemeClr val="tx1"/>
                </a:solidFill>
              </a:rPr>
              <a:t>What is the name of the bookshop?</a:t>
            </a:r>
          </a:p>
          <a:p>
            <a:pPr marL="337285" indent="-337285">
              <a:buAutoNum type="arabicPeriod"/>
            </a:pPr>
            <a:r>
              <a:rPr lang="en-US" sz="2400" smtClean="0">
                <a:solidFill>
                  <a:schemeClr val="tx1"/>
                </a:solidFill>
              </a:rPr>
              <a:t>Are there English dictionaries in the bookshop?</a:t>
            </a:r>
          </a:p>
          <a:p>
            <a:pPr marL="337285" indent="-337285">
              <a:buAutoNum type="arabicPeriod"/>
            </a:pPr>
            <a:r>
              <a:rPr lang="en-US" sz="2400" smtClean="0">
                <a:solidFill>
                  <a:schemeClr val="tx1"/>
                </a:solidFill>
              </a:rPr>
              <a:t>What time is its closing time?</a:t>
            </a:r>
          </a:p>
          <a:p>
            <a:pPr marL="337285" indent="-337285">
              <a:buAutoNum type="arabicPeriod"/>
            </a:pPr>
            <a:r>
              <a:rPr lang="en-US" sz="2400" smtClean="0">
                <a:solidFill>
                  <a:schemeClr val="tx1"/>
                </a:solidFill>
              </a:rPr>
              <a:t>Does it open on Saturday?</a:t>
            </a:r>
          </a:p>
          <a:p>
            <a:pPr marL="337285" indent="-337285">
              <a:buAutoNum type="arabicPeriod"/>
            </a:pPr>
            <a:r>
              <a:rPr lang="en-US" sz="2400" smtClean="0">
                <a:solidFill>
                  <a:schemeClr val="tx1"/>
                </a:solidFill>
              </a:rPr>
              <a:t>What is the address of the bookshop?</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15"/>
            <a:ext cx="5436369"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093" y="-58369"/>
            <a:ext cx="443865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8209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arn(inVertical)">
                                      <p:cBhvr>
                                        <p:cTn id="7" dur="500"/>
                                        <p:tgtEl>
                                          <p:spTgt spid="24578"/>
                                        </p:tgtEl>
                                      </p:cBhvr>
                                    </p:animEffect>
                                  </p:childTnLst>
                                </p:cTn>
                              </p:par>
                              <p:par>
                                <p:cTn id="8" presetID="16" presetClass="entr" presetSubtype="21" fill="hold" nodeType="withEffect">
                                  <p:stCondLst>
                                    <p:cond delay="0"/>
                                  </p:stCondLst>
                                  <p:childTnLst>
                                    <p:set>
                                      <p:cBhvr>
                                        <p:cTn id="9" dur="1" fill="hold">
                                          <p:stCondLst>
                                            <p:cond delay="0"/>
                                          </p:stCondLst>
                                        </p:cTn>
                                        <p:tgtEl>
                                          <p:spTgt spid="24579"/>
                                        </p:tgtEl>
                                        <p:attrNameLst>
                                          <p:attrName>style.visibility</p:attrName>
                                        </p:attrNameLst>
                                      </p:cBhvr>
                                      <p:to>
                                        <p:strVal val="visible"/>
                                      </p:to>
                                    </p:set>
                                    <p:animEffect transition="in" filter="barn(inVertical)">
                                      <p:cBhvr>
                                        <p:cTn id="10" dur="500"/>
                                        <p:tgtEl>
                                          <p:spTgt spid="2457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additive="base">
                                        <p:cTn id="3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additive="base">
                                        <p:cTn id="3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7452593" y="332656"/>
            <a:ext cx="3655430" cy="2448272"/>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mtClean="0"/>
              <a:t>Now, imagine you are the owner of this bookshop. Introduce it based on given information</a:t>
            </a:r>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15"/>
            <a:ext cx="5436369"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 result for owner of bookshop clipart"/>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4572273" y="3388540"/>
            <a:ext cx="7320727" cy="346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82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7295" y="117548"/>
            <a:ext cx="3961677" cy="796853"/>
          </a:xfrm>
        </p:spPr>
        <p:txBody>
          <a:bodyPr/>
          <a:lstStyle/>
          <a:p>
            <a:r>
              <a:rPr lang="en-US" sz="31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KET SPEAKING</a:t>
            </a:r>
            <a:endParaRPr lang="en-US" sz="3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Content Placeholder 3"/>
          <p:cNvSpPr>
            <a:spLocks noGrp="1"/>
          </p:cNvSpPr>
          <p:nvPr>
            <p:ph sz="half" idx="1"/>
          </p:nvPr>
        </p:nvSpPr>
        <p:spPr>
          <a:xfrm>
            <a:off x="1050305" y="1009380"/>
            <a:ext cx="9805612" cy="5275509"/>
          </a:xfrm>
        </p:spPr>
        <p:txBody>
          <a:bodyPr>
            <a:noAutofit/>
          </a:bodyPr>
          <a:lstStyle/>
          <a:p>
            <a:pPr marL="44971" indent="0">
              <a:spcBef>
                <a:spcPts val="0"/>
              </a:spcBef>
              <a:buNone/>
            </a:pPr>
            <a:r>
              <a:rPr lang="en-US" sz="2100" b="1"/>
              <a:t>Time allowed</a:t>
            </a:r>
            <a:r>
              <a:rPr lang="en-US" sz="2100"/>
              <a:t> - 8-10 minutes</a:t>
            </a:r>
          </a:p>
          <a:p>
            <a:pPr>
              <a:spcBef>
                <a:spcPts val="0"/>
              </a:spcBef>
            </a:pPr>
            <a:r>
              <a:rPr lang="en-US" sz="2100"/>
              <a:t>Normally you will do the speaking test with another candidate. The two of you will meet two examiners. One of the examiners will talk to you, the other does not particpate in the conversations.</a:t>
            </a:r>
          </a:p>
          <a:p>
            <a:pPr>
              <a:spcBef>
                <a:spcPts val="0"/>
              </a:spcBef>
            </a:pPr>
            <a:r>
              <a:rPr lang="en-US" sz="2100"/>
              <a:t>There are two parts to the speaking test:</a:t>
            </a:r>
          </a:p>
          <a:p>
            <a:pPr>
              <a:spcBef>
                <a:spcPts val="0"/>
              </a:spcBef>
            </a:pPr>
            <a:r>
              <a:rPr lang="en-US" sz="2100"/>
              <a:t>Speaking part 1: short questions and answers between you and the examiner</a:t>
            </a:r>
          </a:p>
          <a:p>
            <a:pPr>
              <a:spcBef>
                <a:spcPts val="0"/>
              </a:spcBef>
            </a:pPr>
            <a:r>
              <a:rPr lang="en-US" sz="2100"/>
              <a:t>Speaking part 2: the examiner gives you some information or a card with some ideas for questions. You have to talk with the other candidate and ask or answer questions.</a:t>
            </a:r>
            <a:br>
              <a:rPr lang="en-US" sz="2100"/>
            </a:br>
            <a:r>
              <a:rPr lang="en-US" sz="2100" b="1"/>
              <a:t>How to prepare for KET Speaking</a:t>
            </a:r>
            <a:endParaRPr lang="en-US" sz="2100"/>
          </a:p>
          <a:p>
            <a:pPr>
              <a:spcBef>
                <a:spcPts val="0"/>
              </a:spcBef>
            </a:pPr>
            <a:r>
              <a:rPr lang="en-US" sz="2100"/>
              <a:t>Speak as much as you can, with your friends</a:t>
            </a:r>
          </a:p>
          <a:p>
            <a:pPr>
              <a:spcBef>
                <a:spcPts val="0"/>
              </a:spcBef>
            </a:pPr>
            <a:r>
              <a:rPr lang="en-US" sz="2100"/>
              <a:t>Practise asking and asnwering questions about daily life</a:t>
            </a:r>
          </a:p>
          <a:p>
            <a:pPr>
              <a:spcBef>
                <a:spcPts val="0"/>
              </a:spcBef>
            </a:pPr>
            <a:r>
              <a:rPr lang="en-US" sz="2100"/>
              <a:t>Practise giving information about yourself</a:t>
            </a:r>
          </a:p>
        </p:txBody>
      </p:sp>
    </p:spTree>
    <p:extLst>
      <p:ext uri="{BB962C8B-B14F-4D97-AF65-F5344CB8AC3E}">
        <p14:creationId xmlns:p14="http://schemas.microsoft.com/office/powerpoint/2010/main" val="27131336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additive="base">
                                        <p:cTn id="4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 calcmode="lin" valueType="num">
                                      <p:cBhvr additive="base">
                                        <p:cTn id="4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 calcmode="lin" valueType="num">
                                      <p:cBhvr additive="base">
                                        <p:cTn id="5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0802" y="2084851"/>
            <a:ext cx="10692765" cy="1143000"/>
          </a:xfrm>
        </p:spPr>
        <p:txBody>
          <a:bodyPr/>
          <a:lstStyle/>
          <a:p>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SPEAKING</a:t>
            </a:r>
            <a:b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PART 1</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492656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79985" y="188640"/>
            <a:ext cx="2592288" cy="1143000"/>
          </a:xfrm>
        </p:spPr>
        <p:txBody>
          <a:bodyPr/>
          <a:lstStyle/>
          <a:p>
            <a:pPr algn="l"/>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Part 1: </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Content Placeholder 1"/>
          <p:cNvSpPr>
            <a:spLocks noGrp="1"/>
          </p:cNvSpPr>
          <p:nvPr>
            <p:ph idx="4294967295"/>
          </p:nvPr>
        </p:nvSpPr>
        <p:spPr>
          <a:xfrm>
            <a:off x="1485108" y="1276893"/>
            <a:ext cx="9119806" cy="3208224"/>
          </a:xfrm>
          <a:prstGeom prst="rect">
            <a:avLst/>
          </a:prstGeom>
        </p:spPr>
        <p:txBody>
          <a:bodyPr>
            <a:normAutofit/>
          </a:bodyPr>
          <a:lstStyle/>
          <a:p>
            <a:pPr lvl="0"/>
            <a:r>
              <a:rPr lang="en-US" sz="2800" smtClean="0"/>
              <a:t>How long have you learned English?</a:t>
            </a:r>
          </a:p>
          <a:p>
            <a:pPr lvl="0"/>
            <a:r>
              <a:rPr lang="en-US" sz="2800" smtClean="0"/>
              <a:t>What time do your lessons start in the morning?</a:t>
            </a:r>
          </a:p>
          <a:p>
            <a:pPr lvl="0"/>
            <a:r>
              <a:rPr lang="en-US" sz="2800" smtClean="0"/>
              <a:t>How many students are there in your class?</a:t>
            </a:r>
          </a:p>
          <a:p>
            <a:pPr lvl="0"/>
            <a:r>
              <a:rPr lang="en-US" sz="2800" smtClean="0"/>
              <a:t>How do you go to school every day?</a:t>
            </a:r>
          </a:p>
          <a:p>
            <a:pPr lvl="0"/>
            <a:r>
              <a:rPr lang="en-US" sz="2800" smtClean="0"/>
              <a:t>What do you like doing after school?</a:t>
            </a:r>
          </a:p>
          <a:p>
            <a:pPr lvl="0"/>
            <a:r>
              <a:rPr lang="en-US" sz="2800" smtClean="0"/>
              <a:t>Tell me something about your favorite teacher</a:t>
            </a:r>
            <a:endParaRPr lang="en-US" sz="2800"/>
          </a:p>
        </p:txBody>
      </p:sp>
      <p:sp>
        <p:nvSpPr>
          <p:cNvPr id="4" name="Rounded Rectangle 3"/>
          <p:cNvSpPr/>
          <p:nvPr/>
        </p:nvSpPr>
        <p:spPr>
          <a:xfrm>
            <a:off x="8028657" y="668693"/>
            <a:ext cx="3648855" cy="1056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19924" tIns="59962" rIns="119924" bIns="59962" rtlCol="0" anchor="ctr"/>
          <a:lstStyle/>
          <a:p>
            <a:pPr algn="ctr"/>
            <a:r>
              <a:rPr lang="en-US" smtClean="0">
                <a:solidFill>
                  <a:srgbClr val="C00000"/>
                </a:solidFill>
              </a:rPr>
              <a:t>Remember to add more details to your answer to make it longer</a:t>
            </a:r>
            <a:endParaRPr lang="en-US">
              <a:solidFill>
                <a:srgbClr val="C00000"/>
              </a:solidFill>
            </a:endParaRPr>
          </a:p>
        </p:txBody>
      </p:sp>
    </p:spTree>
    <p:extLst>
      <p:ext uri="{BB962C8B-B14F-4D97-AF65-F5344CB8AC3E}">
        <p14:creationId xmlns:p14="http://schemas.microsoft.com/office/powerpoint/2010/main" val="21897605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arn(inVertical)">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3" y="0"/>
            <a:ext cx="4703546" cy="1886182"/>
          </a:xfrm>
          <a:prstGeom prst="cloud">
            <a:avLst/>
          </a:prstGeom>
          <a:ln/>
        </p:spPr>
        <p:style>
          <a:lnRef idx="2">
            <a:schemeClr val="accent6"/>
          </a:lnRef>
          <a:fillRef idx="1">
            <a:schemeClr val="lt1"/>
          </a:fillRef>
          <a:effectRef idx="0">
            <a:schemeClr val="accent6"/>
          </a:effectRef>
          <a:fontRef idx="minor">
            <a:schemeClr val="dk1"/>
          </a:fontRef>
        </p:style>
        <p:txBody>
          <a:bodyPr/>
          <a:lstStyle/>
          <a:p>
            <a:r>
              <a:rPr lang="en-US" sz="3200" smtClean="0"/>
              <a:t>How long have you learned English?</a:t>
            </a:r>
            <a:endParaRPr lang="en-US" sz="3200"/>
          </a:p>
        </p:txBody>
      </p:sp>
      <p:sp>
        <p:nvSpPr>
          <p:cNvPr id="3" name="Content Placeholder 2"/>
          <p:cNvSpPr>
            <a:spLocks noGrp="1"/>
          </p:cNvSpPr>
          <p:nvPr>
            <p:ph idx="1"/>
          </p:nvPr>
        </p:nvSpPr>
        <p:spPr>
          <a:xfrm>
            <a:off x="251793" y="2420888"/>
            <a:ext cx="5002726" cy="720080"/>
          </a:xfrm>
        </p:spPr>
        <p:txBody>
          <a:bodyPr/>
          <a:lstStyle/>
          <a:p>
            <a:r>
              <a:rPr lang="en-US" smtClean="0"/>
              <a:t>Answer: I have learnt English 	+ for …. </a:t>
            </a:r>
            <a:r>
              <a:rPr lang="en-US"/>
              <a:t>	</a:t>
            </a:r>
            <a:r>
              <a:rPr lang="en-US" smtClean="0"/>
              <a:t>			+ since…</a:t>
            </a:r>
          </a:p>
        </p:txBody>
      </p:sp>
      <p:pic>
        <p:nvPicPr>
          <p:cNvPr id="21508" name="Picture 4" descr="Image result for for sinc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3889" b="87083" l="48438" r="100000">
                        <a14:backgroundMark x1="67734" y1="18194" x2="85859" y2="18333"/>
                        <a14:backgroundMark x1="86406" y1="18056" x2="90391" y2="15972"/>
                      </a14:backgroundRemoval>
                    </a14:imgEffect>
                  </a14:imgLayer>
                </a14:imgProps>
              </a:ext>
              <a:ext uri="{28A0092B-C50C-407E-A947-70E740481C1C}">
                <a14:useLocalDpi xmlns:a14="http://schemas.microsoft.com/office/drawing/2010/main" val="0"/>
              </a:ext>
            </a:extLst>
          </a:blip>
          <a:srcRect l="48597" t="13664" b="13692"/>
          <a:stretch/>
        </p:blipFill>
        <p:spPr bwMode="auto">
          <a:xfrm>
            <a:off x="4860305" y="-346604"/>
            <a:ext cx="7483880" cy="7204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69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1508"/>
                                        </p:tgtEl>
                                        <p:attrNameLst>
                                          <p:attrName>style.visibility</p:attrName>
                                        </p:attrNameLst>
                                      </p:cBhvr>
                                      <p:to>
                                        <p:strVal val="visible"/>
                                      </p:to>
                                    </p:set>
                                    <p:animEffect transition="in" filter="barn(inVertical)">
                                      <p:cBhvr>
                                        <p:cTn id="18"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school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200"/>
            <a:ext cx="4318711" cy="24928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nvSpPr>
        <p:spPr>
          <a:xfrm>
            <a:off x="4428257" y="235210"/>
            <a:ext cx="6038028" cy="1229091"/>
          </a:xfrm>
          <a:prstGeom prst="rect">
            <a:avLst/>
          </a:prstGeom>
        </p:spPr>
        <p:style>
          <a:lnRef idx="1">
            <a:schemeClr val="accent1"/>
          </a:lnRef>
          <a:fillRef idx="3">
            <a:schemeClr val="accent1"/>
          </a:fillRef>
          <a:effectRef idx="2">
            <a:schemeClr val="accent1"/>
          </a:effectRef>
          <a:fontRef idx="minor">
            <a:schemeClr val="lt1"/>
          </a:fontRef>
        </p:style>
        <p:txBody>
          <a:bodyPr wrap="square" lIns="119924" tIns="59962" rIns="119924" bIns="59962">
            <a:spAutoFit/>
          </a:bodyPr>
          <a:lstStyle/>
          <a:p>
            <a:r>
              <a:rPr lang="en-US" sz="2400" smtClean="0">
                <a:solidFill>
                  <a:schemeClr val="tx1"/>
                </a:solidFill>
                <a:latin typeface="+mn-lt"/>
              </a:rPr>
              <a:t>- What time do your lessons start everyday?</a:t>
            </a:r>
          </a:p>
          <a:p>
            <a:r>
              <a:rPr lang="en-US" sz="2400" smtClean="0">
                <a:solidFill>
                  <a:schemeClr val="tx1"/>
                </a:solidFill>
                <a:latin typeface="+mn-lt"/>
              </a:rPr>
              <a:t>- How many students are there in your class?</a:t>
            </a:r>
          </a:p>
          <a:p>
            <a:endParaRPr lang="en-US" sz="2400">
              <a:solidFill>
                <a:schemeClr val="tx1"/>
              </a:solidFill>
              <a:latin typeface="+mn-lt"/>
            </a:endParaRPr>
          </a:p>
        </p:txBody>
      </p:sp>
      <p:sp>
        <p:nvSpPr>
          <p:cNvPr id="9" name="TextBox 8"/>
          <p:cNvSpPr txBox="1"/>
          <p:nvPr/>
        </p:nvSpPr>
        <p:spPr>
          <a:xfrm>
            <a:off x="4428257" y="1504155"/>
            <a:ext cx="6745311" cy="1569660"/>
          </a:xfrm>
          <a:prstGeom prst="rect">
            <a:avLst/>
          </a:prstGeom>
          <a:noFill/>
        </p:spPr>
        <p:txBody>
          <a:bodyPr wrap="square" rtlCol="0">
            <a:spAutoFit/>
          </a:bodyPr>
          <a:lstStyle/>
          <a:p>
            <a:r>
              <a:rPr lang="en-US" sz="2400" smtClean="0">
                <a:latin typeface="+mn-lt"/>
              </a:rPr>
              <a:t>Answers: </a:t>
            </a:r>
          </a:p>
          <a:p>
            <a:pPr marL="342900" indent="-342900">
              <a:buFontTx/>
              <a:buChar char="-"/>
            </a:pPr>
            <a:r>
              <a:rPr lang="en-US" sz="2400" smtClean="0">
                <a:latin typeface="+mn-lt"/>
              </a:rPr>
              <a:t>The lessons start at (time) in the morning and (time) in the afternoon</a:t>
            </a:r>
          </a:p>
          <a:p>
            <a:pPr marL="342900" indent="-342900">
              <a:buFontTx/>
              <a:buChar char="-"/>
            </a:pPr>
            <a:r>
              <a:rPr lang="en-US" sz="2400" smtClean="0">
                <a:latin typeface="+mn-lt"/>
              </a:rPr>
              <a:t> There are (number) students/pupils in my class</a:t>
            </a:r>
          </a:p>
        </p:txBody>
      </p:sp>
      <p:pic>
        <p:nvPicPr>
          <p:cNvPr id="13" name="Picture 2" descr="Image result for activities at the week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2" y="3249577"/>
            <a:ext cx="4307519" cy="360479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428257" y="4087060"/>
            <a:ext cx="6038028" cy="490427"/>
          </a:xfrm>
          <a:prstGeom prst="rect">
            <a:avLst/>
          </a:prstGeom>
        </p:spPr>
        <p:style>
          <a:lnRef idx="1">
            <a:schemeClr val="accent6"/>
          </a:lnRef>
          <a:fillRef idx="3">
            <a:schemeClr val="accent6"/>
          </a:fillRef>
          <a:effectRef idx="2">
            <a:schemeClr val="accent6"/>
          </a:effectRef>
          <a:fontRef idx="minor">
            <a:schemeClr val="lt1"/>
          </a:fontRef>
        </p:style>
        <p:txBody>
          <a:bodyPr wrap="square" lIns="119924" tIns="59962" rIns="119924" bIns="59962">
            <a:spAutoFit/>
          </a:bodyPr>
          <a:lstStyle/>
          <a:p>
            <a:r>
              <a:rPr lang="en-US" sz="2400" smtClean="0">
                <a:solidFill>
                  <a:schemeClr val="bg1"/>
                </a:solidFill>
                <a:latin typeface="+mn-lt"/>
              </a:rPr>
              <a:t>- What do you like doing after school? </a:t>
            </a:r>
            <a:endParaRPr lang="en-US" sz="2400">
              <a:solidFill>
                <a:schemeClr val="bg1"/>
              </a:solidFill>
              <a:latin typeface="+mn-lt"/>
            </a:endParaRPr>
          </a:p>
        </p:txBody>
      </p:sp>
      <p:sp>
        <p:nvSpPr>
          <p:cNvPr id="16" name="TextBox 15"/>
          <p:cNvSpPr txBox="1"/>
          <p:nvPr/>
        </p:nvSpPr>
        <p:spPr>
          <a:xfrm>
            <a:off x="4428257" y="4688663"/>
            <a:ext cx="6745311" cy="461665"/>
          </a:xfrm>
          <a:prstGeom prst="rect">
            <a:avLst/>
          </a:prstGeom>
          <a:noFill/>
        </p:spPr>
        <p:txBody>
          <a:bodyPr wrap="square" rtlCol="0">
            <a:spAutoFit/>
          </a:bodyPr>
          <a:lstStyle/>
          <a:p>
            <a:r>
              <a:rPr lang="en-US" sz="2400" smtClean="0">
                <a:latin typeface="+mn-lt"/>
              </a:rPr>
              <a:t>Answers: I like/love/ am fond of + Ving</a:t>
            </a:r>
          </a:p>
        </p:txBody>
      </p:sp>
    </p:spTree>
    <p:extLst>
      <p:ext uri="{BB962C8B-B14F-4D97-AF65-F5344CB8AC3E}">
        <p14:creationId xmlns:p14="http://schemas.microsoft.com/office/powerpoint/2010/main" val="402294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 calcmode="lin" valueType="num">
                                      <p:cBhvr additive="base">
                                        <p:cTn id="34"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means of trans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76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1"/>
          <p:cNvSpPr/>
          <p:nvPr/>
        </p:nvSpPr>
        <p:spPr>
          <a:xfrm>
            <a:off x="9180785" y="1340768"/>
            <a:ext cx="2700065" cy="208823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How do you go to school every day?</a:t>
            </a:r>
            <a:endParaRPr lang="en-US">
              <a:solidFill>
                <a:schemeClr val="tx1"/>
              </a:solidFill>
            </a:endParaRPr>
          </a:p>
        </p:txBody>
      </p:sp>
      <p:sp>
        <p:nvSpPr>
          <p:cNvPr id="3" name="Rounded Rectangle 2"/>
          <p:cNvSpPr/>
          <p:nvPr/>
        </p:nvSpPr>
        <p:spPr>
          <a:xfrm>
            <a:off x="9396809" y="4005064"/>
            <a:ext cx="1944216" cy="136815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mtClean="0">
                <a:solidFill>
                  <a:schemeClr val="tx1"/>
                </a:solidFill>
              </a:rPr>
              <a:t>By + vehicle</a:t>
            </a:r>
          </a:p>
          <a:p>
            <a:pPr marL="285750" indent="-285750">
              <a:buFont typeface="Arial" panose="020B0604020202020204" pitchFamily="34" charset="0"/>
              <a:buChar char="•"/>
            </a:pPr>
            <a:r>
              <a:rPr lang="en-US" smtClean="0">
                <a:solidFill>
                  <a:schemeClr val="tx1"/>
                </a:solidFill>
              </a:rPr>
              <a:t>On foot</a:t>
            </a:r>
            <a:endParaRPr lang="en-US">
              <a:solidFill>
                <a:schemeClr val="tx1"/>
              </a:solidFill>
            </a:endParaRPr>
          </a:p>
        </p:txBody>
      </p:sp>
    </p:spTree>
    <p:extLst>
      <p:ext uri="{BB962C8B-B14F-4D97-AF65-F5344CB8AC3E}">
        <p14:creationId xmlns:p14="http://schemas.microsoft.com/office/powerpoint/2010/main" val="256823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22530"/>
                                        </p:tgtEl>
                                        <p:attrNameLst>
                                          <p:attrName>style.visibility</p:attrName>
                                        </p:attrNameLst>
                                      </p:cBhvr>
                                      <p:to>
                                        <p:strVal val="visible"/>
                                      </p:to>
                                    </p:set>
                                    <p:animEffect transition="in" filter="wheel(1)">
                                      <p:cBhvr>
                                        <p:cTn id="25" dur="2000"/>
                                        <p:tgtEl>
                                          <p:spTgt spid="2253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923" y="356659"/>
            <a:ext cx="5373022" cy="665388"/>
          </a:xfrm>
        </p:spPr>
        <p:txBody>
          <a:bodyPr/>
          <a:lstStyle/>
          <a:p>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Favorite teacher</a:t>
            </a:r>
            <a:endParaRPr 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6501788" y="548680"/>
            <a:ext cx="4647483" cy="836918"/>
          </a:xfrm>
          <a:prstGeom prst="horizontalScroll">
            <a:avLst/>
          </a:prstGeom>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r>
              <a:rPr lang="en-US" smtClean="0"/>
              <a:t>The answer should be at least 3 sentences</a:t>
            </a:r>
            <a:endParaRPr lang="en-US"/>
          </a:p>
        </p:txBody>
      </p:sp>
      <p:graphicFrame>
        <p:nvGraphicFramePr>
          <p:cNvPr id="5" name="Diagram 4"/>
          <p:cNvGraphicFramePr/>
          <p:nvPr>
            <p:extLst>
              <p:ext uri="{D42A27DB-BD31-4B8C-83A1-F6EECF244321}">
                <p14:modId xmlns:p14="http://schemas.microsoft.com/office/powerpoint/2010/main" val="664848873"/>
              </p:ext>
            </p:extLst>
          </p:nvPr>
        </p:nvGraphicFramePr>
        <p:xfrm>
          <a:off x="1331914" y="1957588"/>
          <a:ext cx="8505982" cy="3961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62316" y="1124744"/>
            <a:ext cx="4961797" cy="521708"/>
          </a:xfrm>
          <a:prstGeom prst="rect">
            <a:avLst/>
          </a:prstGeom>
          <a:noFill/>
        </p:spPr>
        <p:txBody>
          <a:bodyPr wrap="none" lIns="89943" tIns="44971" rIns="89943" bIns="44971">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a:ln/>
                <a:solidFill>
                  <a:srgbClr val="C00000"/>
                </a:solidFill>
                <a:latin typeface="+mn-lt"/>
              </a:rPr>
              <a:t>Helpful outline and vocabulary</a:t>
            </a:r>
          </a:p>
        </p:txBody>
      </p:sp>
      <p:sp>
        <p:nvSpPr>
          <p:cNvPr id="20" name="TextBox 19"/>
          <p:cNvSpPr txBox="1"/>
          <p:nvPr/>
        </p:nvSpPr>
        <p:spPr>
          <a:xfrm>
            <a:off x="5785919" y="2084851"/>
            <a:ext cx="2550514" cy="952092"/>
          </a:xfrm>
          <a:prstGeom prst="rect">
            <a:avLst/>
          </a:prstGeom>
          <a:noFill/>
        </p:spPr>
        <p:txBody>
          <a:bodyPr wrap="none" lIns="119924" tIns="59962" rIns="119924" bIns="59962" rtlCol="0">
            <a:spAutoFit/>
          </a:bodyPr>
          <a:lstStyle/>
          <a:p>
            <a:pPr marL="374761" indent="-374761">
              <a:buFontTx/>
              <a:buChar char="-"/>
            </a:pPr>
            <a:r>
              <a:rPr lang="en-US" smtClean="0">
                <a:latin typeface="+mn-lt"/>
              </a:rPr>
              <a:t>Her name…..</a:t>
            </a:r>
          </a:p>
          <a:p>
            <a:pPr marL="374761" indent="-374761">
              <a:buFontTx/>
              <a:buChar char="-"/>
            </a:pPr>
            <a:r>
              <a:rPr lang="en-US" smtClean="0">
                <a:latin typeface="+mn-lt"/>
              </a:rPr>
              <a:t> She is….</a:t>
            </a:r>
          </a:p>
          <a:p>
            <a:r>
              <a:rPr lang="en-US" smtClean="0">
                <a:latin typeface="+mn-lt"/>
              </a:rPr>
              <a:t>-      She teaches me ….. </a:t>
            </a:r>
            <a:endParaRPr lang="en-US">
              <a:latin typeface="+mn-lt"/>
            </a:endParaRPr>
          </a:p>
        </p:txBody>
      </p:sp>
      <p:sp>
        <p:nvSpPr>
          <p:cNvPr id="21" name="TextBox 20"/>
          <p:cNvSpPr txBox="1"/>
          <p:nvPr/>
        </p:nvSpPr>
        <p:spPr>
          <a:xfrm>
            <a:off x="5973802" y="3834027"/>
            <a:ext cx="2774935" cy="675093"/>
          </a:xfrm>
          <a:prstGeom prst="rect">
            <a:avLst/>
          </a:prstGeom>
          <a:noFill/>
        </p:spPr>
        <p:txBody>
          <a:bodyPr wrap="none" lIns="119924" tIns="59962" rIns="119924" bIns="59962" rtlCol="0">
            <a:spAutoFit/>
          </a:bodyPr>
          <a:lstStyle/>
          <a:p>
            <a:r>
              <a:rPr lang="en-US" smtClean="0">
                <a:latin typeface="+mn-lt"/>
              </a:rPr>
              <a:t>Tall / thin/…</a:t>
            </a:r>
          </a:p>
          <a:p>
            <a:r>
              <a:rPr lang="en-US" smtClean="0">
                <a:latin typeface="+mn-lt"/>
              </a:rPr>
              <a:t>Hair: long/ short / curly/… </a:t>
            </a:r>
            <a:endParaRPr lang="en-US">
              <a:latin typeface="+mn-lt"/>
            </a:endParaRPr>
          </a:p>
        </p:txBody>
      </p:sp>
      <p:sp>
        <p:nvSpPr>
          <p:cNvPr id="22" name="TextBox 21"/>
          <p:cNvSpPr txBox="1"/>
          <p:nvPr/>
        </p:nvSpPr>
        <p:spPr>
          <a:xfrm>
            <a:off x="5566184" y="4918675"/>
            <a:ext cx="4230462" cy="675093"/>
          </a:xfrm>
          <a:prstGeom prst="rect">
            <a:avLst/>
          </a:prstGeom>
          <a:noFill/>
        </p:spPr>
        <p:txBody>
          <a:bodyPr wrap="none" lIns="119924" tIns="59962" rIns="119924" bIns="59962" rtlCol="0">
            <a:spAutoFit/>
          </a:bodyPr>
          <a:lstStyle/>
          <a:p>
            <a:r>
              <a:rPr lang="en-US" smtClean="0">
                <a:latin typeface="+mn-lt"/>
              </a:rPr>
              <a:t>Kind/ helpful / patient/ supportive / trustful</a:t>
            </a:r>
          </a:p>
          <a:p>
            <a:r>
              <a:rPr lang="en-US" smtClean="0">
                <a:latin typeface="+mn-lt"/>
              </a:rPr>
              <a:t>Reliable, devoted, considerate, …</a:t>
            </a:r>
            <a:endParaRPr lang="en-US">
              <a:latin typeface="+mn-lt"/>
            </a:endParaRPr>
          </a:p>
        </p:txBody>
      </p:sp>
    </p:spTree>
    <p:extLst>
      <p:ext uri="{BB962C8B-B14F-4D97-AF65-F5344CB8AC3E}">
        <p14:creationId xmlns:p14="http://schemas.microsoft.com/office/powerpoint/2010/main" val="377762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ipe(down)">
                                      <p:cBhvr>
                                        <p:cTn id="25" dur="500"/>
                                        <p:tgtEl>
                                          <p:spTgt spid="3">
                                            <p:bg/>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down)">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5">
                                            <p:graphicEl>
                                              <a:dgm id="{1F5889BC-B1F0-4D44-9957-4A9066179FE6}"/>
                                            </p:graphicEl>
                                          </p:spTgt>
                                        </p:tgtEl>
                                        <p:attrNameLst>
                                          <p:attrName>style.visibility</p:attrName>
                                        </p:attrNameLst>
                                      </p:cBhvr>
                                      <p:to>
                                        <p:strVal val="visible"/>
                                      </p:to>
                                    </p:set>
                                    <p:animEffect transition="in" filter="circle(in)">
                                      <p:cBhvr>
                                        <p:cTn id="43" dur="2000"/>
                                        <p:tgtEl>
                                          <p:spTgt spid="5">
                                            <p:graphicEl>
                                              <a:dgm id="{1F5889BC-B1F0-4D44-9957-4A9066179FE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5">
                                            <p:graphicEl>
                                              <a:dgm id="{68B86306-CEAE-40D0-867D-7F6BBD7CCAEA}"/>
                                            </p:graphicEl>
                                          </p:spTgt>
                                        </p:tgtEl>
                                        <p:attrNameLst>
                                          <p:attrName>style.visibility</p:attrName>
                                        </p:attrNameLst>
                                      </p:cBhvr>
                                      <p:to>
                                        <p:strVal val="visible"/>
                                      </p:to>
                                    </p:set>
                                    <p:animEffect transition="in" filter="circle(in)">
                                      <p:cBhvr>
                                        <p:cTn id="48" dur="2000"/>
                                        <p:tgtEl>
                                          <p:spTgt spid="5">
                                            <p:graphicEl>
                                              <a:dgm id="{68B86306-CEAE-40D0-867D-7F6BBD7CCAEA}"/>
                                            </p:graphicEl>
                                          </p:spTgt>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5">
                                            <p:graphicEl>
                                              <a:dgm id="{968ED5F2-6E7E-4275-9459-9DD62AF82422}"/>
                                            </p:graphicEl>
                                          </p:spTgt>
                                        </p:tgtEl>
                                        <p:attrNameLst>
                                          <p:attrName>style.visibility</p:attrName>
                                        </p:attrNameLst>
                                      </p:cBhvr>
                                      <p:to>
                                        <p:strVal val="visible"/>
                                      </p:to>
                                    </p:set>
                                    <p:animEffect transition="in" filter="circle(in)">
                                      <p:cBhvr>
                                        <p:cTn id="51" dur="2000"/>
                                        <p:tgtEl>
                                          <p:spTgt spid="5">
                                            <p:graphicEl>
                                              <a:dgm id="{968ED5F2-6E7E-4275-9459-9DD62AF8242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5">
                                            <p:graphicEl>
                                              <a:dgm id="{BDC26080-5890-416F-AAE6-9D7B5887280C}"/>
                                            </p:graphicEl>
                                          </p:spTgt>
                                        </p:tgtEl>
                                        <p:attrNameLst>
                                          <p:attrName>style.visibility</p:attrName>
                                        </p:attrNameLst>
                                      </p:cBhvr>
                                      <p:to>
                                        <p:strVal val="visible"/>
                                      </p:to>
                                    </p:set>
                                    <p:animEffect transition="in" filter="circle(in)">
                                      <p:cBhvr>
                                        <p:cTn id="56" dur="2000"/>
                                        <p:tgtEl>
                                          <p:spTgt spid="5">
                                            <p:graphicEl>
                                              <a:dgm id="{BDC26080-5890-416F-AAE6-9D7B5887280C}"/>
                                            </p:graphicEl>
                                          </p:spTgt>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5">
                                            <p:graphicEl>
                                              <a:dgm id="{EEC9F5FB-054A-4EC4-B7E8-A3105CFF8BBF}"/>
                                            </p:graphicEl>
                                          </p:spTgt>
                                        </p:tgtEl>
                                        <p:attrNameLst>
                                          <p:attrName>style.visibility</p:attrName>
                                        </p:attrNameLst>
                                      </p:cBhvr>
                                      <p:to>
                                        <p:strVal val="visible"/>
                                      </p:to>
                                    </p:set>
                                    <p:animEffect transition="in" filter="circle(in)">
                                      <p:cBhvr>
                                        <p:cTn id="59" dur="2000"/>
                                        <p:tgtEl>
                                          <p:spTgt spid="5">
                                            <p:graphicEl>
                                              <a:dgm id="{EEC9F5FB-054A-4EC4-B7E8-A3105CFF8B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5">
                                            <p:graphicEl>
                                              <a:dgm id="{76297ACE-DC89-413F-B6BC-CFA4DF5BA0EB}"/>
                                            </p:graphicEl>
                                          </p:spTgt>
                                        </p:tgtEl>
                                        <p:attrNameLst>
                                          <p:attrName>style.visibility</p:attrName>
                                        </p:attrNameLst>
                                      </p:cBhvr>
                                      <p:to>
                                        <p:strVal val="visible"/>
                                      </p:to>
                                    </p:set>
                                    <p:animEffect transition="in" filter="circle(in)">
                                      <p:cBhvr>
                                        <p:cTn id="64" dur="2000"/>
                                        <p:tgtEl>
                                          <p:spTgt spid="5">
                                            <p:graphicEl>
                                              <a:dgm id="{76297ACE-DC89-413F-B6BC-CFA4DF5BA0EB}"/>
                                            </p:graphicEl>
                                          </p:spTgt>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5">
                                            <p:graphicEl>
                                              <a:dgm id="{EE1D2D4C-F10D-4385-944A-F268B5F99260}"/>
                                            </p:graphicEl>
                                          </p:spTgt>
                                        </p:tgtEl>
                                        <p:attrNameLst>
                                          <p:attrName>style.visibility</p:attrName>
                                        </p:attrNameLst>
                                      </p:cBhvr>
                                      <p:to>
                                        <p:strVal val="visible"/>
                                      </p:to>
                                    </p:set>
                                    <p:animEffect transition="in" filter="circle(in)">
                                      <p:cBhvr>
                                        <p:cTn id="67" dur="2000"/>
                                        <p:tgtEl>
                                          <p:spTgt spid="5">
                                            <p:graphicEl>
                                              <a:dgm id="{EE1D2D4C-F10D-4385-944A-F268B5F9926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down)">
                                      <p:cBhvr>
                                        <p:cTn id="72" dur="580">
                                          <p:stCondLst>
                                            <p:cond delay="0"/>
                                          </p:stCondLst>
                                        </p:cTn>
                                        <p:tgtEl>
                                          <p:spTgt spid="20"/>
                                        </p:tgtEl>
                                      </p:cBhvr>
                                    </p:animEffect>
                                    <p:anim calcmode="lin" valueType="num">
                                      <p:cBhvr>
                                        <p:cTn id="7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8" dur="26">
                                          <p:stCondLst>
                                            <p:cond delay="650"/>
                                          </p:stCondLst>
                                        </p:cTn>
                                        <p:tgtEl>
                                          <p:spTgt spid="20"/>
                                        </p:tgtEl>
                                      </p:cBhvr>
                                      <p:to x="100000" y="60000"/>
                                    </p:animScale>
                                    <p:animScale>
                                      <p:cBhvr>
                                        <p:cTn id="79" dur="166" decel="50000">
                                          <p:stCondLst>
                                            <p:cond delay="676"/>
                                          </p:stCondLst>
                                        </p:cTn>
                                        <p:tgtEl>
                                          <p:spTgt spid="20"/>
                                        </p:tgtEl>
                                      </p:cBhvr>
                                      <p:to x="100000" y="100000"/>
                                    </p:animScale>
                                    <p:animScale>
                                      <p:cBhvr>
                                        <p:cTn id="80" dur="26">
                                          <p:stCondLst>
                                            <p:cond delay="1312"/>
                                          </p:stCondLst>
                                        </p:cTn>
                                        <p:tgtEl>
                                          <p:spTgt spid="20"/>
                                        </p:tgtEl>
                                      </p:cBhvr>
                                      <p:to x="100000" y="80000"/>
                                    </p:animScale>
                                    <p:animScale>
                                      <p:cBhvr>
                                        <p:cTn id="81" dur="166" decel="50000">
                                          <p:stCondLst>
                                            <p:cond delay="1338"/>
                                          </p:stCondLst>
                                        </p:cTn>
                                        <p:tgtEl>
                                          <p:spTgt spid="20"/>
                                        </p:tgtEl>
                                      </p:cBhvr>
                                      <p:to x="100000" y="100000"/>
                                    </p:animScale>
                                    <p:animScale>
                                      <p:cBhvr>
                                        <p:cTn id="82" dur="26">
                                          <p:stCondLst>
                                            <p:cond delay="1642"/>
                                          </p:stCondLst>
                                        </p:cTn>
                                        <p:tgtEl>
                                          <p:spTgt spid="20"/>
                                        </p:tgtEl>
                                      </p:cBhvr>
                                      <p:to x="100000" y="90000"/>
                                    </p:animScale>
                                    <p:animScale>
                                      <p:cBhvr>
                                        <p:cTn id="83" dur="166" decel="50000">
                                          <p:stCondLst>
                                            <p:cond delay="1668"/>
                                          </p:stCondLst>
                                        </p:cTn>
                                        <p:tgtEl>
                                          <p:spTgt spid="20"/>
                                        </p:tgtEl>
                                      </p:cBhvr>
                                      <p:to x="100000" y="100000"/>
                                    </p:animScale>
                                    <p:animScale>
                                      <p:cBhvr>
                                        <p:cTn id="84" dur="26">
                                          <p:stCondLst>
                                            <p:cond delay="1808"/>
                                          </p:stCondLst>
                                        </p:cTn>
                                        <p:tgtEl>
                                          <p:spTgt spid="20"/>
                                        </p:tgtEl>
                                      </p:cBhvr>
                                      <p:to x="100000" y="95000"/>
                                    </p:animScale>
                                    <p:animScale>
                                      <p:cBhvr>
                                        <p:cTn id="85" dur="166" decel="50000">
                                          <p:stCondLst>
                                            <p:cond delay="1834"/>
                                          </p:stCondLst>
                                        </p:cTn>
                                        <p:tgtEl>
                                          <p:spTgt spid="20"/>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wipe(down)">
                                      <p:cBhvr>
                                        <p:cTn id="90" dur="580">
                                          <p:stCondLst>
                                            <p:cond delay="0"/>
                                          </p:stCondLst>
                                        </p:cTn>
                                        <p:tgtEl>
                                          <p:spTgt spid="21"/>
                                        </p:tgtEl>
                                      </p:cBhvr>
                                    </p:animEffect>
                                    <p:anim calcmode="lin" valueType="num">
                                      <p:cBhvr>
                                        <p:cTn id="91"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6" dur="26">
                                          <p:stCondLst>
                                            <p:cond delay="650"/>
                                          </p:stCondLst>
                                        </p:cTn>
                                        <p:tgtEl>
                                          <p:spTgt spid="21"/>
                                        </p:tgtEl>
                                      </p:cBhvr>
                                      <p:to x="100000" y="60000"/>
                                    </p:animScale>
                                    <p:animScale>
                                      <p:cBhvr>
                                        <p:cTn id="97" dur="166" decel="50000">
                                          <p:stCondLst>
                                            <p:cond delay="676"/>
                                          </p:stCondLst>
                                        </p:cTn>
                                        <p:tgtEl>
                                          <p:spTgt spid="21"/>
                                        </p:tgtEl>
                                      </p:cBhvr>
                                      <p:to x="100000" y="100000"/>
                                    </p:animScale>
                                    <p:animScale>
                                      <p:cBhvr>
                                        <p:cTn id="98" dur="26">
                                          <p:stCondLst>
                                            <p:cond delay="1312"/>
                                          </p:stCondLst>
                                        </p:cTn>
                                        <p:tgtEl>
                                          <p:spTgt spid="21"/>
                                        </p:tgtEl>
                                      </p:cBhvr>
                                      <p:to x="100000" y="80000"/>
                                    </p:animScale>
                                    <p:animScale>
                                      <p:cBhvr>
                                        <p:cTn id="99" dur="166" decel="50000">
                                          <p:stCondLst>
                                            <p:cond delay="1338"/>
                                          </p:stCondLst>
                                        </p:cTn>
                                        <p:tgtEl>
                                          <p:spTgt spid="21"/>
                                        </p:tgtEl>
                                      </p:cBhvr>
                                      <p:to x="100000" y="100000"/>
                                    </p:animScale>
                                    <p:animScale>
                                      <p:cBhvr>
                                        <p:cTn id="100" dur="26">
                                          <p:stCondLst>
                                            <p:cond delay="1642"/>
                                          </p:stCondLst>
                                        </p:cTn>
                                        <p:tgtEl>
                                          <p:spTgt spid="21"/>
                                        </p:tgtEl>
                                      </p:cBhvr>
                                      <p:to x="100000" y="90000"/>
                                    </p:animScale>
                                    <p:animScale>
                                      <p:cBhvr>
                                        <p:cTn id="101" dur="166" decel="50000">
                                          <p:stCondLst>
                                            <p:cond delay="1668"/>
                                          </p:stCondLst>
                                        </p:cTn>
                                        <p:tgtEl>
                                          <p:spTgt spid="21"/>
                                        </p:tgtEl>
                                      </p:cBhvr>
                                      <p:to x="100000" y="100000"/>
                                    </p:animScale>
                                    <p:animScale>
                                      <p:cBhvr>
                                        <p:cTn id="102" dur="26">
                                          <p:stCondLst>
                                            <p:cond delay="1808"/>
                                          </p:stCondLst>
                                        </p:cTn>
                                        <p:tgtEl>
                                          <p:spTgt spid="21"/>
                                        </p:tgtEl>
                                      </p:cBhvr>
                                      <p:to x="100000" y="95000"/>
                                    </p:animScale>
                                    <p:animScale>
                                      <p:cBhvr>
                                        <p:cTn id="103" dur="166" decel="50000">
                                          <p:stCondLst>
                                            <p:cond delay="1834"/>
                                          </p:stCondLst>
                                        </p:cTn>
                                        <p:tgtEl>
                                          <p:spTgt spid="21"/>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grpId="0" nodeType="click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wipe(down)">
                                      <p:cBhvr>
                                        <p:cTn id="108" dur="580">
                                          <p:stCondLst>
                                            <p:cond delay="0"/>
                                          </p:stCondLst>
                                        </p:cTn>
                                        <p:tgtEl>
                                          <p:spTgt spid="22"/>
                                        </p:tgtEl>
                                      </p:cBhvr>
                                    </p:animEffect>
                                    <p:anim calcmode="lin" valueType="num">
                                      <p:cBhvr>
                                        <p:cTn id="10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14" dur="26">
                                          <p:stCondLst>
                                            <p:cond delay="650"/>
                                          </p:stCondLst>
                                        </p:cTn>
                                        <p:tgtEl>
                                          <p:spTgt spid="22"/>
                                        </p:tgtEl>
                                      </p:cBhvr>
                                      <p:to x="100000" y="60000"/>
                                    </p:animScale>
                                    <p:animScale>
                                      <p:cBhvr>
                                        <p:cTn id="115" dur="166" decel="50000">
                                          <p:stCondLst>
                                            <p:cond delay="676"/>
                                          </p:stCondLst>
                                        </p:cTn>
                                        <p:tgtEl>
                                          <p:spTgt spid="22"/>
                                        </p:tgtEl>
                                      </p:cBhvr>
                                      <p:to x="100000" y="100000"/>
                                    </p:animScale>
                                    <p:animScale>
                                      <p:cBhvr>
                                        <p:cTn id="116" dur="26">
                                          <p:stCondLst>
                                            <p:cond delay="1312"/>
                                          </p:stCondLst>
                                        </p:cTn>
                                        <p:tgtEl>
                                          <p:spTgt spid="22"/>
                                        </p:tgtEl>
                                      </p:cBhvr>
                                      <p:to x="100000" y="80000"/>
                                    </p:animScale>
                                    <p:animScale>
                                      <p:cBhvr>
                                        <p:cTn id="117" dur="166" decel="50000">
                                          <p:stCondLst>
                                            <p:cond delay="1338"/>
                                          </p:stCondLst>
                                        </p:cTn>
                                        <p:tgtEl>
                                          <p:spTgt spid="22"/>
                                        </p:tgtEl>
                                      </p:cBhvr>
                                      <p:to x="100000" y="100000"/>
                                    </p:animScale>
                                    <p:animScale>
                                      <p:cBhvr>
                                        <p:cTn id="118" dur="26">
                                          <p:stCondLst>
                                            <p:cond delay="1642"/>
                                          </p:stCondLst>
                                        </p:cTn>
                                        <p:tgtEl>
                                          <p:spTgt spid="22"/>
                                        </p:tgtEl>
                                      </p:cBhvr>
                                      <p:to x="100000" y="90000"/>
                                    </p:animScale>
                                    <p:animScale>
                                      <p:cBhvr>
                                        <p:cTn id="119" dur="166" decel="50000">
                                          <p:stCondLst>
                                            <p:cond delay="1668"/>
                                          </p:stCondLst>
                                        </p:cTn>
                                        <p:tgtEl>
                                          <p:spTgt spid="22"/>
                                        </p:tgtEl>
                                      </p:cBhvr>
                                      <p:to x="100000" y="100000"/>
                                    </p:animScale>
                                    <p:animScale>
                                      <p:cBhvr>
                                        <p:cTn id="120" dur="26">
                                          <p:stCondLst>
                                            <p:cond delay="1808"/>
                                          </p:stCondLst>
                                        </p:cTn>
                                        <p:tgtEl>
                                          <p:spTgt spid="22"/>
                                        </p:tgtEl>
                                      </p:cBhvr>
                                      <p:to x="100000" y="95000"/>
                                    </p:animScale>
                                    <p:animScale>
                                      <p:cBhvr>
                                        <p:cTn id="121"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Graphic spid="5" grpId="0">
        <p:bldSub>
          <a:bldDgm bld="lvlOne"/>
        </p:bldSub>
      </p:bldGraphic>
      <p:bldP spid="10"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0802" y="2180861"/>
            <a:ext cx="10692765" cy="1143000"/>
          </a:xfrm>
        </p:spPr>
        <p:txBody>
          <a:bodyPr/>
          <a:lstStyle/>
          <a:p>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SPEAKING</a:t>
            </a:r>
            <a:b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PART 2</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ounded Rectangle 4"/>
          <p:cNvSpPr/>
          <p:nvPr/>
        </p:nvSpPr>
        <p:spPr>
          <a:xfrm>
            <a:off x="1701123" y="3717032"/>
            <a:ext cx="8856634" cy="1150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9943" tIns="44971" rIns="89943" bIns="44971" rtlCol="0" anchor="ctr"/>
          <a:lstStyle/>
          <a:p>
            <a:pPr algn="ctr"/>
            <a:r>
              <a:rPr lang="en-US" sz="2400" smtClean="0">
                <a:solidFill>
                  <a:srgbClr val="C00000"/>
                </a:solidFill>
              </a:rPr>
              <a:t>Asking and answering questions using these prompt cards </a:t>
            </a:r>
            <a:endParaRPr lang="en-US" sz="2400">
              <a:solidFill>
                <a:srgbClr val="C00000"/>
              </a:solidFill>
            </a:endParaRPr>
          </a:p>
        </p:txBody>
      </p:sp>
    </p:spTree>
    <p:extLst>
      <p:ext uri="{BB962C8B-B14F-4D97-AF65-F5344CB8AC3E}">
        <p14:creationId xmlns:p14="http://schemas.microsoft.com/office/powerpoint/2010/main" val="15829741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Gabriol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TotalTime>
  <Words>342</Words>
  <Application>Microsoft Office PowerPoint</Application>
  <PresentationFormat>Custom</PresentationFormat>
  <Paragraphs>59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Gabriola</vt:lpstr>
      <vt:lpstr>Times New Roman</vt:lpstr>
      <vt:lpstr>Diseño predeterminado</vt:lpstr>
      <vt:lpstr>KEY ENGLISH TEST 1 SPEAKING TEST 3</vt:lpstr>
      <vt:lpstr>KET SPEAKING</vt:lpstr>
      <vt:lpstr>SPEAKING PART 1</vt:lpstr>
      <vt:lpstr>Part 1: </vt:lpstr>
      <vt:lpstr>How long have you learned English?</vt:lpstr>
      <vt:lpstr>PowerPoint Presentation</vt:lpstr>
      <vt:lpstr>PowerPoint Presentation</vt:lpstr>
      <vt:lpstr>Favorite teacher</vt:lpstr>
      <vt:lpstr>SPEAKING PART 2</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Windows User</cp:lastModifiedBy>
  <cp:revision>45</cp:revision>
  <dcterms:created xsi:type="dcterms:W3CDTF">2009-09-08T02:07:17Z</dcterms:created>
  <dcterms:modified xsi:type="dcterms:W3CDTF">2022-03-25T15:00:15Z</dcterms:modified>
</cp:coreProperties>
</file>