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301" r:id="rId3"/>
    <p:sldId id="289" r:id="rId4"/>
    <p:sldId id="298" r:id="rId5"/>
    <p:sldId id="299" r:id="rId6"/>
    <p:sldId id="300" r:id="rId7"/>
    <p:sldId id="302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6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2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8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F7A84C0-5DAA-4A1E-944B-3204E4E197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0212F0E-FE94-4364-BB5B-E73E25A78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39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F7A84C0-5DAA-4A1E-944B-3204E4E197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0212F0E-FE94-4364-BB5B-E73E25A78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46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F7A84C0-5DAA-4A1E-944B-3204E4E197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0212F0E-FE94-4364-BB5B-E73E25A78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00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F7A84C0-5DAA-4A1E-944B-3204E4E197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0212F0E-FE94-4364-BB5B-E73E25A78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355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F7A84C0-5DAA-4A1E-944B-3204E4E197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0212F0E-FE94-4364-BB5B-E73E25A78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45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F7A84C0-5DAA-4A1E-944B-3204E4E197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0212F0E-FE94-4364-BB5B-E73E25A78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978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F7A84C0-5DAA-4A1E-944B-3204E4E197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0212F0E-FE94-4364-BB5B-E73E25A78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230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F7A84C0-5DAA-4A1E-944B-3204E4E197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0212F0E-FE94-4364-BB5B-E73E25A78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62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59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F7A84C0-5DAA-4A1E-944B-3204E4E197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0212F0E-FE94-4364-BB5B-E73E25A78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9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F7A84C0-5DAA-4A1E-944B-3204E4E197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0212F0E-FE94-4364-BB5B-E73E25A78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774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F7A84C0-5DAA-4A1E-944B-3204E4E197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0212F0E-FE94-4364-BB5B-E73E25A78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8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9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3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2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2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6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2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2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F7A84C0-5DAA-4A1E-944B-3204E4E197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0212F0E-FE94-4364-BB5B-E73E25A78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3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7626" y="3146323"/>
            <a:ext cx="5785834" cy="18493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3300" b="1" dirty="0" smtClean="0">
                <a:solidFill>
                  <a:srgbClr val="4472C4">
                    <a:lumMod val="75000"/>
                  </a:srgbClr>
                </a:solidFill>
                <a:latin typeface="UTM Avo" panose="02040603050506020204" pitchFamily="18" charset="0"/>
              </a:rPr>
              <a:t>BÀI 38: AI, AY, ÂY</a:t>
            </a:r>
            <a:endParaRPr lang="en-US" sz="3300" b="1" dirty="0">
              <a:solidFill>
                <a:srgbClr val="4472C4">
                  <a:lumMod val="75000"/>
                </a:srgbClr>
              </a:solidFill>
              <a:latin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819" y="98322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TIẾNG VIỆT 1 – BỘ SÁCH KẾT NỐI TRI THỨC VỚI CUỘC SỐNG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4245" y="3701676"/>
            <a:ext cx="232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GV </a:t>
            </a:r>
            <a:r>
              <a:rPr lang="en-US" dirty="0" err="1" smtClean="0"/>
              <a:t>Thanh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39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61" y="324465"/>
            <a:ext cx="8032955" cy="605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33135" y="5840361"/>
            <a:ext cx="3175820" cy="540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58761" y="324465"/>
            <a:ext cx="8032955" cy="15829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3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5" y="668215"/>
            <a:ext cx="7748954" cy="562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02890" y="2163097"/>
            <a:ext cx="7590504" cy="413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2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32" y="209882"/>
            <a:ext cx="8534400" cy="624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2955" y="4886632"/>
            <a:ext cx="8534400" cy="1543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5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961" y="648929"/>
            <a:ext cx="8603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gai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844413" y="1433759"/>
            <a:ext cx="811161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37535" y="1433758"/>
            <a:ext cx="811161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689122" y="2218588"/>
            <a:ext cx="811161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110748" y="2146598"/>
            <a:ext cx="811161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637071" y="2218588"/>
            <a:ext cx="811161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7535" y="2639625"/>
            <a:ext cx="71726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4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hổn</a:t>
            </a:r>
            <a:r>
              <a:rPr lang="en-US" sz="4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hển</a:t>
            </a:r>
            <a:r>
              <a:rPr lang="en-US" sz="4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374" y="4630321"/>
            <a:ext cx="8318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tủm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tỉm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4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nhím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con ạ”.</a:t>
            </a:r>
            <a:endParaRPr lang="en-US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62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32" y="209882"/>
            <a:ext cx="8534400" cy="624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86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3938" y="1418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4994031" y="810066"/>
            <a:ext cx="120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7" name="TextBox 6"/>
          <p:cNvSpPr txBox="1"/>
          <p:nvPr/>
        </p:nvSpPr>
        <p:spPr>
          <a:xfrm>
            <a:off x="4994031" y="111398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2" name="Oval 1"/>
          <p:cNvSpPr/>
          <p:nvPr/>
        </p:nvSpPr>
        <p:spPr>
          <a:xfrm>
            <a:off x="2520460" y="142772"/>
            <a:ext cx="4642339" cy="96158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TextBox 5"/>
          <p:cNvSpPr txBox="1"/>
          <p:nvPr/>
        </p:nvSpPr>
        <p:spPr>
          <a:xfrm>
            <a:off x="3935311" y="361954"/>
            <a:ext cx="1812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Xin lỗi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64" y="142773"/>
            <a:ext cx="1310543" cy="96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64" y="1189026"/>
            <a:ext cx="7129505" cy="487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56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</TotalTime>
  <Words>68</Words>
  <PresentationFormat>On-screen Show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2020-08-06T11:51:30Z</dcterms:created>
  <dcterms:modified xsi:type="dcterms:W3CDTF">2020-10-29T05:33:49Z</dcterms:modified>
</cp:coreProperties>
</file>