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65D20-C23E-4AFD-BEDD-BF1AF108ABCB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FE3B-FAAC-4C06-ADB8-EAA3CFA18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2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91A2-C6FF-4ACF-AFB0-65FF02CEB57A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62CE-DF3E-4817-B320-A360A212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7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91A2-C6FF-4ACF-AFB0-65FF02CEB57A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62CE-DF3E-4817-B320-A360A212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8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91A2-C6FF-4ACF-AFB0-65FF02CEB57A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62CE-DF3E-4817-B320-A360A212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91A2-C6FF-4ACF-AFB0-65FF02CEB57A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62CE-DF3E-4817-B320-A360A212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1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91A2-C6FF-4ACF-AFB0-65FF02CEB57A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62CE-DF3E-4817-B320-A360A212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1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91A2-C6FF-4ACF-AFB0-65FF02CEB57A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62CE-DF3E-4817-B320-A360A212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1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91A2-C6FF-4ACF-AFB0-65FF02CEB57A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62CE-DF3E-4817-B320-A360A212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6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91A2-C6FF-4ACF-AFB0-65FF02CEB57A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62CE-DF3E-4817-B320-A360A212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91A2-C6FF-4ACF-AFB0-65FF02CEB57A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62CE-DF3E-4817-B320-A360A212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5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91A2-C6FF-4ACF-AFB0-65FF02CEB57A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62CE-DF3E-4817-B320-A360A212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5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91A2-C6FF-4ACF-AFB0-65FF02CEB57A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62CE-DF3E-4817-B320-A360A212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2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191A2-C6FF-4ACF-AFB0-65FF02CEB57A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62CE-DF3E-4817-B320-A360A212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1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i="1" dirty="0" smtClean="0">
                <a:solidFill>
                  <a:srgbClr val="FFFF00"/>
                </a:solidFill>
                <a:latin typeface="Bahnschrift Light SemiCondensed" pitchFamily="34" charset="0"/>
              </a:rPr>
              <a:t>EM VUI HỌC TOÁN</a:t>
            </a:r>
            <a:endParaRPr lang="en-US" sz="7200" i="1" dirty="0">
              <a:solidFill>
                <a:srgbClr val="FFFF00"/>
              </a:solidFill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34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64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68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48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" y="0"/>
            <a:ext cx="9095687" cy="6858000"/>
          </a:xfrm>
          <a:prstGeom prst="rect">
            <a:avLst/>
          </a:prstGeom>
        </p:spPr>
      </p:pic>
      <p:pic>
        <p:nvPicPr>
          <p:cNvPr id="1026" name="Shape 5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" y="4125036"/>
            <a:ext cx="48284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256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676275"/>
            <a:ext cx="8817428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5156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40" y="76199"/>
            <a:ext cx="9143999" cy="6571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318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096370"/>
            <a:ext cx="647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 err="1" smtClean="0">
                <a:solidFill>
                  <a:srgbClr val="00B0F0"/>
                </a:solidFill>
              </a:rPr>
              <a:t>Tạm</a:t>
            </a:r>
            <a:r>
              <a:rPr lang="en-US" sz="8800" i="1" dirty="0" smtClean="0">
                <a:solidFill>
                  <a:srgbClr val="00B0F0"/>
                </a:solidFill>
              </a:rPr>
              <a:t> </a:t>
            </a:r>
            <a:r>
              <a:rPr lang="en-US" sz="8800" i="1" dirty="0" err="1" smtClean="0">
                <a:solidFill>
                  <a:srgbClr val="00B0F0"/>
                </a:solidFill>
              </a:rPr>
              <a:t>biệt</a:t>
            </a:r>
            <a:r>
              <a:rPr lang="en-US" sz="8800" i="1" smtClean="0">
                <a:solidFill>
                  <a:srgbClr val="00B0F0"/>
                </a:solidFill>
              </a:rPr>
              <a:t>!</a:t>
            </a:r>
          </a:p>
          <a:p>
            <a:pPr algn="ctr"/>
            <a:r>
              <a:rPr lang="en-US" sz="8800" i="1" dirty="0" err="1" smtClean="0">
                <a:solidFill>
                  <a:srgbClr val="00B0F0"/>
                </a:solidFill>
              </a:rPr>
              <a:t>Hẹn</a:t>
            </a:r>
            <a:r>
              <a:rPr lang="en-US" sz="8800" i="1" dirty="0" smtClean="0">
                <a:solidFill>
                  <a:srgbClr val="00B0F0"/>
                </a:solidFill>
              </a:rPr>
              <a:t> </a:t>
            </a:r>
            <a:r>
              <a:rPr lang="en-US" sz="8800" i="1" dirty="0" err="1" smtClean="0">
                <a:solidFill>
                  <a:srgbClr val="00B0F0"/>
                </a:solidFill>
              </a:rPr>
              <a:t>gặp</a:t>
            </a:r>
            <a:r>
              <a:rPr lang="en-US" sz="8800" i="1" dirty="0" smtClean="0">
                <a:solidFill>
                  <a:srgbClr val="00B0F0"/>
                </a:solidFill>
              </a:rPr>
              <a:t> </a:t>
            </a:r>
            <a:r>
              <a:rPr lang="en-US" sz="8800" i="1" dirty="0" err="1" smtClean="0">
                <a:solidFill>
                  <a:srgbClr val="00B0F0"/>
                </a:solidFill>
              </a:rPr>
              <a:t>lại</a:t>
            </a:r>
            <a:r>
              <a:rPr lang="en-US" sz="8800" i="1" dirty="0" smtClean="0">
                <a:solidFill>
                  <a:srgbClr val="00B0F0"/>
                </a:solidFill>
              </a:rPr>
              <a:t>!</a:t>
            </a:r>
            <a:endParaRPr lang="en-US" sz="8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</Words>
  <Application>Microsoft Office PowerPoint</Application>
  <PresentationFormat>On-screen Show (4:3)</PresentationFormat>
  <Paragraphs>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EM VUI HỌC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</cp:revision>
  <dcterms:created xsi:type="dcterms:W3CDTF">2020-08-24T01:44:20Z</dcterms:created>
  <dcterms:modified xsi:type="dcterms:W3CDTF">2020-08-27T04:59:21Z</dcterms:modified>
</cp:coreProperties>
</file>