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5"/>
  </p:notesMasterIdLst>
  <p:sldIdLst>
    <p:sldId id="520" r:id="rId11"/>
    <p:sldId id="521" r:id="rId12"/>
    <p:sldId id="510" r:id="rId13"/>
    <p:sldId id="353" r:id="rId14"/>
    <p:sldId id="512" r:id="rId15"/>
    <p:sldId id="513" r:id="rId16"/>
    <p:sldId id="471" r:id="rId17"/>
    <p:sldId id="515" r:id="rId18"/>
    <p:sldId id="516" r:id="rId19"/>
    <p:sldId id="517" r:id="rId20"/>
    <p:sldId id="511" r:id="rId21"/>
    <p:sldId id="518" r:id="rId22"/>
    <p:sldId id="297" r:id="rId23"/>
    <p:sldId id="522" r:id="rId24"/>
  </p:sldIdLst>
  <p:sldSz cx="12190413" cy="6859588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B2"/>
    <a:srgbClr val="195F9A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7778" autoAdjust="0"/>
  </p:normalViewPr>
  <p:slideViewPr>
    <p:cSldViewPr snapToGrid="0" showGuides="1">
      <p:cViewPr>
        <p:scale>
          <a:sx n="70" d="100"/>
          <a:sy n="70" d="100"/>
        </p:scale>
        <p:origin x="-840" y="-14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7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image" Target="../media/image101.svg"/><Relationship Id="rId21" Type="http://schemas.openxmlformats.org/officeDocument/2006/relationships/image" Target="../media/image113.svg"/><Relationship Id="rId34" Type="http://schemas.openxmlformats.org/officeDocument/2006/relationships/image" Target="../media/image20.png"/><Relationship Id="rId7" Type="http://schemas.openxmlformats.org/officeDocument/2006/relationships/image" Target="../media/image25.sv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8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png"/><Relationship Id="rId24" Type="http://schemas.openxmlformats.org/officeDocument/2006/relationships/image" Target="../media/image16.png"/><Relationship Id="rId32" Type="http://schemas.openxmlformats.org/officeDocument/2006/relationships/image" Target="../media/image19.png"/><Relationship Id="rId5" Type="http://schemas.openxmlformats.org/officeDocument/2006/relationships/image" Target="../media/image103.svg"/><Relationship Id="rId23" Type="http://schemas.openxmlformats.org/officeDocument/2006/relationships/image" Target="../media/image115.svg"/><Relationship Id="rId28" Type="http://schemas.openxmlformats.org/officeDocument/2006/relationships/image" Target="../media/image18.png"/><Relationship Id="rId36" Type="http://schemas.openxmlformats.org/officeDocument/2006/relationships/image" Target="../media/image21.png"/><Relationship Id="rId10" Type="http://schemas.openxmlformats.org/officeDocument/2006/relationships/image" Target="../media/image12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9.png"/><Relationship Id="rId9" Type="http://schemas.openxmlformats.org/officeDocument/2006/relationships/image" Target="../media/image105.svg"/><Relationship Id="rId22" Type="http://schemas.openxmlformats.org/officeDocument/2006/relationships/image" Target="../media/image15.png"/><Relationship Id="rId27" Type="http://schemas.openxmlformats.org/officeDocument/2006/relationships/image" Target="../media/image119.svg"/><Relationship Id="rId35" Type="http://schemas.openxmlformats.org/officeDocument/2006/relationships/image" Target="../media/image1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7454" y="785989"/>
            <a:ext cx="10158678" cy="5594527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14124" y="510830"/>
            <a:ext cx="3562166" cy="900581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2663079" y="1411412"/>
            <a:ext cx="69710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pc="9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CHÀO MỪNG CÁC EM ĐẾN VỚI TIẾT HỌC HÔM NAY!</a:t>
            </a:r>
          </a:p>
        </p:txBody>
      </p:sp>
      <p:pic>
        <p:nvPicPr>
          <p:cNvPr id="15" name="Picture 2" descr="https://free.vector6.com/wp-content/uploads/2021/03/0000000705-giao-duc-hoc-tap-hoc-sinh-kien-thuc-hoc-nhom-tai-hinh-png-1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76" y="2971131"/>
            <a:ext cx="7319431" cy="31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"/>
          <p:cNvGrpSpPr/>
          <p:nvPr/>
        </p:nvGrpSpPr>
        <p:grpSpPr>
          <a:xfrm>
            <a:off x="4228550" y="3123241"/>
            <a:ext cx="3733314" cy="713136"/>
            <a:chOff x="0" y="0"/>
            <a:chExt cx="15434913" cy="2503857"/>
          </a:xfrm>
        </p:grpSpPr>
        <p:sp>
          <p:nvSpPr>
            <p:cNvPr id="17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9" name="TextBox 6"/>
          <p:cNvSpPr txBox="1"/>
          <p:nvPr/>
        </p:nvSpPr>
        <p:spPr>
          <a:xfrm>
            <a:off x="4340542" y="3284434"/>
            <a:ext cx="397920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601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335309"/>
              </p:ext>
            </p:extLst>
          </p:nvPr>
        </p:nvGraphicFramePr>
        <p:xfrm>
          <a:off x="955343" y="1338468"/>
          <a:ext cx="10110222" cy="4108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4000"/>
                <a:gridCol w="3906222"/>
              </a:tblGrid>
              <a:tr h="499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Bài thơ đó có tên là gì? Tác giả là ai?</a:t>
                      </a:r>
                      <a:endParaRPr lang="vi-VN" sz="1800" b="1" noProof="0" dirty="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4901" marR="54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noProof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.................................</a:t>
                      </a:r>
                      <a:endParaRPr lang="vi-VN" sz="1800" b="1" noProof="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4901" marR="54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85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Nội dung của bài thơ là gì? Cảm xúc chung của em với bài thơ?</a:t>
                      </a:r>
                      <a:endParaRPr lang="vi-VN" sz="1800" b="1" noProof="0" dirty="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4901" marR="54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</a:t>
                      </a:r>
                      <a:endParaRPr lang="vi-VN" sz="1800" b="1" noProof="0" dirty="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4901" marR="54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5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Các chi tiết tự sự trong bài thơ và ý nghĩa của nó trong</a:t>
                      </a:r>
                      <a:r>
                        <a:rPr lang="vi-VN" sz="1800" b="1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việc thể hiện tình cảm, cảm xúc của nhà thơ</a:t>
                      </a:r>
                      <a:endParaRPr lang="vi-VN" sz="1800" b="1" noProof="0" dirty="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4901" marR="54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</a:t>
                      </a:r>
                      <a:endParaRPr lang="vi-VN" sz="1800" b="1" noProof="0" dirty="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4901" marR="54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695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Các chi tiết miêu tả trong bài thơ và ý nghĩa của nó trong việc thể hiện tình cảm, cảm xúc của nhà thơ</a:t>
                      </a:r>
                      <a:endParaRPr lang="vi-VN" sz="1800" b="1" noProof="0" dirty="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4901" marR="54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</a:t>
                      </a:r>
                      <a:endParaRPr lang="vi-VN" sz="1800" b="1" noProof="0" dirty="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4901" marR="54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181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Nét độc đáo trong cách tự sự và miêu tả của nhà thơ</a:t>
                      </a:r>
                      <a:endParaRPr lang="vi-VN" sz="1800" b="1" noProof="0" dirty="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4901" marR="54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................................</a:t>
                      </a:r>
                      <a:endParaRPr lang="vi-VN" sz="1800" b="1" noProof="0" dirty="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54901" marR="54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45704" y="469511"/>
            <a:ext cx="9090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/>
              <a:t>PHIẾU HỌC TẬP</a:t>
            </a:r>
            <a:endParaRPr lang="vi-VN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976705" y="5602751"/>
            <a:ext cx="1018716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/>
              <a:t>Nhiệm vụ: Tìm ý cho đoạn văn ghi lại cảm xúc về một bài thơ có yếu tố tự sự và miêu tả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0361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6" descr="图片包含 文字, 地图&#10;&#10;已生成高可信度的说明">
            <a:extLst>
              <a:ext uri="{FF2B5EF4-FFF2-40B4-BE49-F238E27FC236}">
                <a16:creationId xmlns:a16="http://schemas.microsoft.com/office/drawing/2014/main" xmlns="" id="{BEDA4094-3DB0-431C-A63E-CCC5A0175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MH_Others_1">
            <a:extLst>
              <a:ext uri="{FF2B5EF4-FFF2-40B4-BE49-F238E27FC236}">
                <a16:creationId xmlns:a16="http://schemas.microsoft.com/office/drawing/2014/main" xmlns="" id="{4CA85142-3A6D-41B9-AF75-511526BC569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37204" y="2336440"/>
            <a:ext cx="738664" cy="492443"/>
          </a:xfrm>
          <a:prstGeom prst="rect">
            <a:avLst/>
          </a:prstGeom>
          <a:noFill/>
        </p:spPr>
        <p:txBody>
          <a:bodyPr vert="horz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3200" noProof="1">
                <a:solidFill>
                  <a:srgbClr val="195F9A"/>
                </a:solidFill>
                <a:latin typeface="Arial" pitchFamily="34" charset="0"/>
                <a:ea typeface="华文新魏" panose="02010800040101010101" pitchFamily="2" charset="-122"/>
                <a:cs typeface="Arial" pitchFamily="34" charset="0"/>
                <a:sym typeface="Arial" panose="020B0604020202020204" pitchFamily="34" charset="0"/>
              </a:rPr>
              <a:t>2</a:t>
            </a:r>
            <a:endParaRPr lang="zh-CN" altLang="en-US" sz="3200" noProof="1">
              <a:solidFill>
                <a:srgbClr val="195F9A"/>
              </a:solidFill>
              <a:latin typeface="Arial" pitchFamily="34" charset="0"/>
              <a:ea typeface="华文新魏" panose="02010800040101010101" pitchFamily="2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CCF2FCB2-8349-4B06-84C3-D965A6B24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03" y="1750238"/>
            <a:ext cx="45718" cy="1935308"/>
          </a:xfrm>
          <a:prstGeom prst="rect">
            <a:avLst/>
          </a:prstGeom>
          <a:solidFill>
            <a:srgbClr val="195F9A"/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400">
              <a:solidFill>
                <a:srgbClr val="195F9A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矩形 20">
            <a:extLst>
              <a:ext uri="{FF2B5EF4-FFF2-40B4-BE49-F238E27FC236}">
                <a16:creationId xmlns:a16="http://schemas.microsoft.com/office/drawing/2014/main" xmlns="" id="{7D5276FA-BA43-4EFB-81B4-79EE4DE6F7A0}"/>
              </a:ext>
            </a:extLst>
          </p:cNvPr>
          <p:cNvSpPr/>
          <p:nvPr/>
        </p:nvSpPr>
        <p:spPr>
          <a:xfrm>
            <a:off x="3886273" y="2299133"/>
            <a:ext cx="6474750" cy="584775"/>
          </a:xfrm>
          <a:prstGeom prst="rect">
            <a:avLst/>
          </a:prstGeom>
          <a:solidFill>
            <a:srgbClr val="195F9A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</a:rPr>
              <a:t>Thực hành viết theo các bước</a:t>
            </a:r>
            <a:endParaRPr kumimoji="1" lang="vi-VN" altLang="zh-CN" sz="32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37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858162"/>
            <a:ext cx="10971372" cy="114326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CHẤM, CHỮA BÀI</a:t>
            </a:r>
            <a:endParaRPr lang="vi-VN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组合 406"/>
          <p:cNvGrpSpPr/>
          <p:nvPr/>
        </p:nvGrpSpPr>
        <p:grpSpPr>
          <a:xfrm>
            <a:off x="7556603" y="1760260"/>
            <a:ext cx="3760515" cy="3055292"/>
            <a:chOff x="6962308" y="2908362"/>
            <a:chExt cx="3761005" cy="3054585"/>
          </a:xfrm>
        </p:grpSpPr>
        <p:grpSp>
          <p:nvGrpSpPr>
            <p:cNvPr id="6" name="组合 394"/>
            <p:cNvGrpSpPr/>
            <p:nvPr/>
          </p:nvGrpSpPr>
          <p:grpSpPr>
            <a:xfrm>
              <a:off x="6962308" y="5170997"/>
              <a:ext cx="3055540" cy="791950"/>
              <a:chOff x="6209872" y="5529837"/>
              <a:chExt cx="3055540" cy="791950"/>
            </a:xfrm>
          </p:grpSpPr>
          <p:grpSp>
            <p:nvGrpSpPr>
              <p:cNvPr id="80" name="组合 388"/>
              <p:cNvGrpSpPr/>
              <p:nvPr/>
            </p:nvGrpSpPr>
            <p:grpSpPr>
              <a:xfrm>
                <a:off x="6975677" y="5529837"/>
                <a:ext cx="2289735" cy="653049"/>
                <a:chOff x="9352182" y="6447288"/>
                <a:chExt cx="2289735" cy="653049"/>
              </a:xfrm>
            </p:grpSpPr>
            <p:sp>
              <p:nvSpPr>
                <p:cNvPr id="86" name="Freeform 50"/>
                <p:cNvSpPr>
                  <a:spLocks/>
                </p:cNvSpPr>
                <p:nvPr/>
              </p:nvSpPr>
              <p:spPr bwMode="auto">
                <a:xfrm>
                  <a:off x="9357602" y="6447288"/>
                  <a:ext cx="2276185" cy="653049"/>
                </a:xfrm>
                <a:custGeom>
                  <a:avLst/>
                  <a:gdLst>
                    <a:gd name="T0" fmla="*/ 130 w 355"/>
                    <a:gd name="T1" fmla="*/ 8 h 102"/>
                    <a:gd name="T2" fmla="*/ 16 w 355"/>
                    <a:gd name="T3" fmla="*/ 25 h 102"/>
                    <a:gd name="T4" fmla="*/ 1 w 355"/>
                    <a:gd name="T5" fmla="*/ 62 h 102"/>
                    <a:gd name="T6" fmla="*/ 64 w 355"/>
                    <a:gd name="T7" fmla="*/ 99 h 102"/>
                    <a:gd name="T8" fmla="*/ 142 w 355"/>
                    <a:gd name="T9" fmla="*/ 97 h 102"/>
                    <a:gd name="T10" fmla="*/ 225 w 355"/>
                    <a:gd name="T11" fmla="*/ 95 h 102"/>
                    <a:gd name="T12" fmla="*/ 308 w 355"/>
                    <a:gd name="T13" fmla="*/ 94 h 102"/>
                    <a:gd name="T14" fmla="*/ 353 w 355"/>
                    <a:gd name="T15" fmla="*/ 60 h 102"/>
                    <a:gd name="T16" fmla="*/ 347 w 355"/>
                    <a:gd name="T17" fmla="*/ 37 h 102"/>
                    <a:gd name="T18" fmla="*/ 305 w 355"/>
                    <a:gd name="T19" fmla="*/ 24 h 102"/>
                    <a:gd name="T20" fmla="*/ 130 w 355"/>
                    <a:gd name="T21" fmla="*/ 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5" h="102">
                      <a:moveTo>
                        <a:pt x="130" y="8"/>
                      </a:moveTo>
                      <a:cubicBezTo>
                        <a:pt x="92" y="2"/>
                        <a:pt x="48" y="0"/>
                        <a:pt x="16" y="25"/>
                      </a:cubicBezTo>
                      <a:cubicBezTo>
                        <a:pt x="5" y="33"/>
                        <a:pt x="0" y="48"/>
                        <a:pt x="1" y="62"/>
                      </a:cubicBezTo>
                      <a:cubicBezTo>
                        <a:pt x="4" y="90"/>
                        <a:pt x="44" y="97"/>
                        <a:pt x="64" y="99"/>
                      </a:cubicBezTo>
                      <a:cubicBezTo>
                        <a:pt x="90" y="100"/>
                        <a:pt x="116" y="99"/>
                        <a:pt x="142" y="97"/>
                      </a:cubicBezTo>
                      <a:cubicBezTo>
                        <a:pt x="170" y="95"/>
                        <a:pt x="198" y="93"/>
                        <a:pt x="225" y="95"/>
                      </a:cubicBezTo>
                      <a:cubicBezTo>
                        <a:pt x="250" y="97"/>
                        <a:pt x="284" y="102"/>
                        <a:pt x="308" y="94"/>
                      </a:cubicBezTo>
                      <a:cubicBezTo>
                        <a:pt x="324" y="89"/>
                        <a:pt x="350" y="78"/>
                        <a:pt x="353" y="60"/>
                      </a:cubicBezTo>
                      <a:cubicBezTo>
                        <a:pt x="355" y="50"/>
                        <a:pt x="355" y="43"/>
                        <a:pt x="347" y="37"/>
                      </a:cubicBezTo>
                      <a:cubicBezTo>
                        <a:pt x="336" y="28"/>
                        <a:pt x="325" y="25"/>
                        <a:pt x="305" y="24"/>
                      </a:cubicBezTo>
                      <a:cubicBezTo>
                        <a:pt x="305" y="24"/>
                        <a:pt x="196" y="18"/>
                        <a:pt x="13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87" name="Freeform 51"/>
                <p:cNvSpPr>
                  <a:spLocks/>
                </p:cNvSpPr>
                <p:nvPr/>
              </p:nvSpPr>
              <p:spPr bwMode="auto">
                <a:xfrm>
                  <a:off x="9352182" y="6466255"/>
                  <a:ext cx="2289735" cy="628661"/>
                </a:xfrm>
                <a:custGeom>
                  <a:avLst/>
                  <a:gdLst>
                    <a:gd name="T0" fmla="*/ 65 w 357"/>
                    <a:gd name="T1" fmla="*/ 97 h 98"/>
                    <a:gd name="T2" fmla="*/ 0 w 357"/>
                    <a:gd name="T3" fmla="*/ 59 h 98"/>
                    <a:gd name="T4" fmla="*/ 0 w 357"/>
                    <a:gd name="T5" fmla="*/ 55 h 98"/>
                    <a:gd name="T6" fmla="*/ 16 w 357"/>
                    <a:gd name="T7" fmla="*/ 21 h 98"/>
                    <a:gd name="T8" fmla="*/ 87 w 357"/>
                    <a:gd name="T9" fmla="*/ 0 h 98"/>
                    <a:gd name="T10" fmla="*/ 131 w 357"/>
                    <a:gd name="T11" fmla="*/ 4 h 98"/>
                    <a:gd name="T12" fmla="*/ 131 w 357"/>
                    <a:gd name="T13" fmla="*/ 5 h 98"/>
                    <a:gd name="T14" fmla="*/ 131 w 357"/>
                    <a:gd name="T15" fmla="*/ 7 h 98"/>
                    <a:gd name="T16" fmla="*/ 87 w 357"/>
                    <a:gd name="T17" fmla="*/ 3 h 98"/>
                    <a:gd name="T18" fmla="*/ 18 w 357"/>
                    <a:gd name="T19" fmla="*/ 23 h 98"/>
                    <a:gd name="T20" fmla="*/ 3 w 357"/>
                    <a:gd name="T21" fmla="*/ 55 h 98"/>
                    <a:gd name="T22" fmla="*/ 3 w 357"/>
                    <a:gd name="T23" fmla="*/ 59 h 98"/>
                    <a:gd name="T24" fmla="*/ 66 w 357"/>
                    <a:gd name="T25" fmla="*/ 94 h 98"/>
                    <a:gd name="T26" fmla="*/ 87 w 357"/>
                    <a:gd name="T27" fmla="*/ 95 h 98"/>
                    <a:gd name="T28" fmla="*/ 199 w 357"/>
                    <a:gd name="T29" fmla="*/ 90 h 98"/>
                    <a:gd name="T30" fmla="*/ 226 w 357"/>
                    <a:gd name="T31" fmla="*/ 91 h 98"/>
                    <a:gd name="T32" fmla="*/ 275 w 357"/>
                    <a:gd name="T33" fmla="*/ 94 h 98"/>
                    <a:gd name="T34" fmla="*/ 309 w 357"/>
                    <a:gd name="T35" fmla="*/ 90 h 98"/>
                    <a:gd name="T36" fmla="*/ 353 w 357"/>
                    <a:gd name="T37" fmla="*/ 56 h 98"/>
                    <a:gd name="T38" fmla="*/ 354 w 357"/>
                    <a:gd name="T39" fmla="*/ 48 h 98"/>
                    <a:gd name="T40" fmla="*/ 347 w 357"/>
                    <a:gd name="T41" fmla="*/ 35 h 98"/>
                    <a:gd name="T42" fmla="*/ 306 w 357"/>
                    <a:gd name="T43" fmla="*/ 23 h 98"/>
                    <a:gd name="T44" fmla="*/ 131 w 357"/>
                    <a:gd name="T45" fmla="*/ 7 h 98"/>
                    <a:gd name="T46" fmla="*/ 131 w 357"/>
                    <a:gd name="T47" fmla="*/ 5 h 98"/>
                    <a:gd name="T48" fmla="*/ 131 w 357"/>
                    <a:gd name="T49" fmla="*/ 4 h 98"/>
                    <a:gd name="T50" fmla="*/ 306 w 357"/>
                    <a:gd name="T51" fmla="*/ 20 h 98"/>
                    <a:gd name="T52" fmla="*/ 349 w 357"/>
                    <a:gd name="T53" fmla="*/ 33 h 98"/>
                    <a:gd name="T54" fmla="*/ 357 w 357"/>
                    <a:gd name="T55" fmla="*/ 48 h 98"/>
                    <a:gd name="T56" fmla="*/ 356 w 357"/>
                    <a:gd name="T57" fmla="*/ 57 h 98"/>
                    <a:gd name="T58" fmla="*/ 310 w 357"/>
                    <a:gd name="T59" fmla="*/ 93 h 98"/>
                    <a:gd name="T60" fmla="*/ 275 w 357"/>
                    <a:gd name="T61" fmla="*/ 97 h 98"/>
                    <a:gd name="T62" fmla="*/ 226 w 357"/>
                    <a:gd name="T63" fmla="*/ 94 h 98"/>
                    <a:gd name="T64" fmla="*/ 199 w 357"/>
                    <a:gd name="T65" fmla="*/ 93 h 98"/>
                    <a:gd name="T66" fmla="*/ 87 w 357"/>
                    <a:gd name="T67" fmla="*/ 98 h 98"/>
                    <a:gd name="T68" fmla="*/ 65 w 357"/>
                    <a:gd name="T69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57" h="98">
                      <a:moveTo>
                        <a:pt x="65" y="97"/>
                      </a:moveTo>
                      <a:cubicBezTo>
                        <a:pt x="45" y="96"/>
                        <a:pt x="4" y="89"/>
                        <a:pt x="0" y="59"/>
                      </a:cubicBezTo>
                      <a:cubicBezTo>
                        <a:pt x="0" y="58"/>
                        <a:pt x="0" y="56"/>
                        <a:pt x="0" y="55"/>
                      </a:cubicBezTo>
                      <a:cubicBezTo>
                        <a:pt x="0" y="42"/>
                        <a:pt x="6" y="29"/>
                        <a:pt x="16" y="21"/>
                      </a:cubicBezTo>
                      <a:cubicBezTo>
                        <a:pt x="36" y="5"/>
                        <a:pt x="62" y="0"/>
                        <a:pt x="87" y="0"/>
                      </a:cubicBezTo>
                      <a:cubicBezTo>
                        <a:pt x="102" y="0"/>
                        <a:pt x="117" y="1"/>
                        <a:pt x="131" y="4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7"/>
                        <a:pt x="131" y="7"/>
                        <a:pt x="131" y="7"/>
                      </a:cubicBezTo>
                      <a:cubicBezTo>
                        <a:pt x="117" y="4"/>
                        <a:pt x="102" y="3"/>
                        <a:pt x="87" y="3"/>
                      </a:cubicBezTo>
                      <a:cubicBezTo>
                        <a:pt x="62" y="3"/>
                        <a:pt x="38" y="8"/>
                        <a:pt x="18" y="23"/>
                      </a:cubicBezTo>
                      <a:cubicBezTo>
                        <a:pt x="9" y="30"/>
                        <a:pt x="3" y="43"/>
                        <a:pt x="3" y="55"/>
                      </a:cubicBezTo>
                      <a:cubicBezTo>
                        <a:pt x="3" y="56"/>
                        <a:pt x="3" y="57"/>
                        <a:pt x="3" y="59"/>
                      </a:cubicBezTo>
                      <a:cubicBezTo>
                        <a:pt x="6" y="85"/>
                        <a:pt x="45" y="93"/>
                        <a:pt x="66" y="94"/>
                      </a:cubicBezTo>
                      <a:cubicBezTo>
                        <a:pt x="73" y="95"/>
                        <a:pt x="80" y="95"/>
                        <a:pt x="87" y="95"/>
                      </a:cubicBezTo>
                      <a:cubicBezTo>
                        <a:pt x="124" y="95"/>
                        <a:pt x="162" y="90"/>
                        <a:pt x="199" y="90"/>
                      </a:cubicBezTo>
                      <a:cubicBezTo>
                        <a:pt x="208" y="90"/>
                        <a:pt x="217" y="90"/>
                        <a:pt x="226" y="91"/>
                      </a:cubicBezTo>
                      <a:cubicBezTo>
                        <a:pt x="241" y="92"/>
                        <a:pt x="259" y="94"/>
                        <a:pt x="275" y="94"/>
                      </a:cubicBezTo>
                      <a:cubicBezTo>
                        <a:pt x="287" y="94"/>
                        <a:pt x="299" y="93"/>
                        <a:pt x="309" y="90"/>
                      </a:cubicBezTo>
                      <a:cubicBezTo>
                        <a:pt x="325" y="84"/>
                        <a:pt x="350" y="74"/>
                        <a:pt x="353" y="56"/>
                      </a:cubicBezTo>
                      <a:cubicBezTo>
                        <a:pt x="353" y="53"/>
                        <a:pt x="354" y="50"/>
                        <a:pt x="354" y="48"/>
                      </a:cubicBezTo>
                      <a:cubicBezTo>
                        <a:pt x="354" y="43"/>
                        <a:pt x="352" y="39"/>
                        <a:pt x="347" y="35"/>
                      </a:cubicBezTo>
                      <a:cubicBezTo>
                        <a:pt x="337" y="26"/>
                        <a:pt x="326" y="24"/>
                        <a:pt x="306" y="23"/>
                      </a:cubicBezTo>
                      <a:cubicBezTo>
                        <a:pt x="306" y="23"/>
                        <a:pt x="197" y="16"/>
                        <a:pt x="131" y="7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4"/>
                        <a:pt x="131" y="4"/>
                        <a:pt x="131" y="4"/>
                      </a:cubicBezTo>
                      <a:cubicBezTo>
                        <a:pt x="197" y="13"/>
                        <a:pt x="306" y="20"/>
                        <a:pt x="306" y="20"/>
                      </a:cubicBezTo>
                      <a:cubicBezTo>
                        <a:pt x="326" y="21"/>
                        <a:pt x="338" y="23"/>
                        <a:pt x="349" y="33"/>
                      </a:cubicBezTo>
                      <a:cubicBezTo>
                        <a:pt x="355" y="37"/>
                        <a:pt x="357" y="42"/>
                        <a:pt x="357" y="48"/>
                      </a:cubicBezTo>
                      <a:cubicBezTo>
                        <a:pt x="357" y="51"/>
                        <a:pt x="356" y="54"/>
                        <a:pt x="356" y="57"/>
                      </a:cubicBezTo>
                      <a:cubicBezTo>
                        <a:pt x="352" y="77"/>
                        <a:pt x="326" y="87"/>
                        <a:pt x="310" y="93"/>
                      </a:cubicBezTo>
                      <a:cubicBezTo>
                        <a:pt x="299" y="96"/>
                        <a:pt x="288" y="97"/>
                        <a:pt x="275" y="97"/>
                      </a:cubicBezTo>
                      <a:cubicBezTo>
                        <a:pt x="258" y="97"/>
                        <a:pt x="241" y="95"/>
                        <a:pt x="226" y="94"/>
                      </a:cubicBezTo>
                      <a:cubicBezTo>
                        <a:pt x="217" y="93"/>
                        <a:pt x="208" y="93"/>
                        <a:pt x="199" y="93"/>
                      </a:cubicBezTo>
                      <a:cubicBezTo>
                        <a:pt x="162" y="93"/>
                        <a:pt x="124" y="98"/>
                        <a:pt x="87" y="98"/>
                      </a:cubicBezTo>
                      <a:cubicBezTo>
                        <a:pt x="80" y="98"/>
                        <a:pt x="73" y="98"/>
                        <a:pt x="65" y="97"/>
                      </a:cubicBezTo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88" name="Freeform 52"/>
                <p:cNvSpPr>
                  <a:spLocks/>
                </p:cNvSpPr>
                <p:nvPr/>
              </p:nvSpPr>
              <p:spPr bwMode="auto">
                <a:xfrm>
                  <a:off x="9428055" y="6685745"/>
                  <a:ext cx="2143408" cy="338719"/>
                </a:xfrm>
                <a:custGeom>
                  <a:avLst/>
                  <a:gdLst>
                    <a:gd name="T0" fmla="*/ 13 w 334"/>
                    <a:gd name="T1" fmla="*/ 0 h 53"/>
                    <a:gd name="T2" fmla="*/ 3 w 334"/>
                    <a:gd name="T3" fmla="*/ 22 h 53"/>
                    <a:gd name="T4" fmla="*/ 74 w 334"/>
                    <a:gd name="T5" fmla="*/ 53 h 53"/>
                    <a:gd name="T6" fmla="*/ 79 w 334"/>
                    <a:gd name="T7" fmla="*/ 53 h 53"/>
                    <a:gd name="T8" fmla="*/ 200 w 334"/>
                    <a:gd name="T9" fmla="*/ 46 h 53"/>
                    <a:gd name="T10" fmla="*/ 242 w 334"/>
                    <a:gd name="T11" fmla="*/ 50 h 53"/>
                    <a:gd name="T12" fmla="*/ 264 w 334"/>
                    <a:gd name="T13" fmla="*/ 51 h 53"/>
                    <a:gd name="T14" fmla="*/ 328 w 334"/>
                    <a:gd name="T15" fmla="*/ 23 h 53"/>
                    <a:gd name="T16" fmla="*/ 327 w 334"/>
                    <a:gd name="T17" fmla="*/ 10 h 53"/>
                    <a:gd name="T18" fmla="*/ 311 w 334"/>
                    <a:gd name="T19" fmla="*/ 17 h 53"/>
                    <a:gd name="T20" fmla="*/ 231 w 334"/>
                    <a:gd name="T21" fmla="*/ 37 h 53"/>
                    <a:gd name="T22" fmla="*/ 228 w 334"/>
                    <a:gd name="T23" fmla="*/ 37 h 53"/>
                    <a:gd name="T24" fmla="*/ 145 w 334"/>
                    <a:gd name="T25" fmla="*/ 36 h 53"/>
                    <a:gd name="T26" fmla="*/ 114 w 334"/>
                    <a:gd name="T27" fmla="*/ 37 h 53"/>
                    <a:gd name="T28" fmla="*/ 111 w 334"/>
                    <a:gd name="T29" fmla="*/ 37 h 53"/>
                    <a:gd name="T30" fmla="*/ 25 w 334"/>
                    <a:gd name="T31" fmla="*/ 8 h 53"/>
                    <a:gd name="T32" fmla="*/ 13 w 334"/>
                    <a:gd name="T3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4" h="53">
                      <a:moveTo>
                        <a:pt x="13" y="0"/>
                      </a:moveTo>
                      <a:cubicBezTo>
                        <a:pt x="5" y="0"/>
                        <a:pt x="0" y="11"/>
                        <a:pt x="3" y="22"/>
                      </a:cubicBezTo>
                      <a:cubicBezTo>
                        <a:pt x="3" y="22"/>
                        <a:pt x="6" y="53"/>
                        <a:pt x="74" y="53"/>
                      </a:cubicBezTo>
                      <a:cubicBezTo>
                        <a:pt x="75" y="53"/>
                        <a:pt x="77" y="53"/>
                        <a:pt x="79" y="53"/>
                      </a:cubicBezTo>
                      <a:cubicBezTo>
                        <a:pt x="130" y="52"/>
                        <a:pt x="166" y="46"/>
                        <a:pt x="200" y="46"/>
                      </a:cubicBezTo>
                      <a:cubicBezTo>
                        <a:pt x="214" y="46"/>
                        <a:pt x="228" y="47"/>
                        <a:pt x="242" y="50"/>
                      </a:cubicBezTo>
                      <a:cubicBezTo>
                        <a:pt x="250" y="51"/>
                        <a:pt x="257" y="51"/>
                        <a:pt x="264" y="51"/>
                      </a:cubicBezTo>
                      <a:cubicBezTo>
                        <a:pt x="296" y="51"/>
                        <a:pt x="320" y="39"/>
                        <a:pt x="328" y="23"/>
                      </a:cubicBezTo>
                      <a:cubicBezTo>
                        <a:pt x="334" y="13"/>
                        <a:pt x="332" y="10"/>
                        <a:pt x="327" y="10"/>
                      </a:cubicBezTo>
                      <a:cubicBezTo>
                        <a:pt x="323" y="10"/>
                        <a:pt x="316" y="13"/>
                        <a:pt x="311" y="17"/>
                      </a:cubicBezTo>
                      <a:cubicBezTo>
                        <a:pt x="299" y="27"/>
                        <a:pt x="266" y="37"/>
                        <a:pt x="231" y="37"/>
                      </a:cubicBezTo>
                      <a:cubicBezTo>
                        <a:pt x="230" y="37"/>
                        <a:pt x="229" y="37"/>
                        <a:pt x="228" y="37"/>
                      </a:cubicBezTo>
                      <a:cubicBezTo>
                        <a:pt x="203" y="37"/>
                        <a:pt x="172" y="36"/>
                        <a:pt x="145" y="36"/>
                      </a:cubicBezTo>
                      <a:cubicBezTo>
                        <a:pt x="134" y="36"/>
                        <a:pt x="123" y="36"/>
                        <a:pt x="114" y="37"/>
                      </a:cubicBezTo>
                      <a:cubicBezTo>
                        <a:pt x="113" y="37"/>
                        <a:pt x="112" y="37"/>
                        <a:pt x="111" y="37"/>
                      </a:cubicBezTo>
                      <a:cubicBezTo>
                        <a:pt x="81" y="37"/>
                        <a:pt x="36" y="20"/>
                        <a:pt x="25" y="8"/>
                      </a:cubicBezTo>
                      <a:cubicBezTo>
                        <a:pt x="21" y="2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DC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89" name="Freeform 53"/>
                <p:cNvSpPr>
                  <a:spLocks noEditPoints="1"/>
                </p:cNvSpPr>
                <p:nvPr/>
              </p:nvSpPr>
              <p:spPr bwMode="auto">
                <a:xfrm>
                  <a:off x="9447023" y="6550258"/>
                  <a:ext cx="2097342" cy="455237"/>
                </a:xfrm>
                <a:custGeom>
                  <a:avLst/>
                  <a:gdLst>
                    <a:gd name="T0" fmla="*/ 63 w 327"/>
                    <a:gd name="T1" fmla="*/ 69 h 71"/>
                    <a:gd name="T2" fmla="*/ 77 w 327"/>
                    <a:gd name="T3" fmla="*/ 71 h 71"/>
                    <a:gd name="T4" fmla="*/ 107 w 327"/>
                    <a:gd name="T5" fmla="*/ 66 h 71"/>
                    <a:gd name="T6" fmla="*/ 95 w 327"/>
                    <a:gd name="T7" fmla="*/ 71 h 71"/>
                    <a:gd name="T8" fmla="*/ 243 w 327"/>
                    <a:gd name="T9" fmla="*/ 68 h 71"/>
                    <a:gd name="T10" fmla="*/ 260 w 327"/>
                    <a:gd name="T11" fmla="*/ 68 h 71"/>
                    <a:gd name="T12" fmla="*/ 227 w 327"/>
                    <a:gd name="T13" fmla="*/ 70 h 71"/>
                    <a:gd name="T14" fmla="*/ 215 w 327"/>
                    <a:gd name="T15" fmla="*/ 64 h 71"/>
                    <a:gd name="T16" fmla="*/ 123 w 327"/>
                    <a:gd name="T17" fmla="*/ 68 h 71"/>
                    <a:gd name="T18" fmla="*/ 140 w 327"/>
                    <a:gd name="T19" fmla="*/ 67 h 71"/>
                    <a:gd name="T20" fmla="*/ 125 w 327"/>
                    <a:gd name="T21" fmla="*/ 70 h 71"/>
                    <a:gd name="T22" fmla="*/ 33 w 327"/>
                    <a:gd name="T23" fmla="*/ 65 h 71"/>
                    <a:gd name="T24" fmla="*/ 50 w 327"/>
                    <a:gd name="T25" fmla="*/ 68 h 71"/>
                    <a:gd name="T26" fmla="*/ 275 w 327"/>
                    <a:gd name="T27" fmla="*/ 65 h 71"/>
                    <a:gd name="T28" fmla="*/ 287 w 327"/>
                    <a:gd name="T29" fmla="*/ 67 h 71"/>
                    <a:gd name="T30" fmla="*/ 273 w 327"/>
                    <a:gd name="T31" fmla="*/ 67 h 71"/>
                    <a:gd name="T32" fmla="*/ 167 w 327"/>
                    <a:gd name="T33" fmla="*/ 63 h 71"/>
                    <a:gd name="T34" fmla="*/ 155 w 327"/>
                    <a:gd name="T35" fmla="*/ 68 h 71"/>
                    <a:gd name="T36" fmla="*/ 183 w 327"/>
                    <a:gd name="T37" fmla="*/ 65 h 71"/>
                    <a:gd name="T38" fmla="*/ 197 w 327"/>
                    <a:gd name="T39" fmla="*/ 68 h 71"/>
                    <a:gd name="T40" fmla="*/ 7 w 327"/>
                    <a:gd name="T41" fmla="*/ 52 h 71"/>
                    <a:gd name="T42" fmla="*/ 18 w 327"/>
                    <a:gd name="T43" fmla="*/ 62 h 71"/>
                    <a:gd name="T44" fmla="*/ 303 w 327"/>
                    <a:gd name="T45" fmla="*/ 56 h 71"/>
                    <a:gd name="T46" fmla="*/ 305 w 327"/>
                    <a:gd name="T47" fmla="*/ 61 h 71"/>
                    <a:gd name="T48" fmla="*/ 324 w 327"/>
                    <a:gd name="T49" fmla="*/ 41 h 71"/>
                    <a:gd name="T50" fmla="*/ 320 w 327"/>
                    <a:gd name="T51" fmla="*/ 29 h 71"/>
                    <a:gd name="T52" fmla="*/ 327 w 327"/>
                    <a:gd name="T53" fmla="*/ 39 h 71"/>
                    <a:gd name="T54" fmla="*/ 4 w 327"/>
                    <a:gd name="T55" fmla="*/ 25 h 71"/>
                    <a:gd name="T56" fmla="*/ 8 w 327"/>
                    <a:gd name="T57" fmla="*/ 28 h 71"/>
                    <a:gd name="T58" fmla="*/ 293 w 327"/>
                    <a:gd name="T59" fmla="*/ 20 h 71"/>
                    <a:gd name="T60" fmla="*/ 308 w 327"/>
                    <a:gd name="T61" fmla="*/ 20 h 71"/>
                    <a:gd name="T62" fmla="*/ 263 w 327"/>
                    <a:gd name="T63" fmla="*/ 18 h 71"/>
                    <a:gd name="T64" fmla="*/ 276 w 327"/>
                    <a:gd name="T65" fmla="*/ 14 h 71"/>
                    <a:gd name="T66" fmla="*/ 275 w 327"/>
                    <a:gd name="T67" fmla="*/ 19 h 71"/>
                    <a:gd name="T68" fmla="*/ 33 w 327"/>
                    <a:gd name="T69" fmla="*/ 9 h 71"/>
                    <a:gd name="T70" fmla="*/ 20 w 327"/>
                    <a:gd name="T71" fmla="*/ 17 h 71"/>
                    <a:gd name="T72" fmla="*/ 231 w 327"/>
                    <a:gd name="T73" fmla="*/ 14 h 71"/>
                    <a:gd name="T74" fmla="*/ 248 w 327"/>
                    <a:gd name="T75" fmla="*/ 15 h 71"/>
                    <a:gd name="T76" fmla="*/ 215 w 327"/>
                    <a:gd name="T77" fmla="*/ 15 h 71"/>
                    <a:gd name="T78" fmla="*/ 216 w 327"/>
                    <a:gd name="T79" fmla="*/ 11 h 71"/>
                    <a:gd name="T80" fmla="*/ 216 w 327"/>
                    <a:gd name="T81" fmla="*/ 15 h 71"/>
                    <a:gd name="T82" fmla="*/ 171 w 327"/>
                    <a:gd name="T83" fmla="*/ 10 h 71"/>
                    <a:gd name="T84" fmla="*/ 188 w 327"/>
                    <a:gd name="T85" fmla="*/ 11 h 71"/>
                    <a:gd name="T86" fmla="*/ 155 w 327"/>
                    <a:gd name="T87" fmla="*/ 11 h 71"/>
                    <a:gd name="T88" fmla="*/ 156 w 327"/>
                    <a:gd name="T89" fmla="*/ 6 h 71"/>
                    <a:gd name="T90" fmla="*/ 156 w 327"/>
                    <a:gd name="T91" fmla="*/ 11 h 71"/>
                    <a:gd name="T92" fmla="*/ 108 w 327"/>
                    <a:gd name="T93" fmla="*/ 6 h 71"/>
                    <a:gd name="T94" fmla="*/ 126 w 327"/>
                    <a:gd name="T95" fmla="*/ 3 h 71"/>
                    <a:gd name="T96" fmla="*/ 125 w 327"/>
                    <a:gd name="T97" fmla="*/ 8 h 71"/>
                    <a:gd name="T98" fmla="*/ 60 w 327"/>
                    <a:gd name="T99" fmla="*/ 1 h 71"/>
                    <a:gd name="T100" fmla="*/ 49 w 327"/>
                    <a:gd name="T101" fmla="*/ 8 h 71"/>
                    <a:gd name="T102" fmla="*/ 80 w 327"/>
                    <a:gd name="T103" fmla="*/ 5 h 71"/>
                    <a:gd name="T104" fmla="*/ 80 w 327"/>
                    <a:gd name="T105" fmla="*/ 0 h 71"/>
                    <a:gd name="T106" fmla="*/ 90 w 327"/>
                    <a:gd name="T107" fmla="*/ 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7" h="71">
                      <a:moveTo>
                        <a:pt x="77" y="71"/>
                      </a:moveTo>
                      <a:cubicBezTo>
                        <a:pt x="73" y="71"/>
                        <a:pt x="69" y="71"/>
                        <a:pt x="65" y="71"/>
                      </a:cubicBezTo>
                      <a:cubicBezTo>
                        <a:pt x="64" y="71"/>
                        <a:pt x="63" y="70"/>
                        <a:pt x="63" y="69"/>
                      </a:cubicBezTo>
                      <a:cubicBezTo>
                        <a:pt x="63" y="69"/>
                        <a:pt x="63" y="69"/>
                        <a:pt x="63" y="69"/>
                      </a:cubicBezTo>
                      <a:cubicBezTo>
                        <a:pt x="63" y="67"/>
                        <a:pt x="64" y="66"/>
                        <a:pt x="65" y="66"/>
                      </a:cubicBezTo>
                      <a:cubicBezTo>
                        <a:pt x="69" y="67"/>
                        <a:pt x="73" y="67"/>
                        <a:pt x="77" y="67"/>
                      </a:cubicBezTo>
                      <a:cubicBezTo>
                        <a:pt x="79" y="67"/>
                        <a:pt x="80" y="68"/>
                        <a:pt x="80" y="69"/>
                      </a:cubicBezTo>
                      <a:cubicBezTo>
                        <a:pt x="80" y="70"/>
                        <a:pt x="79" y="71"/>
                        <a:pt x="77" y="71"/>
                      </a:cubicBezTo>
                      <a:close/>
                      <a:moveTo>
                        <a:pt x="93" y="69"/>
                      </a:moveTo>
                      <a:cubicBezTo>
                        <a:pt x="93" y="69"/>
                        <a:pt x="93" y="69"/>
                        <a:pt x="93" y="69"/>
                      </a:cubicBezTo>
                      <a:cubicBezTo>
                        <a:pt x="93" y="67"/>
                        <a:pt x="94" y="66"/>
                        <a:pt x="95" y="66"/>
                      </a:cubicBezTo>
                      <a:cubicBezTo>
                        <a:pt x="99" y="66"/>
                        <a:pt x="103" y="66"/>
                        <a:pt x="107" y="66"/>
                      </a:cubicBezTo>
                      <a:cubicBezTo>
                        <a:pt x="109" y="66"/>
                        <a:pt x="110" y="67"/>
                        <a:pt x="110" y="68"/>
                      </a:cubicBezTo>
                      <a:cubicBezTo>
                        <a:pt x="110" y="70"/>
                        <a:pt x="109" y="71"/>
                        <a:pt x="107" y="71"/>
                      </a:cubicBezTo>
                      <a:cubicBezTo>
                        <a:pt x="103" y="71"/>
                        <a:pt x="99" y="71"/>
                        <a:pt x="95" y="71"/>
                      </a:cubicBezTo>
                      <a:cubicBezTo>
                        <a:pt x="95" y="71"/>
                        <a:pt x="95" y="71"/>
                        <a:pt x="95" y="71"/>
                      </a:cubicBezTo>
                      <a:cubicBezTo>
                        <a:pt x="94" y="71"/>
                        <a:pt x="93" y="70"/>
                        <a:pt x="93" y="69"/>
                      </a:cubicBezTo>
                      <a:close/>
                      <a:moveTo>
                        <a:pt x="245" y="71"/>
                      </a:moveTo>
                      <a:cubicBezTo>
                        <a:pt x="244" y="71"/>
                        <a:pt x="243" y="70"/>
                        <a:pt x="243" y="69"/>
                      </a:cubicBezTo>
                      <a:cubicBezTo>
                        <a:pt x="243" y="68"/>
                        <a:pt x="243" y="68"/>
                        <a:pt x="243" y="68"/>
                      </a:cubicBezTo>
                      <a:cubicBezTo>
                        <a:pt x="243" y="67"/>
                        <a:pt x="244" y="66"/>
                        <a:pt x="245" y="66"/>
                      </a:cubicBezTo>
                      <a:cubicBezTo>
                        <a:pt x="248" y="66"/>
                        <a:pt x="250" y="66"/>
                        <a:pt x="252" y="66"/>
                      </a:cubicBezTo>
                      <a:cubicBezTo>
                        <a:pt x="254" y="66"/>
                        <a:pt x="255" y="66"/>
                        <a:pt x="257" y="66"/>
                      </a:cubicBezTo>
                      <a:cubicBezTo>
                        <a:pt x="258" y="66"/>
                        <a:pt x="260" y="67"/>
                        <a:pt x="260" y="68"/>
                      </a:cubicBezTo>
                      <a:cubicBezTo>
                        <a:pt x="260" y="70"/>
                        <a:pt x="259" y="71"/>
                        <a:pt x="257" y="71"/>
                      </a:cubicBezTo>
                      <a:cubicBezTo>
                        <a:pt x="256" y="71"/>
                        <a:pt x="254" y="71"/>
                        <a:pt x="252" y="71"/>
                      </a:cubicBezTo>
                      <a:cubicBezTo>
                        <a:pt x="250" y="71"/>
                        <a:pt x="247" y="71"/>
                        <a:pt x="245" y="71"/>
                      </a:cubicBezTo>
                      <a:close/>
                      <a:moveTo>
                        <a:pt x="227" y="70"/>
                      </a:moveTo>
                      <a:cubicBezTo>
                        <a:pt x="223" y="70"/>
                        <a:pt x="219" y="69"/>
                        <a:pt x="215" y="69"/>
                      </a:cubicBezTo>
                      <a:cubicBezTo>
                        <a:pt x="214" y="69"/>
                        <a:pt x="213" y="68"/>
                        <a:pt x="213" y="67"/>
                      </a:cubicBezTo>
                      <a:cubicBezTo>
                        <a:pt x="213" y="67"/>
                        <a:pt x="213" y="67"/>
                        <a:pt x="213" y="67"/>
                      </a:cubicBezTo>
                      <a:cubicBezTo>
                        <a:pt x="213" y="65"/>
                        <a:pt x="214" y="64"/>
                        <a:pt x="215" y="64"/>
                      </a:cubicBezTo>
                      <a:cubicBezTo>
                        <a:pt x="219" y="65"/>
                        <a:pt x="223" y="65"/>
                        <a:pt x="227" y="65"/>
                      </a:cubicBezTo>
                      <a:cubicBezTo>
                        <a:pt x="229" y="65"/>
                        <a:pt x="230" y="66"/>
                        <a:pt x="230" y="68"/>
                      </a:cubicBezTo>
                      <a:cubicBezTo>
                        <a:pt x="230" y="69"/>
                        <a:pt x="228" y="70"/>
                        <a:pt x="227" y="70"/>
                      </a:cubicBezTo>
                      <a:close/>
                      <a:moveTo>
                        <a:pt x="123" y="68"/>
                      </a:moveTo>
                      <a:cubicBezTo>
                        <a:pt x="123" y="67"/>
                        <a:pt x="123" y="67"/>
                        <a:pt x="123" y="67"/>
                      </a:cubicBezTo>
                      <a:cubicBezTo>
                        <a:pt x="123" y="66"/>
                        <a:pt x="124" y="65"/>
                        <a:pt x="125" y="65"/>
                      </a:cubicBezTo>
                      <a:cubicBezTo>
                        <a:pt x="129" y="65"/>
                        <a:pt x="133" y="65"/>
                        <a:pt x="137" y="64"/>
                      </a:cubicBezTo>
                      <a:cubicBezTo>
                        <a:pt x="139" y="64"/>
                        <a:pt x="140" y="65"/>
                        <a:pt x="140" y="67"/>
                      </a:cubicBezTo>
                      <a:cubicBezTo>
                        <a:pt x="140" y="68"/>
                        <a:pt x="139" y="69"/>
                        <a:pt x="137" y="69"/>
                      </a:cubicBezTo>
                      <a:cubicBezTo>
                        <a:pt x="133" y="69"/>
                        <a:pt x="129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4" y="70"/>
                        <a:pt x="123" y="69"/>
                        <a:pt x="123" y="68"/>
                      </a:cubicBezTo>
                      <a:close/>
                      <a:moveTo>
                        <a:pt x="47" y="70"/>
                      </a:moveTo>
                      <a:cubicBezTo>
                        <a:pt x="43" y="69"/>
                        <a:pt x="39" y="69"/>
                        <a:pt x="35" y="68"/>
                      </a:cubicBezTo>
                      <a:cubicBezTo>
                        <a:pt x="34" y="67"/>
                        <a:pt x="33" y="66"/>
                        <a:pt x="33" y="65"/>
                      </a:cubicBezTo>
                      <a:cubicBezTo>
                        <a:pt x="33" y="65"/>
                        <a:pt x="33" y="65"/>
                        <a:pt x="33" y="65"/>
                      </a:cubicBezTo>
                      <a:cubicBezTo>
                        <a:pt x="34" y="64"/>
                        <a:pt x="35" y="63"/>
                        <a:pt x="36" y="63"/>
                      </a:cubicBezTo>
                      <a:cubicBezTo>
                        <a:pt x="40" y="64"/>
                        <a:pt x="44" y="65"/>
                        <a:pt x="48" y="65"/>
                      </a:cubicBezTo>
                      <a:cubicBezTo>
                        <a:pt x="49" y="65"/>
                        <a:pt x="50" y="66"/>
                        <a:pt x="50" y="68"/>
                      </a:cubicBezTo>
                      <a:cubicBezTo>
                        <a:pt x="50" y="69"/>
                        <a:pt x="49" y="70"/>
                        <a:pt x="47" y="70"/>
                      </a:cubicBezTo>
                      <a:close/>
                      <a:moveTo>
                        <a:pt x="273" y="67"/>
                      </a:moveTo>
                      <a:cubicBezTo>
                        <a:pt x="273" y="67"/>
                        <a:pt x="273" y="67"/>
                        <a:pt x="273" y="67"/>
                      </a:cubicBezTo>
                      <a:cubicBezTo>
                        <a:pt x="273" y="66"/>
                        <a:pt x="274" y="65"/>
                        <a:pt x="275" y="65"/>
                      </a:cubicBezTo>
                      <a:cubicBezTo>
                        <a:pt x="277" y="64"/>
                        <a:pt x="280" y="64"/>
                        <a:pt x="282" y="63"/>
                      </a:cubicBezTo>
                      <a:cubicBezTo>
                        <a:pt x="283" y="63"/>
                        <a:pt x="285" y="62"/>
                        <a:pt x="286" y="62"/>
                      </a:cubicBezTo>
                      <a:cubicBezTo>
                        <a:pt x="287" y="62"/>
                        <a:pt x="289" y="62"/>
                        <a:pt x="289" y="64"/>
                      </a:cubicBezTo>
                      <a:cubicBezTo>
                        <a:pt x="290" y="65"/>
                        <a:pt x="289" y="66"/>
                        <a:pt x="287" y="67"/>
                      </a:cubicBezTo>
                      <a:cubicBezTo>
                        <a:pt x="286" y="67"/>
                        <a:pt x="285" y="67"/>
                        <a:pt x="283" y="68"/>
                      </a:cubicBezTo>
                      <a:cubicBezTo>
                        <a:pt x="281" y="68"/>
                        <a:pt x="278" y="69"/>
                        <a:pt x="276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4" y="69"/>
                        <a:pt x="273" y="69"/>
                        <a:pt x="273" y="67"/>
                      </a:cubicBezTo>
                      <a:close/>
                      <a:moveTo>
                        <a:pt x="153" y="66"/>
                      </a:moveTo>
                      <a:cubicBezTo>
                        <a:pt x="153" y="66"/>
                        <a:pt x="153" y="66"/>
                        <a:pt x="153" y="66"/>
                      </a:cubicBezTo>
                      <a:cubicBezTo>
                        <a:pt x="153" y="65"/>
                        <a:pt x="154" y="64"/>
                        <a:pt x="155" y="64"/>
                      </a:cubicBezTo>
                      <a:cubicBezTo>
                        <a:pt x="159" y="63"/>
                        <a:pt x="163" y="63"/>
                        <a:pt x="167" y="63"/>
                      </a:cubicBezTo>
                      <a:cubicBezTo>
                        <a:pt x="169" y="63"/>
                        <a:pt x="170" y="64"/>
                        <a:pt x="170" y="65"/>
                      </a:cubicBezTo>
                      <a:cubicBezTo>
                        <a:pt x="170" y="67"/>
                        <a:pt x="169" y="68"/>
                        <a:pt x="167" y="68"/>
                      </a:cubicBezTo>
                      <a:cubicBezTo>
                        <a:pt x="163" y="68"/>
                        <a:pt x="159" y="68"/>
                        <a:pt x="155" y="68"/>
                      </a:cubicBezTo>
                      <a:cubicBezTo>
                        <a:pt x="155" y="68"/>
                        <a:pt x="155" y="68"/>
                        <a:pt x="155" y="68"/>
                      </a:cubicBezTo>
                      <a:cubicBezTo>
                        <a:pt x="154" y="68"/>
                        <a:pt x="153" y="67"/>
                        <a:pt x="153" y="66"/>
                      </a:cubicBezTo>
                      <a:close/>
                      <a:moveTo>
                        <a:pt x="197" y="68"/>
                      </a:moveTo>
                      <a:cubicBezTo>
                        <a:pt x="193" y="68"/>
                        <a:pt x="189" y="68"/>
                        <a:pt x="185" y="68"/>
                      </a:cubicBezTo>
                      <a:cubicBezTo>
                        <a:pt x="184" y="68"/>
                        <a:pt x="183" y="67"/>
                        <a:pt x="183" y="65"/>
                      </a:cubicBezTo>
                      <a:cubicBezTo>
                        <a:pt x="183" y="64"/>
                        <a:pt x="184" y="63"/>
                        <a:pt x="185" y="63"/>
                      </a:cubicBezTo>
                      <a:cubicBezTo>
                        <a:pt x="189" y="63"/>
                        <a:pt x="193" y="63"/>
                        <a:pt x="197" y="63"/>
                      </a:cubicBezTo>
                      <a:cubicBezTo>
                        <a:pt x="199" y="63"/>
                        <a:pt x="200" y="64"/>
                        <a:pt x="200" y="66"/>
                      </a:cubicBezTo>
                      <a:cubicBezTo>
                        <a:pt x="200" y="67"/>
                        <a:pt x="199" y="68"/>
                        <a:pt x="197" y="68"/>
                      </a:cubicBezTo>
                      <a:close/>
                      <a:moveTo>
                        <a:pt x="17" y="62"/>
                      </a:moveTo>
                      <a:cubicBezTo>
                        <a:pt x="13" y="60"/>
                        <a:pt x="10" y="58"/>
                        <a:pt x="7" y="55"/>
                      </a:cubicBezTo>
                      <a:cubicBezTo>
                        <a:pt x="6" y="55"/>
                        <a:pt x="6" y="54"/>
                        <a:pt x="6" y="54"/>
                      </a:cubicBezTo>
                      <a:cubicBezTo>
                        <a:pt x="6" y="53"/>
                        <a:pt x="6" y="52"/>
                        <a:pt x="7" y="52"/>
                      </a:cubicBezTo>
                      <a:cubicBezTo>
                        <a:pt x="7" y="51"/>
                        <a:pt x="9" y="51"/>
                        <a:pt x="10" y="52"/>
                      </a:cubicBezTo>
                      <a:cubicBezTo>
                        <a:pt x="12" y="54"/>
                        <a:pt x="16" y="56"/>
                        <a:pt x="19" y="58"/>
                      </a:cubicBezTo>
                      <a:cubicBezTo>
                        <a:pt x="21" y="58"/>
                        <a:pt x="21" y="60"/>
                        <a:pt x="21" y="61"/>
                      </a:cubicBezTo>
                      <a:cubicBezTo>
                        <a:pt x="20" y="62"/>
                        <a:pt x="19" y="62"/>
                        <a:pt x="18" y="62"/>
                      </a:cubicBezTo>
                      <a:lnTo>
                        <a:pt x="17" y="62"/>
                      </a:lnTo>
                      <a:close/>
                      <a:moveTo>
                        <a:pt x="302" y="59"/>
                      </a:moveTo>
                      <a:cubicBezTo>
                        <a:pt x="301" y="59"/>
                        <a:pt x="301" y="59"/>
                        <a:pt x="301" y="59"/>
                      </a:cubicBezTo>
                      <a:cubicBezTo>
                        <a:pt x="301" y="58"/>
                        <a:pt x="302" y="57"/>
                        <a:pt x="303" y="56"/>
                      </a:cubicBezTo>
                      <a:cubicBezTo>
                        <a:pt x="307" y="55"/>
                        <a:pt x="310" y="53"/>
                        <a:pt x="313" y="51"/>
                      </a:cubicBezTo>
                      <a:cubicBezTo>
                        <a:pt x="314" y="50"/>
                        <a:pt x="316" y="50"/>
                        <a:pt x="316" y="51"/>
                      </a:cubicBezTo>
                      <a:cubicBezTo>
                        <a:pt x="317" y="53"/>
                        <a:pt x="317" y="54"/>
                        <a:pt x="316" y="55"/>
                      </a:cubicBezTo>
                      <a:cubicBezTo>
                        <a:pt x="313" y="57"/>
                        <a:pt x="309" y="59"/>
                        <a:pt x="305" y="61"/>
                      </a:cubicBezTo>
                      <a:cubicBezTo>
                        <a:pt x="305" y="61"/>
                        <a:pt x="305" y="61"/>
                        <a:pt x="305" y="61"/>
                      </a:cubicBezTo>
                      <a:cubicBezTo>
                        <a:pt x="304" y="61"/>
                        <a:pt x="304" y="61"/>
                        <a:pt x="304" y="61"/>
                      </a:cubicBezTo>
                      <a:cubicBezTo>
                        <a:pt x="303" y="61"/>
                        <a:pt x="302" y="60"/>
                        <a:pt x="302" y="59"/>
                      </a:cubicBezTo>
                      <a:close/>
                      <a:moveTo>
                        <a:pt x="324" y="41"/>
                      </a:moveTo>
                      <a:cubicBezTo>
                        <a:pt x="323" y="41"/>
                        <a:pt x="322" y="40"/>
                        <a:pt x="322" y="38"/>
                      </a:cubicBezTo>
                      <a:cubicBezTo>
                        <a:pt x="322" y="38"/>
                        <a:pt x="322" y="38"/>
                        <a:pt x="322" y="38"/>
                      </a:cubicBezTo>
                      <a:cubicBezTo>
                        <a:pt x="322" y="37"/>
                        <a:pt x="322" y="36"/>
                        <a:pt x="322" y="35"/>
                      </a:cubicBezTo>
                      <a:cubicBezTo>
                        <a:pt x="322" y="33"/>
                        <a:pt x="322" y="31"/>
                        <a:pt x="320" y="29"/>
                      </a:cubicBezTo>
                      <a:cubicBezTo>
                        <a:pt x="319" y="28"/>
                        <a:pt x="319" y="27"/>
                        <a:pt x="320" y="26"/>
                      </a:cubicBezTo>
                      <a:cubicBezTo>
                        <a:pt x="320" y="25"/>
                        <a:pt x="322" y="25"/>
                        <a:pt x="323" y="26"/>
                      </a:cubicBezTo>
                      <a:cubicBezTo>
                        <a:pt x="326" y="28"/>
                        <a:pt x="327" y="32"/>
                        <a:pt x="327" y="35"/>
                      </a:cubicBezTo>
                      <a:cubicBezTo>
                        <a:pt x="327" y="36"/>
                        <a:pt x="327" y="38"/>
                        <a:pt x="327" y="39"/>
                      </a:cubicBezTo>
                      <a:cubicBezTo>
                        <a:pt x="327" y="40"/>
                        <a:pt x="325" y="41"/>
                        <a:pt x="324" y="41"/>
                      </a:cubicBezTo>
                      <a:close/>
                      <a:moveTo>
                        <a:pt x="2" y="40"/>
                      </a:moveTo>
                      <a:cubicBezTo>
                        <a:pt x="1" y="40"/>
                        <a:pt x="0" y="39"/>
                        <a:pt x="0" y="37"/>
                      </a:cubicBezTo>
                      <a:cubicBezTo>
                        <a:pt x="0" y="33"/>
                        <a:pt x="2" y="29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4"/>
                        <a:pt x="7" y="24"/>
                        <a:pt x="8" y="24"/>
                      </a:cubicBezTo>
                      <a:cubicBezTo>
                        <a:pt x="8" y="25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8" y="28"/>
                      </a:cubicBezTo>
                      <a:cubicBezTo>
                        <a:pt x="6" y="31"/>
                        <a:pt x="5" y="34"/>
                        <a:pt x="5" y="38"/>
                      </a:cubicBezTo>
                      <a:cubicBezTo>
                        <a:pt x="5" y="39"/>
                        <a:pt x="4" y="40"/>
                        <a:pt x="2" y="40"/>
                      </a:cubicBezTo>
                      <a:close/>
                      <a:moveTo>
                        <a:pt x="305" y="22"/>
                      </a:moveTo>
                      <a:cubicBezTo>
                        <a:pt x="301" y="21"/>
                        <a:pt x="298" y="20"/>
                        <a:pt x="293" y="20"/>
                      </a:cubicBezTo>
                      <a:cubicBezTo>
                        <a:pt x="292" y="20"/>
                        <a:pt x="291" y="18"/>
                        <a:pt x="291" y="17"/>
                      </a:cubicBezTo>
                      <a:cubicBezTo>
                        <a:pt x="291" y="16"/>
                        <a:pt x="292" y="15"/>
                        <a:pt x="294" y="15"/>
                      </a:cubicBezTo>
                      <a:cubicBezTo>
                        <a:pt x="298" y="16"/>
                        <a:pt x="302" y="16"/>
                        <a:pt x="306" y="17"/>
                      </a:cubicBezTo>
                      <a:cubicBezTo>
                        <a:pt x="307" y="18"/>
                        <a:pt x="308" y="19"/>
                        <a:pt x="308" y="20"/>
                      </a:cubicBezTo>
                      <a:cubicBezTo>
                        <a:pt x="308" y="20"/>
                        <a:pt x="308" y="20"/>
                        <a:pt x="308" y="20"/>
                      </a:cubicBezTo>
                      <a:cubicBezTo>
                        <a:pt x="307" y="21"/>
                        <a:pt x="306" y="22"/>
                        <a:pt x="305" y="22"/>
                      </a:cubicBezTo>
                      <a:close/>
                      <a:moveTo>
                        <a:pt x="275" y="19"/>
                      </a:moveTo>
                      <a:cubicBezTo>
                        <a:pt x="273" y="18"/>
                        <a:pt x="269" y="18"/>
                        <a:pt x="263" y="18"/>
                      </a:cubicBezTo>
                      <a:cubicBezTo>
                        <a:pt x="262" y="18"/>
                        <a:pt x="261" y="17"/>
                        <a:pt x="261" y="16"/>
                      </a:cubicBezTo>
                      <a:cubicBezTo>
                        <a:pt x="261" y="14"/>
                        <a:pt x="262" y="13"/>
                        <a:pt x="264" y="13"/>
                      </a:cubicBezTo>
                      <a:cubicBezTo>
                        <a:pt x="269" y="13"/>
                        <a:pt x="273" y="14"/>
                        <a:pt x="276" y="14"/>
                      </a:cubicBezTo>
                      <a:cubicBezTo>
                        <a:pt x="276" y="14"/>
                        <a:pt x="276" y="14"/>
                        <a:pt x="276" y="14"/>
                      </a:cubicBezTo>
                      <a:cubicBezTo>
                        <a:pt x="277" y="14"/>
                        <a:pt x="278" y="15"/>
                        <a:pt x="278" y="16"/>
                      </a:cubicBezTo>
                      <a:cubicBezTo>
                        <a:pt x="278" y="16"/>
                        <a:pt x="278" y="16"/>
                        <a:pt x="278" y="16"/>
                      </a:cubicBezTo>
                      <a:cubicBezTo>
                        <a:pt x="278" y="18"/>
                        <a:pt x="277" y="19"/>
                        <a:pt x="276" y="19"/>
                      </a:cubicBezTo>
                      <a:lnTo>
                        <a:pt x="275" y="19"/>
                      </a:lnTo>
                      <a:close/>
                      <a:moveTo>
                        <a:pt x="18" y="16"/>
                      </a:moveTo>
                      <a:cubicBezTo>
                        <a:pt x="17" y="15"/>
                        <a:pt x="18" y="13"/>
                        <a:pt x="19" y="13"/>
                      </a:cubicBezTo>
                      <a:cubicBezTo>
                        <a:pt x="22" y="11"/>
                        <a:pt x="26" y="9"/>
                        <a:pt x="30" y="8"/>
                      </a:cubicBezTo>
                      <a:cubicBezTo>
                        <a:pt x="31" y="7"/>
                        <a:pt x="33" y="8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1"/>
                        <a:pt x="33" y="12"/>
                        <a:pt x="32" y="12"/>
                      </a:cubicBezTo>
                      <a:cubicBezTo>
                        <a:pt x="28" y="14"/>
                        <a:pt x="24" y="15"/>
                        <a:pt x="21" y="17"/>
                      </a:cubicBezTo>
                      <a:cubicBezTo>
                        <a:pt x="21" y="17"/>
                        <a:pt x="20" y="17"/>
                        <a:pt x="20" y="17"/>
                      </a:cubicBezTo>
                      <a:cubicBezTo>
                        <a:pt x="19" y="17"/>
                        <a:pt x="18" y="17"/>
                        <a:pt x="18" y="16"/>
                      </a:cubicBezTo>
                      <a:close/>
                      <a:moveTo>
                        <a:pt x="245" y="17"/>
                      </a:moveTo>
                      <a:cubicBezTo>
                        <a:pt x="242" y="17"/>
                        <a:pt x="238" y="17"/>
                        <a:pt x="233" y="16"/>
                      </a:cubicBezTo>
                      <a:cubicBezTo>
                        <a:pt x="232" y="16"/>
                        <a:pt x="231" y="15"/>
                        <a:pt x="231" y="14"/>
                      </a:cubicBezTo>
                      <a:cubicBezTo>
                        <a:pt x="231" y="13"/>
                        <a:pt x="232" y="12"/>
                        <a:pt x="234" y="12"/>
                      </a:cubicBezTo>
                      <a:cubicBezTo>
                        <a:pt x="238" y="12"/>
                        <a:pt x="242" y="12"/>
                        <a:pt x="246" y="12"/>
                      </a:cubicBezTo>
                      <a:cubicBezTo>
                        <a:pt x="246" y="12"/>
                        <a:pt x="246" y="12"/>
                        <a:pt x="246" y="12"/>
                      </a:cubicBezTo>
                      <a:cubicBezTo>
                        <a:pt x="247" y="12"/>
                        <a:pt x="248" y="13"/>
                        <a:pt x="248" y="15"/>
                      </a:cubicBezTo>
                      <a:cubicBezTo>
                        <a:pt x="248" y="15"/>
                        <a:pt x="248" y="15"/>
                        <a:pt x="248" y="15"/>
                      </a:cubicBezTo>
                      <a:cubicBezTo>
                        <a:pt x="248" y="16"/>
                        <a:pt x="247" y="17"/>
                        <a:pt x="246" y="17"/>
                      </a:cubicBezTo>
                      <a:lnTo>
                        <a:pt x="245" y="17"/>
                      </a:lnTo>
                      <a:close/>
                      <a:moveTo>
                        <a:pt x="215" y="15"/>
                      </a:moveTo>
                      <a:cubicBezTo>
                        <a:pt x="211" y="15"/>
                        <a:pt x="207" y="15"/>
                        <a:pt x="203" y="15"/>
                      </a:cubicBezTo>
                      <a:cubicBezTo>
                        <a:pt x="202" y="15"/>
                        <a:pt x="201" y="13"/>
                        <a:pt x="201" y="12"/>
                      </a:cubicBezTo>
                      <a:cubicBezTo>
                        <a:pt x="201" y="11"/>
                        <a:pt x="202" y="10"/>
                        <a:pt x="204" y="10"/>
                      </a:cubicBezTo>
                      <a:cubicBezTo>
                        <a:pt x="208" y="10"/>
                        <a:pt x="212" y="10"/>
                        <a:pt x="216" y="11"/>
                      </a:cubicBezTo>
                      <a:cubicBezTo>
                        <a:pt x="216" y="11"/>
                        <a:pt x="216" y="11"/>
                        <a:pt x="216" y="11"/>
                      </a:cubicBezTo>
                      <a:cubicBezTo>
                        <a:pt x="217" y="11"/>
                        <a:pt x="218" y="12"/>
                        <a:pt x="218" y="13"/>
                      </a:cubicBezTo>
                      <a:cubicBezTo>
                        <a:pt x="218" y="13"/>
                        <a:pt x="218" y="13"/>
                        <a:pt x="218" y="13"/>
                      </a:cubicBezTo>
                      <a:cubicBezTo>
                        <a:pt x="218" y="14"/>
                        <a:pt x="217" y="15"/>
                        <a:pt x="216" y="15"/>
                      </a:cubicBezTo>
                      <a:lnTo>
                        <a:pt x="215" y="15"/>
                      </a:lnTo>
                      <a:close/>
                      <a:moveTo>
                        <a:pt x="185" y="13"/>
                      </a:moveTo>
                      <a:cubicBezTo>
                        <a:pt x="181" y="13"/>
                        <a:pt x="177" y="13"/>
                        <a:pt x="173" y="13"/>
                      </a:cubicBezTo>
                      <a:cubicBezTo>
                        <a:pt x="172" y="12"/>
                        <a:pt x="171" y="11"/>
                        <a:pt x="171" y="10"/>
                      </a:cubicBezTo>
                      <a:cubicBezTo>
                        <a:pt x="171" y="9"/>
                        <a:pt x="172" y="8"/>
                        <a:pt x="174" y="8"/>
                      </a:cubicBezTo>
                      <a:cubicBezTo>
                        <a:pt x="178" y="8"/>
                        <a:pt x="182" y="8"/>
                        <a:pt x="186" y="9"/>
                      </a:cubicBezTo>
                      <a:cubicBezTo>
                        <a:pt x="186" y="9"/>
                        <a:pt x="186" y="9"/>
                        <a:pt x="186" y="9"/>
                      </a:cubicBezTo>
                      <a:cubicBezTo>
                        <a:pt x="187" y="9"/>
                        <a:pt x="188" y="10"/>
                        <a:pt x="188" y="11"/>
                      </a:cubicBezTo>
                      <a:cubicBezTo>
                        <a:pt x="188" y="11"/>
                        <a:pt x="188" y="11"/>
                        <a:pt x="188" y="11"/>
                      </a:cubicBezTo>
                      <a:cubicBezTo>
                        <a:pt x="188" y="12"/>
                        <a:pt x="187" y="13"/>
                        <a:pt x="186" y="13"/>
                      </a:cubicBezTo>
                      <a:lnTo>
                        <a:pt x="185" y="13"/>
                      </a:lnTo>
                      <a:close/>
                      <a:moveTo>
                        <a:pt x="155" y="11"/>
                      </a:moveTo>
                      <a:cubicBezTo>
                        <a:pt x="151" y="11"/>
                        <a:pt x="147" y="10"/>
                        <a:pt x="143" y="10"/>
                      </a:cubicBezTo>
                      <a:cubicBezTo>
                        <a:pt x="142" y="10"/>
                        <a:pt x="141" y="9"/>
                        <a:pt x="141" y="7"/>
                      </a:cubicBezTo>
                      <a:cubicBezTo>
                        <a:pt x="141" y="6"/>
                        <a:pt x="143" y="5"/>
                        <a:pt x="144" y="5"/>
                      </a:cubicBezTo>
                      <a:cubicBezTo>
                        <a:pt x="148" y="6"/>
                        <a:pt x="152" y="6"/>
                        <a:pt x="156" y="6"/>
                      </a:cubicBezTo>
                      <a:cubicBezTo>
                        <a:pt x="156" y="6"/>
                        <a:pt x="156" y="6"/>
                        <a:pt x="156" y="6"/>
                      </a:cubicBezTo>
                      <a:cubicBezTo>
                        <a:pt x="157" y="6"/>
                        <a:pt x="158" y="7"/>
                        <a:pt x="158" y="9"/>
                      </a:cubicBezTo>
                      <a:cubicBezTo>
                        <a:pt x="158" y="9"/>
                        <a:pt x="158" y="9"/>
                        <a:pt x="158" y="9"/>
                      </a:cubicBezTo>
                      <a:cubicBezTo>
                        <a:pt x="158" y="10"/>
                        <a:pt x="157" y="11"/>
                        <a:pt x="156" y="11"/>
                      </a:cubicBezTo>
                      <a:lnTo>
                        <a:pt x="155" y="11"/>
                      </a:lnTo>
                      <a:close/>
                      <a:moveTo>
                        <a:pt x="125" y="8"/>
                      </a:moveTo>
                      <a:cubicBezTo>
                        <a:pt x="124" y="8"/>
                        <a:pt x="122" y="8"/>
                        <a:pt x="120" y="8"/>
                      </a:cubicBezTo>
                      <a:cubicBezTo>
                        <a:pt x="116" y="7"/>
                        <a:pt x="112" y="7"/>
                        <a:pt x="108" y="6"/>
                      </a:cubicBezTo>
                      <a:cubicBezTo>
                        <a:pt x="107" y="6"/>
                        <a:pt x="106" y="5"/>
                        <a:pt x="106" y="4"/>
                      </a:cubicBezTo>
                      <a:cubicBezTo>
                        <a:pt x="106" y="2"/>
                        <a:pt x="107" y="1"/>
                        <a:pt x="108" y="2"/>
                      </a:cubicBezTo>
                      <a:cubicBezTo>
                        <a:pt x="112" y="2"/>
                        <a:pt x="116" y="2"/>
                        <a:pt x="120" y="3"/>
                      </a:cubicBezTo>
                      <a:cubicBezTo>
                        <a:pt x="122" y="3"/>
                        <a:pt x="124" y="3"/>
                        <a:pt x="126" y="3"/>
                      </a:cubicBezTo>
                      <a:cubicBezTo>
                        <a:pt x="127" y="4"/>
                        <a:pt x="128" y="5"/>
                        <a:pt x="128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28" y="7"/>
                        <a:pt x="127" y="8"/>
                        <a:pt x="126" y="8"/>
                      </a:cubicBezTo>
                      <a:lnTo>
                        <a:pt x="125" y="8"/>
                      </a:lnTo>
                      <a:close/>
                      <a:moveTo>
                        <a:pt x="46" y="6"/>
                      </a:moveTo>
                      <a:cubicBezTo>
                        <a:pt x="46" y="4"/>
                        <a:pt x="47" y="3"/>
                        <a:pt x="48" y="3"/>
                      </a:cubicBezTo>
                      <a:cubicBezTo>
                        <a:pt x="52" y="2"/>
                        <a:pt x="56" y="2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1" y="1"/>
                        <a:pt x="62" y="2"/>
                        <a:pt x="63" y="3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5"/>
                        <a:pt x="62" y="6"/>
                        <a:pt x="60" y="6"/>
                      </a:cubicBezTo>
                      <a:cubicBezTo>
                        <a:pt x="56" y="6"/>
                        <a:pt x="53" y="7"/>
                        <a:pt x="49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7" y="8"/>
                        <a:pt x="46" y="7"/>
                        <a:pt x="46" y="6"/>
                      </a:cubicBezTo>
                      <a:close/>
                      <a:moveTo>
                        <a:pt x="90" y="5"/>
                      </a:moveTo>
                      <a:cubicBezTo>
                        <a:pt x="87" y="5"/>
                        <a:pt x="84" y="5"/>
                        <a:pt x="80" y="5"/>
                      </a:cubicBezTo>
                      <a:cubicBezTo>
                        <a:pt x="80" y="5"/>
                        <a:pt x="79" y="5"/>
                        <a:pt x="78" y="5"/>
                      </a:cubicBezTo>
                      <a:cubicBezTo>
                        <a:pt x="77" y="5"/>
                        <a:pt x="76" y="4"/>
                        <a:pt x="76" y="3"/>
                      </a:cubicBezTo>
                      <a:cubicBezTo>
                        <a:pt x="76" y="1"/>
                        <a:pt x="77" y="0"/>
                        <a:pt x="78" y="0"/>
                      </a:cubicBezTo>
                      <a:cubicBezTo>
                        <a:pt x="79" y="0"/>
                        <a:pt x="80" y="0"/>
                        <a:pt x="80" y="0"/>
                      </a:cubicBezTo>
                      <a:cubicBezTo>
                        <a:pt x="84" y="0"/>
                        <a:pt x="87" y="0"/>
                        <a:pt x="90" y="0"/>
                      </a:cubicBezTo>
                      <a:cubicBezTo>
                        <a:pt x="92" y="0"/>
                        <a:pt x="93" y="1"/>
                        <a:pt x="93" y="3"/>
                      </a:cubicBezTo>
                      <a:cubicBezTo>
                        <a:pt x="93" y="3"/>
                        <a:pt x="93" y="3"/>
                        <a:pt x="93" y="3"/>
                      </a:cubicBezTo>
                      <a:cubicBezTo>
                        <a:pt x="92" y="4"/>
                        <a:pt x="91" y="5"/>
                        <a:pt x="90" y="5"/>
                      </a:cubicBezTo>
                      <a:close/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81" name="组合 389"/>
              <p:cNvGrpSpPr/>
              <p:nvPr/>
            </p:nvGrpSpPr>
            <p:grpSpPr>
              <a:xfrm>
                <a:off x="6209872" y="5892239"/>
                <a:ext cx="1506092" cy="429548"/>
                <a:chOff x="9352182" y="6447288"/>
                <a:chExt cx="2289735" cy="653049"/>
              </a:xfrm>
            </p:grpSpPr>
            <p:sp>
              <p:nvSpPr>
                <p:cNvPr id="82" name="Freeform 50"/>
                <p:cNvSpPr>
                  <a:spLocks/>
                </p:cNvSpPr>
                <p:nvPr/>
              </p:nvSpPr>
              <p:spPr bwMode="auto">
                <a:xfrm>
                  <a:off x="9357602" y="6447288"/>
                  <a:ext cx="2276185" cy="653049"/>
                </a:xfrm>
                <a:custGeom>
                  <a:avLst/>
                  <a:gdLst>
                    <a:gd name="T0" fmla="*/ 130 w 355"/>
                    <a:gd name="T1" fmla="*/ 8 h 102"/>
                    <a:gd name="T2" fmla="*/ 16 w 355"/>
                    <a:gd name="T3" fmla="*/ 25 h 102"/>
                    <a:gd name="T4" fmla="*/ 1 w 355"/>
                    <a:gd name="T5" fmla="*/ 62 h 102"/>
                    <a:gd name="T6" fmla="*/ 64 w 355"/>
                    <a:gd name="T7" fmla="*/ 99 h 102"/>
                    <a:gd name="T8" fmla="*/ 142 w 355"/>
                    <a:gd name="T9" fmla="*/ 97 h 102"/>
                    <a:gd name="T10" fmla="*/ 225 w 355"/>
                    <a:gd name="T11" fmla="*/ 95 h 102"/>
                    <a:gd name="T12" fmla="*/ 308 w 355"/>
                    <a:gd name="T13" fmla="*/ 94 h 102"/>
                    <a:gd name="T14" fmla="*/ 353 w 355"/>
                    <a:gd name="T15" fmla="*/ 60 h 102"/>
                    <a:gd name="T16" fmla="*/ 347 w 355"/>
                    <a:gd name="T17" fmla="*/ 37 h 102"/>
                    <a:gd name="T18" fmla="*/ 305 w 355"/>
                    <a:gd name="T19" fmla="*/ 24 h 102"/>
                    <a:gd name="T20" fmla="*/ 130 w 355"/>
                    <a:gd name="T21" fmla="*/ 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5" h="102">
                      <a:moveTo>
                        <a:pt x="130" y="8"/>
                      </a:moveTo>
                      <a:cubicBezTo>
                        <a:pt x="92" y="2"/>
                        <a:pt x="48" y="0"/>
                        <a:pt x="16" y="25"/>
                      </a:cubicBezTo>
                      <a:cubicBezTo>
                        <a:pt x="5" y="33"/>
                        <a:pt x="0" y="48"/>
                        <a:pt x="1" y="62"/>
                      </a:cubicBezTo>
                      <a:cubicBezTo>
                        <a:pt x="4" y="90"/>
                        <a:pt x="44" y="97"/>
                        <a:pt x="64" y="99"/>
                      </a:cubicBezTo>
                      <a:cubicBezTo>
                        <a:pt x="90" y="100"/>
                        <a:pt x="116" y="99"/>
                        <a:pt x="142" y="97"/>
                      </a:cubicBezTo>
                      <a:cubicBezTo>
                        <a:pt x="170" y="95"/>
                        <a:pt x="198" y="93"/>
                        <a:pt x="225" y="95"/>
                      </a:cubicBezTo>
                      <a:cubicBezTo>
                        <a:pt x="250" y="97"/>
                        <a:pt x="284" y="102"/>
                        <a:pt x="308" y="94"/>
                      </a:cubicBezTo>
                      <a:cubicBezTo>
                        <a:pt x="324" y="89"/>
                        <a:pt x="350" y="78"/>
                        <a:pt x="353" y="60"/>
                      </a:cubicBezTo>
                      <a:cubicBezTo>
                        <a:pt x="355" y="50"/>
                        <a:pt x="355" y="43"/>
                        <a:pt x="347" y="37"/>
                      </a:cubicBezTo>
                      <a:cubicBezTo>
                        <a:pt x="336" y="28"/>
                        <a:pt x="325" y="25"/>
                        <a:pt x="305" y="24"/>
                      </a:cubicBezTo>
                      <a:cubicBezTo>
                        <a:pt x="305" y="24"/>
                        <a:pt x="196" y="18"/>
                        <a:pt x="13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83" name="Freeform 51"/>
                <p:cNvSpPr>
                  <a:spLocks/>
                </p:cNvSpPr>
                <p:nvPr/>
              </p:nvSpPr>
              <p:spPr bwMode="auto">
                <a:xfrm>
                  <a:off x="9352182" y="6466255"/>
                  <a:ext cx="2289735" cy="628661"/>
                </a:xfrm>
                <a:custGeom>
                  <a:avLst/>
                  <a:gdLst>
                    <a:gd name="T0" fmla="*/ 65 w 357"/>
                    <a:gd name="T1" fmla="*/ 97 h 98"/>
                    <a:gd name="T2" fmla="*/ 0 w 357"/>
                    <a:gd name="T3" fmla="*/ 59 h 98"/>
                    <a:gd name="T4" fmla="*/ 0 w 357"/>
                    <a:gd name="T5" fmla="*/ 55 h 98"/>
                    <a:gd name="T6" fmla="*/ 16 w 357"/>
                    <a:gd name="T7" fmla="*/ 21 h 98"/>
                    <a:gd name="T8" fmla="*/ 87 w 357"/>
                    <a:gd name="T9" fmla="*/ 0 h 98"/>
                    <a:gd name="T10" fmla="*/ 131 w 357"/>
                    <a:gd name="T11" fmla="*/ 4 h 98"/>
                    <a:gd name="T12" fmla="*/ 131 w 357"/>
                    <a:gd name="T13" fmla="*/ 5 h 98"/>
                    <a:gd name="T14" fmla="*/ 131 w 357"/>
                    <a:gd name="T15" fmla="*/ 7 h 98"/>
                    <a:gd name="T16" fmla="*/ 87 w 357"/>
                    <a:gd name="T17" fmla="*/ 3 h 98"/>
                    <a:gd name="T18" fmla="*/ 18 w 357"/>
                    <a:gd name="T19" fmla="*/ 23 h 98"/>
                    <a:gd name="T20" fmla="*/ 3 w 357"/>
                    <a:gd name="T21" fmla="*/ 55 h 98"/>
                    <a:gd name="T22" fmla="*/ 3 w 357"/>
                    <a:gd name="T23" fmla="*/ 59 h 98"/>
                    <a:gd name="T24" fmla="*/ 66 w 357"/>
                    <a:gd name="T25" fmla="*/ 94 h 98"/>
                    <a:gd name="T26" fmla="*/ 87 w 357"/>
                    <a:gd name="T27" fmla="*/ 95 h 98"/>
                    <a:gd name="T28" fmla="*/ 199 w 357"/>
                    <a:gd name="T29" fmla="*/ 90 h 98"/>
                    <a:gd name="T30" fmla="*/ 226 w 357"/>
                    <a:gd name="T31" fmla="*/ 91 h 98"/>
                    <a:gd name="T32" fmla="*/ 275 w 357"/>
                    <a:gd name="T33" fmla="*/ 94 h 98"/>
                    <a:gd name="T34" fmla="*/ 309 w 357"/>
                    <a:gd name="T35" fmla="*/ 90 h 98"/>
                    <a:gd name="T36" fmla="*/ 353 w 357"/>
                    <a:gd name="T37" fmla="*/ 56 h 98"/>
                    <a:gd name="T38" fmla="*/ 354 w 357"/>
                    <a:gd name="T39" fmla="*/ 48 h 98"/>
                    <a:gd name="T40" fmla="*/ 347 w 357"/>
                    <a:gd name="T41" fmla="*/ 35 h 98"/>
                    <a:gd name="T42" fmla="*/ 306 w 357"/>
                    <a:gd name="T43" fmla="*/ 23 h 98"/>
                    <a:gd name="T44" fmla="*/ 131 w 357"/>
                    <a:gd name="T45" fmla="*/ 7 h 98"/>
                    <a:gd name="T46" fmla="*/ 131 w 357"/>
                    <a:gd name="T47" fmla="*/ 5 h 98"/>
                    <a:gd name="T48" fmla="*/ 131 w 357"/>
                    <a:gd name="T49" fmla="*/ 4 h 98"/>
                    <a:gd name="T50" fmla="*/ 306 w 357"/>
                    <a:gd name="T51" fmla="*/ 20 h 98"/>
                    <a:gd name="T52" fmla="*/ 349 w 357"/>
                    <a:gd name="T53" fmla="*/ 33 h 98"/>
                    <a:gd name="T54" fmla="*/ 357 w 357"/>
                    <a:gd name="T55" fmla="*/ 48 h 98"/>
                    <a:gd name="T56" fmla="*/ 356 w 357"/>
                    <a:gd name="T57" fmla="*/ 57 h 98"/>
                    <a:gd name="T58" fmla="*/ 310 w 357"/>
                    <a:gd name="T59" fmla="*/ 93 h 98"/>
                    <a:gd name="T60" fmla="*/ 275 w 357"/>
                    <a:gd name="T61" fmla="*/ 97 h 98"/>
                    <a:gd name="T62" fmla="*/ 226 w 357"/>
                    <a:gd name="T63" fmla="*/ 94 h 98"/>
                    <a:gd name="T64" fmla="*/ 199 w 357"/>
                    <a:gd name="T65" fmla="*/ 93 h 98"/>
                    <a:gd name="T66" fmla="*/ 87 w 357"/>
                    <a:gd name="T67" fmla="*/ 98 h 98"/>
                    <a:gd name="T68" fmla="*/ 65 w 357"/>
                    <a:gd name="T69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57" h="98">
                      <a:moveTo>
                        <a:pt x="65" y="97"/>
                      </a:moveTo>
                      <a:cubicBezTo>
                        <a:pt x="45" y="96"/>
                        <a:pt x="4" y="89"/>
                        <a:pt x="0" y="59"/>
                      </a:cubicBezTo>
                      <a:cubicBezTo>
                        <a:pt x="0" y="58"/>
                        <a:pt x="0" y="56"/>
                        <a:pt x="0" y="55"/>
                      </a:cubicBezTo>
                      <a:cubicBezTo>
                        <a:pt x="0" y="42"/>
                        <a:pt x="6" y="29"/>
                        <a:pt x="16" y="21"/>
                      </a:cubicBezTo>
                      <a:cubicBezTo>
                        <a:pt x="36" y="5"/>
                        <a:pt x="62" y="0"/>
                        <a:pt x="87" y="0"/>
                      </a:cubicBezTo>
                      <a:cubicBezTo>
                        <a:pt x="102" y="0"/>
                        <a:pt x="117" y="1"/>
                        <a:pt x="131" y="4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7"/>
                        <a:pt x="131" y="7"/>
                        <a:pt x="131" y="7"/>
                      </a:cubicBezTo>
                      <a:cubicBezTo>
                        <a:pt x="117" y="4"/>
                        <a:pt x="102" y="3"/>
                        <a:pt x="87" y="3"/>
                      </a:cubicBezTo>
                      <a:cubicBezTo>
                        <a:pt x="62" y="3"/>
                        <a:pt x="38" y="8"/>
                        <a:pt x="18" y="23"/>
                      </a:cubicBezTo>
                      <a:cubicBezTo>
                        <a:pt x="9" y="30"/>
                        <a:pt x="3" y="43"/>
                        <a:pt x="3" y="55"/>
                      </a:cubicBezTo>
                      <a:cubicBezTo>
                        <a:pt x="3" y="56"/>
                        <a:pt x="3" y="57"/>
                        <a:pt x="3" y="59"/>
                      </a:cubicBezTo>
                      <a:cubicBezTo>
                        <a:pt x="6" y="85"/>
                        <a:pt x="45" y="93"/>
                        <a:pt x="66" y="94"/>
                      </a:cubicBezTo>
                      <a:cubicBezTo>
                        <a:pt x="73" y="95"/>
                        <a:pt x="80" y="95"/>
                        <a:pt x="87" y="95"/>
                      </a:cubicBezTo>
                      <a:cubicBezTo>
                        <a:pt x="124" y="95"/>
                        <a:pt x="162" y="90"/>
                        <a:pt x="199" y="90"/>
                      </a:cubicBezTo>
                      <a:cubicBezTo>
                        <a:pt x="208" y="90"/>
                        <a:pt x="217" y="90"/>
                        <a:pt x="226" y="91"/>
                      </a:cubicBezTo>
                      <a:cubicBezTo>
                        <a:pt x="241" y="92"/>
                        <a:pt x="259" y="94"/>
                        <a:pt x="275" y="94"/>
                      </a:cubicBezTo>
                      <a:cubicBezTo>
                        <a:pt x="287" y="94"/>
                        <a:pt x="299" y="93"/>
                        <a:pt x="309" y="90"/>
                      </a:cubicBezTo>
                      <a:cubicBezTo>
                        <a:pt x="325" y="84"/>
                        <a:pt x="350" y="74"/>
                        <a:pt x="353" y="56"/>
                      </a:cubicBezTo>
                      <a:cubicBezTo>
                        <a:pt x="353" y="53"/>
                        <a:pt x="354" y="50"/>
                        <a:pt x="354" y="48"/>
                      </a:cubicBezTo>
                      <a:cubicBezTo>
                        <a:pt x="354" y="43"/>
                        <a:pt x="352" y="39"/>
                        <a:pt x="347" y="35"/>
                      </a:cubicBezTo>
                      <a:cubicBezTo>
                        <a:pt x="337" y="26"/>
                        <a:pt x="326" y="24"/>
                        <a:pt x="306" y="23"/>
                      </a:cubicBezTo>
                      <a:cubicBezTo>
                        <a:pt x="306" y="23"/>
                        <a:pt x="197" y="16"/>
                        <a:pt x="131" y="7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4"/>
                        <a:pt x="131" y="4"/>
                        <a:pt x="131" y="4"/>
                      </a:cubicBezTo>
                      <a:cubicBezTo>
                        <a:pt x="197" y="13"/>
                        <a:pt x="306" y="20"/>
                        <a:pt x="306" y="20"/>
                      </a:cubicBezTo>
                      <a:cubicBezTo>
                        <a:pt x="326" y="21"/>
                        <a:pt x="338" y="23"/>
                        <a:pt x="349" y="33"/>
                      </a:cubicBezTo>
                      <a:cubicBezTo>
                        <a:pt x="355" y="37"/>
                        <a:pt x="357" y="42"/>
                        <a:pt x="357" y="48"/>
                      </a:cubicBezTo>
                      <a:cubicBezTo>
                        <a:pt x="357" y="51"/>
                        <a:pt x="356" y="54"/>
                        <a:pt x="356" y="57"/>
                      </a:cubicBezTo>
                      <a:cubicBezTo>
                        <a:pt x="352" y="77"/>
                        <a:pt x="326" y="87"/>
                        <a:pt x="310" y="93"/>
                      </a:cubicBezTo>
                      <a:cubicBezTo>
                        <a:pt x="299" y="96"/>
                        <a:pt x="288" y="97"/>
                        <a:pt x="275" y="97"/>
                      </a:cubicBezTo>
                      <a:cubicBezTo>
                        <a:pt x="258" y="97"/>
                        <a:pt x="241" y="95"/>
                        <a:pt x="226" y="94"/>
                      </a:cubicBezTo>
                      <a:cubicBezTo>
                        <a:pt x="217" y="93"/>
                        <a:pt x="208" y="93"/>
                        <a:pt x="199" y="93"/>
                      </a:cubicBezTo>
                      <a:cubicBezTo>
                        <a:pt x="162" y="93"/>
                        <a:pt x="124" y="98"/>
                        <a:pt x="87" y="98"/>
                      </a:cubicBezTo>
                      <a:cubicBezTo>
                        <a:pt x="80" y="98"/>
                        <a:pt x="73" y="98"/>
                        <a:pt x="65" y="97"/>
                      </a:cubicBezTo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84" name="Freeform 52"/>
                <p:cNvSpPr>
                  <a:spLocks/>
                </p:cNvSpPr>
                <p:nvPr/>
              </p:nvSpPr>
              <p:spPr bwMode="auto">
                <a:xfrm>
                  <a:off x="9428055" y="6685745"/>
                  <a:ext cx="2143408" cy="338719"/>
                </a:xfrm>
                <a:custGeom>
                  <a:avLst/>
                  <a:gdLst>
                    <a:gd name="T0" fmla="*/ 13 w 334"/>
                    <a:gd name="T1" fmla="*/ 0 h 53"/>
                    <a:gd name="T2" fmla="*/ 3 w 334"/>
                    <a:gd name="T3" fmla="*/ 22 h 53"/>
                    <a:gd name="T4" fmla="*/ 74 w 334"/>
                    <a:gd name="T5" fmla="*/ 53 h 53"/>
                    <a:gd name="T6" fmla="*/ 79 w 334"/>
                    <a:gd name="T7" fmla="*/ 53 h 53"/>
                    <a:gd name="T8" fmla="*/ 200 w 334"/>
                    <a:gd name="T9" fmla="*/ 46 h 53"/>
                    <a:gd name="T10" fmla="*/ 242 w 334"/>
                    <a:gd name="T11" fmla="*/ 50 h 53"/>
                    <a:gd name="T12" fmla="*/ 264 w 334"/>
                    <a:gd name="T13" fmla="*/ 51 h 53"/>
                    <a:gd name="T14" fmla="*/ 328 w 334"/>
                    <a:gd name="T15" fmla="*/ 23 h 53"/>
                    <a:gd name="T16" fmla="*/ 327 w 334"/>
                    <a:gd name="T17" fmla="*/ 10 h 53"/>
                    <a:gd name="T18" fmla="*/ 311 w 334"/>
                    <a:gd name="T19" fmla="*/ 17 h 53"/>
                    <a:gd name="T20" fmla="*/ 231 w 334"/>
                    <a:gd name="T21" fmla="*/ 37 h 53"/>
                    <a:gd name="T22" fmla="*/ 228 w 334"/>
                    <a:gd name="T23" fmla="*/ 37 h 53"/>
                    <a:gd name="T24" fmla="*/ 145 w 334"/>
                    <a:gd name="T25" fmla="*/ 36 h 53"/>
                    <a:gd name="T26" fmla="*/ 114 w 334"/>
                    <a:gd name="T27" fmla="*/ 37 h 53"/>
                    <a:gd name="T28" fmla="*/ 111 w 334"/>
                    <a:gd name="T29" fmla="*/ 37 h 53"/>
                    <a:gd name="T30" fmla="*/ 25 w 334"/>
                    <a:gd name="T31" fmla="*/ 8 h 53"/>
                    <a:gd name="T32" fmla="*/ 13 w 334"/>
                    <a:gd name="T3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4" h="53">
                      <a:moveTo>
                        <a:pt x="13" y="0"/>
                      </a:moveTo>
                      <a:cubicBezTo>
                        <a:pt x="5" y="0"/>
                        <a:pt x="0" y="11"/>
                        <a:pt x="3" y="22"/>
                      </a:cubicBezTo>
                      <a:cubicBezTo>
                        <a:pt x="3" y="22"/>
                        <a:pt x="6" y="53"/>
                        <a:pt x="74" y="53"/>
                      </a:cubicBezTo>
                      <a:cubicBezTo>
                        <a:pt x="75" y="53"/>
                        <a:pt x="77" y="53"/>
                        <a:pt x="79" y="53"/>
                      </a:cubicBezTo>
                      <a:cubicBezTo>
                        <a:pt x="130" y="52"/>
                        <a:pt x="166" y="46"/>
                        <a:pt x="200" y="46"/>
                      </a:cubicBezTo>
                      <a:cubicBezTo>
                        <a:pt x="214" y="46"/>
                        <a:pt x="228" y="47"/>
                        <a:pt x="242" y="50"/>
                      </a:cubicBezTo>
                      <a:cubicBezTo>
                        <a:pt x="250" y="51"/>
                        <a:pt x="257" y="51"/>
                        <a:pt x="264" y="51"/>
                      </a:cubicBezTo>
                      <a:cubicBezTo>
                        <a:pt x="296" y="51"/>
                        <a:pt x="320" y="39"/>
                        <a:pt x="328" y="23"/>
                      </a:cubicBezTo>
                      <a:cubicBezTo>
                        <a:pt x="334" y="13"/>
                        <a:pt x="332" y="10"/>
                        <a:pt x="327" y="10"/>
                      </a:cubicBezTo>
                      <a:cubicBezTo>
                        <a:pt x="323" y="10"/>
                        <a:pt x="316" y="13"/>
                        <a:pt x="311" y="17"/>
                      </a:cubicBezTo>
                      <a:cubicBezTo>
                        <a:pt x="299" y="27"/>
                        <a:pt x="266" y="37"/>
                        <a:pt x="231" y="37"/>
                      </a:cubicBezTo>
                      <a:cubicBezTo>
                        <a:pt x="230" y="37"/>
                        <a:pt x="229" y="37"/>
                        <a:pt x="228" y="37"/>
                      </a:cubicBezTo>
                      <a:cubicBezTo>
                        <a:pt x="203" y="37"/>
                        <a:pt x="172" y="36"/>
                        <a:pt x="145" y="36"/>
                      </a:cubicBezTo>
                      <a:cubicBezTo>
                        <a:pt x="134" y="36"/>
                        <a:pt x="123" y="36"/>
                        <a:pt x="114" y="37"/>
                      </a:cubicBezTo>
                      <a:cubicBezTo>
                        <a:pt x="113" y="37"/>
                        <a:pt x="112" y="37"/>
                        <a:pt x="111" y="37"/>
                      </a:cubicBezTo>
                      <a:cubicBezTo>
                        <a:pt x="81" y="37"/>
                        <a:pt x="36" y="20"/>
                        <a:pt x="25" y="8"/>
                      </a:cubicBezTo>
                      <a:cubicBezTo>
                        <a:pt x="21" y="2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DC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85" name="Freeform 53"/>
                <p:cNvSpPr>
                  <a:spLocks noEditPoints="1"/>
                </p:cNvSpPr>
                <p:nvPr/>
              </p:nvSpPr>
              <p:spPr bwMode="auto">
                <a:xfrm>
                  <a:off x="9447023" y="6550258"/>
                  <a:ext cx="2097342" cy="455237"/>
                </a:xfrm>
                <a:custGeom>
                  <a:avLst/>
                  <a:gdLst>
                    <a:gd name="T0" fmla="*/ 63 w 327"/>
                    <a:gd name="T1" fmla="*/ 69 h 71"/>
                    <a:gd name="T2" fmla="*/ 77 w 327"/>
                    <a:gd name="T3" fmla="*/ 71 h 71"/>
                    <a:gd name="T4" fmla="*/ 107 w 327"/>
                    <a:gd name="T5" fmla="*/ 66 h 71"/>
                    <a:gd name="T6" fmla="*/ 95 w 327"/>
                    <a:gd name="T7" fmla="*/ 71 h 71"/>
                    <a:gd name="T8" fmla="*/ 243 w 327"/>
                    <a:gd name="T9" fmla="*/ 68 h 71"/>
                    <a:gd name="T10" fmla="*/ 260 w 327"/>
                    <a:gd name="T11" fmla="*/ 68 h 71"/>
                    <a:gd name="T12" fmla="*/ 227 w 327"/>
                    <a:gd name="T13" fmla="*/ 70 h 71"/>
                    <a:gd name="T14" fmla="*/ 215 w 327"/>
                    <a:gd name="T15" fmla="*/ 64 h 71"/>
                    <a:gd name="T16" fmla="*/ 123 w 327"/>
                    <a:gd name="T17" fmla="*/ 68 h 71"/>
                    <a:gd name="T18" fmla="*/ 140 w 327"/>
                    <a:gd name="T19" fmla="*/ 67 h 71"/>
                    <a:gd name="T20" fmla="*/ 125 w 327"/>
                    <a:gd name="T21" fmla="*/ 70 h 71"/>
                    <a:gd name="T22" fmla="*/ 33 w 327"/>
                    <a:gd name="T23" fmla="*/ 65 h 71"/>
                    <a:gd name="T24" fmla="*/ 50 w 327"/>
                    <a:gd name="T25" fmla="*/ 68 h 71"/>
                    <a:gd name="T26" fmla="*/ 275 w 327"/>
                    <a:gd name="T27" fmla="*/ 65 h 71"/>
                    <a:gd name="T28" fmla="*/ 287 w 327"/>
                    <a:gd name="T29" fmla="*/ 67 h 71"/>
                    <a:gd name="T30" fmla="*/ 273 w 327"/>
                    <a:gd name="T31" fmla="*/ 67 h 71"/>
                    <a:gd name="T32" fmla="*/ 167 w 327"/>
                    <a:gd name="T33" fmla="*/ 63 h 71"/>
                    <a:gd name="T34" fmla="*/ 155 w 327"/>
                    <a:gd name="T35" fmla="*/ 68 h 71"/>
                    <a:gd name="T36" fmla="*/ 183 w 327"/>
                    <a:gd name="T37" fmla="*/ 65 h 71"/>
                    <a:gd name="T38" fmla="*/ 197 w 327"/>
                    <a:gd name="T39" fmla="*/ 68 h 71"/>
                    <a:gd name="T40" fmla="*/ 7 w 327"/>
                    <a:gd name="T41" fmla="*/ 52 h 71"/>
                    <a:gd name="T42" fmla="*/ 18 w 327"/>
                    <a:gd name="T43" fmla="*/ 62 h 71"/>
                    <a:gd name="T44" fmla="*/ 303 w 327"/>
                    <a:gd name="T45" fmla="*/ 56 h 71"/>
                    <a:gd name="T46" fmla="*/ 305 w 327"/>
                    <a:gd name="T47" fmla="*/ 61 h 71"/>
                    <a:gd name="T48" fmla="*/ 324 w 327"/>
                    <a:gd name="T49" fmla="*/ 41 h 71"/>
                    <a:gd name="T50" fmla="*/ 320 w 327"/>
                    <a:gd name="T51" fmla="*/ 29 h 71"/>
                    <a:gd name="T52" fmla="*/ 327 w 327"/>
                    <a:gd name="T53" fmla="*/ 39 h 71"/>
                    <a:gd name="T54" fmla="*/ 4 w 327"/>
                    <a:gd name="T55" fmla="*/ 25 h 71"/>
                    <a:gd name="T56" fmla="*/ 8 w 327"/>
                    <a:gd name="T57" fmla="*/ 28 h 71"/>
                    <a:gd name="T58" fmla="*/ 293 w 327"/>
                    <a:gd name="T59" fmla="*/ 20 h 71"/>
                    <a:gd name="T60" fmla="*/ 308 w 327"/>
                    <a:gd name="T61" fmla="*/ 20 h 71"/>
                    <a:gd name="T62" fmla="*/ 263 w 327"/>
                    <a:gd name="T63" fmla="*/ 18 h 71"/>
                    <a:gd name="T64" fmla="*/ 276 w 327"/>
                    <a:gd name="T65" fmla="*/ 14 h 71"/>
                    <a:gd name="T66" fmla="*/ 275 w 327"/>
                    <a:gd name="T67" fmla="*/ 19 h 71"/>
                    <a:gd name="T68" fmla="*/ 33 w 327"/>
                    <a:gd name="T69" fmla="*/ 9 h 71"/>
                    <a:gd name="T70" fmla="*/ 20 w 327"/>
                    <a:gd name="T71" fmla="*/ 17 h 71"/>
                    <a:gd name="T72" fmla="*/ 231 w 327"/>
                    <a:gd name="T73" fmla="*/ 14 h 71"/>
                    <a:gd name="T74" fmla="*/ 248 w 327"/>
                    <a:gd name="T75" fmla="*/ 15 h 71"/>
                    <a:gd name="T76" fmla="*/ 215 w 327"/>
                    <a:gd name="T77" fmla="*/ 15 h 71"/>
                    <a:gd name="T78" fmla="*/ 216 w 327"/>
                    <a:gd name="T79" fmla="*/ 11 h 71"/>
                    <a:gd name="T80" fmla="*/ 216 w 327"/>
                    <a:gd name="T81" fmla="*/ 15 h 71"/>
                    <a:gd name="T82" fmla="*/ 171 w 327"/>
                    <a:gd name="T83" fmla="*/ 10 h 71"/>
                    <a:gd name="T84" fmla="*/ 188 w 327"/>
                    <a:gd name="T85" fmla="*/ 11 h 71"/>
                    <a:gd name="T86" fmla="*/ 155 w 327"/>
                    <a:gd name="T87" fmla="*/ 11 h 71"/>
                    <a:gd name="T88" fmla="*/ 156 w 327"/>
                    <a:gd name="T89" fmla="*/ 6 h 71"/>
                    <a:gd name="T90" fmla="*/ 156 w 327"/>
                    <a:gd name="T91" fmla="*/ 11 h 71"/>
                    <a:gd name="T92" fmla="*/ 108 w 327"/>
                    <a:gd name="T93" fmla="*/ 6 h 71"/>
                    <a:gd name="T94" fmla="*/ 126 w 327"/>
                    <a:gd name="T95" fmla="*/ 3 h 71"/>
                    <a:gd name="T96" fmla="*/ 125 w 327"/>
                    <a:gd name="T97" fmla="*/ 8 h 71"/>
                    <a:gd name="T98" fmla="*/ 60 w 327"/>
                    <a:gd name="T99" fmla="*/ 1 h 71"/>
                    <a:gd name="T100" fmla="*/ 49 w 327"/>
                    <a:gd name="T101" fmla="*/ 8 h 71"/>
                    <a:gd name="T102" fmla="*/ 80 w 327"/>
                    <a:gd name="T103" fmla="*/ 5 h 71"/>
                    <a:gd name="T104" fmla="*/ 80 w 327"/>
                    <a:gd name="T105" fmla="*/ 0 h 71"/>
                    <a:gd name="T106" fmla="*/ 90 w 327"/>
                    <a:gd name="T107" fmla="*/ 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7" h="71">
                      <a:moveTo>
                        <a:pt x="77" y="71"/>
                      </a:moveTo>
                      <a:cubicBezTo>
                        <a:pt x="73" y="71"/>
                        <a:pt x="69" y="71"/>
                        <a:pt x="65" y="71"/>
                      </a:cubicBezTo>
                      <a:cubicBezTo>
                        <a:pt x="64" y="71"/>
                        <a:pt x="63" y="70"/>
                        <a:pt x="63" y="69"/>
                      </a:cubicBezTo>
                      <a:cubicBezTo>
                        <a:pt x="63" y="69"/>
                        <a:pt x="63" y="69"/>
                        <a:pt x="63" y="69"/>
                      </a:cubicBezTo>
                      <a:cubicBezTo>
                        <a:pt x="63" y="67"/>
                        <a:pt x="64" y="66"/>
                        <a:pt x="65" y="66"/>
                      </a:cubicBezTo>
                      <a:cubicBezTo>
                        <a:pt x="69" y="67"/>
                        <a:pt x="73" y="67"/>
                        <a:pt x="77" y="67"/>
                      </a:cubicBezTo>
                      <a:cubicBezTo>
                        <a:pt x="79" y="67"/>
                        <a:pt x="80" y="68"/>
                        <a:pt x="80" y="69"/>
                      </a:cubicBezTo>
                      <a:cubicBezTo>
                        <a:pt x="80" y="70"/>
                        <a:pt x="79" y="71"/>
                        <a:pt x="77" y="71"/>
                      </a:cubicBezTo>
                      <a:close/>
                      <a:moveTo>
                        <a:pt x="93" y="69"/>
                      </a:moveTo>
                      <a:cubicBezTo>
                        <a:pt x="93" y="69"/>
                        <a:pt x="93" y="69"/>
                        <a:pt x="93" y="69"/>
                      </a:cubicBezTo>
                      <a:cubicBezTo>
                        <a:pt x="93" y="67"/>
                        <a:pt x="94" y="66"/>
                        <a:pt x="95" y="66"/>
                      </a:cubicBezTo>
                      <a:cubicBezTo>
                        <a:pt x="99" y="66"/>
                        <a:pt x="103" y="66"/>
                        <a:pt x="107" y="66"/>
                      </a:cubicBezTo>
                      <a:cubicBezTo>
                        <a:pt x="109" y="66"/>
                        <a:pt x="110" y="67"/>
                        <a:pt x="110" y="68"/>
                      </a:cubicBezTo>
                      <a:cubicBezTo>
                        <a:pt x="110" y="70"/>
                        <a:pt x="109" y="71"/>
                        <a:pt x="107" y="71"/>
                      </a:cubicBezTo>
                      <a:cubicBezTo>
                        <a:pt x="103" y="71"/>
                        <a:pt x="99" y="71"/>
                        <a:pt x="95" y="71"/>
                      </a:cubicBezTo>
                      <a:cubicBezTo>
                        <a:pt x="95" y="71"/>
                        <a:pt x="95" y="71"/>
                        <a:pt x="95" y="71"/>
                      </a:cubicBezTo>
                      <a:cubicBezTo>
                        <a:pt x="94" y="71"/>
                        <a:pt x="93" y="70"/>
                        <a:pt x="93" y="69"/>
                      </a:cubicBezTo>
                      <a:close/>
                      <a:moveTo>
                        <a:pt x="245" y="71"/>
                      </a:moveTo>
                      <a:cubicBezTo>
                        <a:pt x="244" y="71"/>
                        <a:pt x="243" y="70"/>
                        <a:pt x="243" y="69"/>
                      </a:cubicBezTo>
                      <a:cubicBezTo>
                        <a:pt x="243" y="68"/>
                        <a:pt x="243" y="68"/>
                        <a:pt x="243" y="68"/>
                      </a:cubicBezTo>
                      <a:cubicBezTo>
                        <a:pt x="243" y="67"/>
                        <a:pt x="244" y="66"/>
                        <a:pt x="245" y="66"/>
                      </a:cubicBezTo>
                      <a:cubicBezTo>
                        <a:pt x="248" y="66"/>
                        <a:pt x="250" y="66"/>
                        <a:pt x="252" y="66"/>
                      </a:cubicBezTo>
                      <a:cubicBezTo>
                        <a:pt x="254" y="66"/>
                        <a:pt x="255" y="66"/>
                        <a:pt x="257" y="66"/>
                      </a:cubicBezTo>
                      <a:cubicBezTo>
                        <a:pt x="258" y="66"/>
                        <a:pt x="260" y="67"/>
                        <a:pt x="260" y="68"/>
                      </a:cubicBezTo>
                      <a:cubicBezTo>
                        <a:pt x="260" y="70"/>
                        <a:pt x="259" y="71"/>
                        <a:pt x="257" y="71"/>
                      </a:cubicBezTo>
                      <a:cubicBezTo>
                        <a:pt x="256" y="71"/>
                        <a:pt x="254" y="71"/>
                        <a:pt x="252" y="71"/>
                      </a:cubicBezTo>
                      <a:cubicBezTo>
                        <a:pt x="250" y="71"/>
                        <a:pt x="247" y="71"/>
                        <a:pt x="245" y="71"/>
                      </a:cubicBezTo>
                      <a:close/>
                      <a:moveTo>
                        <a:pt x="227" y="70"/>
                      </a:moveTo>
                      <a:cubicBezTo>
                        <a:pt x="223" y="70"/>
                        <a:pt x="219" y="69"/>
                        <a:pt x="215" y="69"/>
                      </a:cubicBezTo>
                      <a:cubicBezTo>
                        <a:pt x="214" y="69"/>
                        <a:pt x="213" y="68"/>
                        <a:pt x="213" y="67"/>
                      </a:cubicBezTo>
                      <a:cubicBezTo>
                        <a:pt x="213" y="67"/>
                        <a:pt x="213" y="67"/>
                        <a:pt x="213" y="67"/>
                      </a:cubicBezTo>
                      <a:cubicBezTo>
                        <a:pt x="213" y="65"/>
                        <a:pt x="214" y="64"/>
                        <a:pt x="215" y="64"/>
                      </a:cubicBezTo>
                      <a:cubicBezTo>
                        <a:pt x="219" y="65"/>
                        <a:pt x="223" y="65"/>
                        <a:pt x="227" y="65"/>
                      </a:cubicBezTo>
                      <a:cubicBezTo>
                        <a:pt x="229" y="65"/>
                        <a:pt x="230" y="66"/>
                        <a:pt x="230" y="68"/>
                      </a:cubicBezTo>
                      <a:cubicBezTo>
                        <a:pt x="230" y="69"/>
                        <a:pt x="228" y="70"/>
                        <a:pt x="227" y="70"/>
                      </a:cubicBezTo>
                      <a:close/>
                      <a:moveTo>
                        <a:pt x="123" y="68"/>
                      </a:moveTo>
                      <a:cubicBezTo>
                        <a:pt x="123" y="67"/>
                        <a:pt x="123" y="67"/>
                        <a:pt x="123" y="67"/>
                      </a:cubicBezTo>
                      <a:cubicBezTo>
                        <a:pt x="123" y="66"/>
                        <a:pt x="124" y="65"/>
                        <a:pt x="125" y="65"/>
                      </a:cubicBezTo>
                      <a:cubicBezTo>
                        <a:pt x="129" y="65"/>
                        <a:pt x="133" y="65"/>
                        <a:pt x="137" y="64"/>
                      </a:cubicBezTo>
                      <a:cubicBezTo>
                        <a:pt x="139" y="64"/>
                        <a:pt x="140" y="65"/>
                        <a:pt x="140" y="67"/>
                      </a:cubicBezTo>
                      <a:cubicBezTo>
                        <a:pt x="140" y="68"/>
                        <a:pt x="139" y="69"/>
                        <a:pt x="137" y="69"/>
                      </a:cubicBezTo>
                      <a:cubicBezTo>
                        <a:pt x="133" y="69"/>
                        <a:pt x="129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4" y="70"/>
                        <a:pt x="123" y="69"/>
                        <a:pt x="123" y="68"/>
                      </a:cubicBezTo>
                      <a:close/>
                      <a:moveTo>
                        <a:pt x="47" y="70"/>
                      </a:moveTo>
                      <a:cubicBezTo>
                        <a:pt x="43" y="69"/>
                        <a:pt x="39" y="69"/>
                        <a:pt x="35" y="68"/>
                      </a:cubicBezTo>
                      <a:cubicBezTo>
                        <a:pt x="34" y="67"/>
                        <a:pt x="33" y="66"/>
                        <a:pt x="33" y="65"/>
                      </a:cubicBezTo>
                      <a:cubicBezTo>
                        <a:pt x="33" y="65"/>
                        <a:pt x="33" y="65"/>
                        <a:pt x="33" y="65"/>
                      </a:cubicBezTo>
                      <a:cubicBezTo>
                        <a:pt x="34" y="64"/>
                        <a:pt x="35" y="63"/>
                        <a:pt x="36" y="63"/>
                      </a:cubicBezTo>
                      <a:cubicBezTo>
                        <a:pt x="40" y="64"/>
                        <a:pt x="44" y="65"/>
                        <a:pt x="48" y="65"/>
                      </a:cubicBezTo>
                      <a:cubicBezTo>
                        <a:pt x="49" y="65"/>
                        <a:pt x="50" y="66"/>
                        <a:pt x="50" y="68"/>
                      </a:cubicBezTo>
                      <a:cubicBezTo>
                        <a:pt x="50" y="69"/>
                        <a:pt x="49" y="70"/>
                        <a:pt x="47" y="70"/>
                      </a:cubicBezTo>
                      <a:close/>
                      <a:moveTo>
                        <a:pt x="273" y="67"/>
                      </a:moveTo>
                      <a:cubicBezTo>
                        <a:pt x="273" y="67"/>
                        <a:pt x="273" y="67"/>
                        <a:pt x="273" y="67"/>
                      </a:cubicBezTo>
                      <a:cubicBezTo>
                        <a:pt x="273" y="66"/>
                        <a:pt x="274" y="65"/>
                        <a:pt x="275" y="65"/>
                      </a:cubicBezTo>
                      <a:cubicBezTo>
                        <a:pt x="277" y="64"/>
                        <a:pt x="280" y="64"/>
                        <a:pt x="282" y="63"/>
                      </a:cubicBezTo>
                      <a:cubicBezTo>
                        <a:pt x="283" y="63"/>
                        <a:pt x="285" y="62"/>
                        <a:pt x="286" y="62"/>
                      </a:cubicBezTo>
                      <a:cubicBezTo>
                        <a:pt x="287" y="62"/>
                        <a:pt x="289" y="62"/>
                        <a:pt x="289" y="64"/>
                      </a:cubicBezTo>
                      <a:cubicBezTo>
                        <a:pt x="290" y="65"/>
                        <a:pt x="289" y="66"/>
                        <a:pt x="287" y="67"/>
                      </a:cubicBezTo>
                      <a:cubicBezTo>
                        <a:pt x="286" y="67"/>
                        <a:pt x="285" y="67"/>
                        <a:pt x="283" y="68"/>
                      </a:cubicBezTo>
                      <a:cubicBezTo>
                        <a:pt x="281" y="68"/>
                        <a:pt x="278" y="69"/>
                        <a:pt x="276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4" y="69"/>
                        <a:pt x="273" y="69"/>
                        <a:pt x="273" y="67"/>
                      </a:cubicBezTo>
                      <a:close/>
                      <a:moveTo>
                        <a:pt x="153" y="66"/>
                      </a:moveTo>
                      <a:cubicBezTo>
                        <a:pt x="153" y="66"/>
                        <a:pt x="153" y="66"/>
                        <a:pt x="153" y="66"/>
                      </a:cubicBezTo>
                      <a:cubicBezTo>
                        <a:pt x="153" y="65"/>
                        <a:pt x="154" y="64"/>
                        <a:pt x="155" y="64"/>
                      </a:cubicBezTo>
                      <a:cubicBezTo>
                        <a:pt x="159" y="63"/>
                        <a:pt x="163" y="63"/>
                        <a:pt x="167" y="63"/>
                      </a:cubicBezTo>
                      <a:cubicBezTo>
                        <a:pt x="169" y="63"/>
                        <a:pt x="170" y="64"/>
                        <a:pt x="170" y="65"/>
                      </a:cubicBezTo>
                      <a:cubicBezTo>
                        <a:pt x="170" y="67"/>
                        <a:pt x="169" y="68"/>
                        <a:pt x="167" y="68"/>
                      </a:cubicBezTo>
                      <a:cubicBezTo>
                        <a:pt x="163" y="68"/>
                        <a:pt x="159" y="68"/>
                        <a:pt x="155" y="68"/>
                      </a:cubicBezTo>
                      <a:cubicBezTo>
                        <a:pt x="155" y="68"/>
                        <a:pt x="155" y="68"/>
                        <a:pt x="155" y="68"/>
                      </a:cubicBezTo>
                      <a:cubicBezTo>
                        <a:pt x="154" y="68"/>
                        <a:pt x="153" y="67"/>
                        <a:pt x="153" y="66"/>
                      </a:cubicBezTo>
                      <a:close/>
                      <a:moveTo>
                        <a:pt x="197" y="68"/>
                      </a:moveTo>
                      <a:cubicBezTo>
                        <a:pt x="193" y="68"/>
                        <a:pt x="189" y="68"/>
                        <a:pt x="185" y="68"/>
                      </a:cubicBezTo>
                      <a:cubicBezTo>
                        <a:pt x="184" y="68"/>
                        <a:pt x="183" y="67"/>
                        <a:pt x="183" y="65"/>
                      </a:cubicBezTo>
                      <a:cubicBezTo>
                        <a:pt x="183" y="64"/>
                        <a:pt x="184" y="63"/>
                        <a:pt x="185" y="63"/>
                      </a:cubicBezTo>
                      <a:cubicBezTo>
                        <a:pt x="189" y="63"/>
                        <a:pt x="193" y="63"/>
                        <a:pt x="197" y="63"/>
                      </a:cubicBezTo>
                      <a:cubicBezTo>
                        <a:pt x="199" y="63"/>
                        <a:pt x="200" y="64"/>
                        <a:pt x="200" y="66"/>
                      </a:cubicBezTo>
                      <a:cubicBezTo>
                        <a:pt x="200" y="67"/>
                        <a:pt x="199" y="68"/>
                        <a:pt x="197" y="68"/>
                      </a:cubicBezTo>
                      <a:close/>
                      <a:moveTo>
                        <a:pt x="17" y="62"/>
                      </a:moveTo>
                      <a:cubicBezTo>
                        <a:pt x="13" y="60"/>
                        <a:pt x="10" y="58"/>
                        <a:pt x="7" y="55"/>
                      </a:cubicBezTo>
                      <a:cubicBezTo>
                        <a:pt x="6" y="55"/>
                        <a:pt x="6" y="54"/>
                        <a:pt x="6" y="54"/>
                      </a:cubicBezTo>
                      <a:cubicBezTo>
                        <a:pt x="6" y="53"/>
                        <a:pt x="6" y="52"/>
                        <a:pt x="7" y="52"/>
                      </a:cubicBezTo>
                      <a:cubicBezTo>
                        <a:pt x="7" y="51"/>
                        <a:pt x="9" y="51"/>
                        <a:pt x="10" y="52"/>
                      </a:cubicBezTo>
                      <a:cubicBezTo>
                        <a:pt x="12" y="54"/>
                        <a:pt x="16" y="56"/>
                        <a:pt x="19" y="58"/>
                      </a:cubicBezTo>
                      <a:cubicBezTo>
                        <a:pt x="21" y="58"/>
                        <a:pt x="21" y="60"/>
                        <a:pt x="21" y="61"/>
                      </a:cubicBezTo>
                      <a:cubicBezTo>
                        <a:pt x="20" y="62"/>
                        <a:pt x="19" y="62"/>
                        <a:pt x="18" y="62"/>
                      </a:cubicBezTo>
                      <a:lnTo>
                        <a:pt x="17" y="62"/>
                      </a:lnTo>
                      <a:close/>
                      <a:moveTo>
                        <a:pt x="302" y="59"/>
                      </a:moveTo>
                      <a:cubicBezTo>
                        <a:pt x="301" y="59"/>
                        <a:pt x="301" y="59"/>
                        <a:pt x="301" y="59"/>
                      </a:cubicBezTo>
                      <a:cubicBezTo>
                        <a:pt x="301" y="58"/>
                        <a:pt x="302" y="57"/>
                        <a:pt x="303" y="56"/>
                      </a:cubicBezTo>
                      <a:cubicBezTo>
                        <a:pt x="307" y="55"/>
                        <a:pt x="310" y="53"/>
                        <a:pt x="313" y="51"/>
                      </a:cubicBezTo>
                      <a:cubicBezTo>
                        <a:pt x="314" y="50"/>
                        <a:pt x="316" y="50"/>
                        <a:pt x="316" y="51"/>
                      </a:cubicBezTo>
                      <a:cubicBezTo>
                        <a:pt x="317" y="53"/>
                        <a:pt x="317" y="54"/>
                        <a:pt x="316" y="55"/>
                      </a:cubicBezTo>
                      <a:cubicBezTo>
                        <a:pt x="313" y="57"/>
                        <a:pt x="309" y="59"/>
                        <a:pt x="305" y="61"/>
                      </a:cubicBezTo>
                      <a:cubicBezTo>
                        <a:pt x="305" y="61"/>
                        <a:pt x="305" y="61"/>
                        <a:pt x="305" y="61"/>
                      </a:cubicBezTo>
                      <a:cubicBezTo>
                        <a:pt x="304" y="61"/>
                        <a:pt x="304" y="61"/>
                        <a:pt x="304" y="61"/>
                      </a:cubicBezTo>
                      <a:cubicBezTo>
                        <a:pt x="303" y="61"/>
                        <a:pt x="302" y="60"/>
                        <a:pt x="302" y="59"/>
                      </a:cubicBezTo>
                      <a:close/>
                      <a:moveTo>
                        <a:pt x="324" y="41"/>
                      </a:moveTo>
                      <a:cubicBezTo>
                        <a:pt x="323" y="41"/>
                        <a:pt x="322" y="40"/>
                        <a:pt x="322" y="38"/>
                      </a:cubicBezTo>
                      <a:cubicBezTo>
                        <a:pt x="322" y="38"/>
                        <a:pt x="322" y="38"/>
                        <a:pt x="322" y="38"/>
                      </a:cubicBezTo>
                      <a:cubicBezTo>
                        <a:pt x="322" y="37"/>
                        <a:pt x="322" y="36"/>
                        <a:pt x="322" y="35"/>
                      </a:cubicBezTo>
                      <a:cubicBezTo>
                        <a:pt x="322" y="33"/>
                        <a:pt x="322" y="31"/>
                        <a:pt x="320" y="29"/>
                      </a:cubicBezTo>
                      <a:cubicBezTo>
                        <a:pt x="319" y="28"/>
                        <a:pt x="319" y="27"/>
                        <a:pt x="320" y="26"/>
                      </a:cubicBezTo>
                      <a:cubicBezTo>
                        <a:pt x="320" y="25"/>
                        <a:pt x="322" y="25"/>
                        <a:pt x="323" y="26"/>
                      </a:cubicBezTo>
                      <a:cubicBezTo>
                        <a:pt x="326" y="28"/>
                        <a:pt x="327" y="32"/>
                        <a:pt x="327" y="35"/>
                      </a:cubicBezTo>
                      <a:cubicBezTo>
                        <a:pt x="327" y="36"/>
                        <a:pt x="327" y="38"/>
                        <a:pt x="327" y="39"/>
                      </a:cubicBezTo>
                      <a:cubicBezTo>
                        <a:pt x="327" y="40"/>
                        <a:pt x="325" y="41"/>
                        <a:pt x="324" y="41"/>
                      </a:cubicBezTo>
                      <a:close/>
                      <a:moveTo>
                        <a:pt x="2" y="40"/>
                      </a:moveTo>
                      <a:cubicBezTo>
                        <a:pt x="1" y="40"/>
                        <a:pt x="0" y="39"/>
                        <a:pt x="0" y="37"/>
                      </a:cubicBezTo>
                      <a:cubicBezTo>
                        <a:pt x="0" y="33"/>
                        <a:pt x="2" y="29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4"/>
                        <a:pt x="7" y="24"/>
                        <a:pt x="8" y="24"/>
                      </a:cubicBezTo>
                      <a:cubicBezTo>
                        <a:pt x="8" y="25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8" y="28"/>
                      </a:cubicBezTo>
                      <a:cubicBezTo>
                        <a:pt x="6" y="31"/>
                        <a:pt x="5" y="34"/>
                        <a:pt x="5" y="38"/>
                      </a:cubicBezTo>
                      <a:cubicBezTo>
                        <a:pt x="5" y="39"/>
                        <a:pt x="4" y="40"/>
                        <a:pt x="2" y="40"/>
                      </a:cubicBezTo>
                      <a:close/>
                      <a:moveTo>
                        <a:pt x="305" y="22"/>
                      </a:moveTo>
                      <a:cubicBezTo>
                        <a:pt x="301" y="21"/>
                        <a:pt x="298" y="20"/>
                        <a:pt x="293" y="20"/>
                      </a:cubicBezTo>
                      <a:cubicBezTo>
                        <a:pt x="292" y="20"/>
                        <a:pt x="291" y="18"/>
                        <a:pt x="291" y="17"/>
                      </a:cubicBezTo>
                      <a:cubicBezTo>
                        <a:pt x="291" y="16"/>
                        <a:pt x="292" y="15"/>
                        <a:pt x="294" y="15"/>
                      </a:cubicBezTo>
                      <a:cubicBezTo>
                        <a:pt x="298" y="16"/>
                        <a:pt x="302" y="16"/>
                        <a:pt x="306" y="17"/>
                      </a:cubicBezTo>
                      <a:cubicBezTo>
                        <a:pt x="307" y="18"/>
                        <a:pt x="308" y="19"/>
                        <a:pt x="308" y="20"/>
                      </a:cubicBezTo>
                      <a:cubicBezTo>
                        <a:pt x="308" y="20"/>
                        <a:pt x="308" y="20"/>
                        <a:pt x="308" y="20"/>
                      </a:cubicBezTo>
                      <a:cubicBezTo>
                        <a:pt x="307" y="21"/>
                        <a:pt x="306" y="22"/>
                        <a:pt x="305" y="22"/>
                      </a:cubicBezTo>
                      <a:close/>
                      <a:moveTo>
                        <a:pt x="275" y="19"/>
                      </a:moveTo>
                      <a:cubicBezTo>
                        <a:pt x="273" y="18"/>
                        <a:pt x="269" y="18"/>
                        <a:pt x="263" y="18"/>
                      </a:cubicBezTo>
                      <a:cubicBezTo>
                        <a:pt x="262" y="18"/>
                        <a:pt x="261" y="17"/>
                        <a:pt x="261" y="16"/>
                      </a:cubicBezTo>
                      <a:cubicBezTo>
                        <a:pt x="261" y="14"/>
                        <a:pt x="262" y="13"/>
                        <a:pt x="264" y="13"/>
                      </a:cubicBezTo>
                      <a:cubicBezTo>
                        <a:pt x="269" y="13"/>
                        <a:pt x="273" y="14"/>
                        <a:pt x="276" y="14"/>
                      </a:cubicBezTo>
                      <a:cubicBezTo>
                        <a:pt x="276" y="14"/>
                        <a:pt x="276" y="14"/>
                        <a:pt x="276" y="14"/>
                      </a:cubicBezTo>
                      <a:cubicBezTo>
                        <a:pt x="277" y="14"/>
                        <a:pt x="278" y="15"/>
                        <a:pt x="278" y="16"/>
                      </a:cubicBezTo>
                      <a:cubicBezTo>
                        <a:pt x="278" y="16"/>
                        <a:pt x="278" y="16"/>
                        <a:pt x="278" y="16"/>
                      </a:cubicBezTo>
                      <a:cubicBezTo>
                        <a:pt x="278" y="18"/>
                        <a:pt x="277" y="19"/>
                        <a:pt x="276" y="19"/>
                      </a:cubicBezTo>
                      <a:lnTo>
                        <a:pt x="275" y="19"/>
                      </a:lnTo>
                      <a:close/>
                      <a:moveTo>
                        <a:pt x="18" y="16"/>
                      </a:moveTo>
                      <a:cubicBezTo>
                        <a:pt x="17" y="15"/>
                        <a:pt x="18" y="13"/>
                        <a:pt x="19" y="13"/>
                      </a:cubicBezTo>
                      <a:cubicBezTo>
                        <a:pt x="22" y="11"/>
                        <a:pt x="26" y="9"/>
                        <a:pt x="30" y="8"/>
                      </a:cubicBezTo>
                      <a:cubicBezTo>
                        <a:pt x="31" y="7"/>
                        <a:pt x="33" y="8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1"/>
                        <a:pt x="33" y="12"/>
                        <a:pt x="32" y="12"/>
                      </a:cubicBezTo>
                      <a:cubicBezTo>
                        <a:pt x="28" y="14"/>
                        <a:pt x="24" y="15"/>
                        <a:pt x="21" y="17"/>
                      </a:cubicBezTo>
                      <a:cubicBezTo>
                        <a:pt x="21" y="17"/>
                        <a:pt x="20" y="17"/>
                        <a:pt x="20" y="17"/>
                      </a:cubicBezTo>
                      <a:cubicBezTo>
                        <a:pt x="19" y="17"/>
                        <a:pt x="18" y="17"/>
                        <a:pt x="18" y="16"/>
                      </a:cubicBezTo>
                      <a:close/>
                      <a:moveTo>
                        <a:pt x="245" y="17"/>
                      </a:moveTo>
                      <a:cubicBezTo>
                        <a:pt x="242" y="17"/>
                        <a:pt x="238" y="17"/>
                        <a:pt x="233" y="16"/>
                      </a:cubicBezTo>
                      <a:cubicBezTo>
                        <a:pt x="232" y="16"/>
                        <a:pt x="231" y="15"/>
                        <a:pt x="231" y="14"/>
                      </a:cubicBezTo>
                      <a:cubicBezTo>
                        <a:pt x="231" y="13"/>
                        <a:pt x="232" y="12"/>
                        <a:pt x="234" y="12"/>
                      </a:cubicBezTo>
                      <a:cubicBezTo>
                        <a:pt x="238" y="12"/>
                        <a:pt x="242" y="12"/>
                        <a:pt x="246" y="12"/>
                      </a:cubicBezTo>
                      <a:cubicBezTo>
                        <a:pt x="246" y="12"/>
                        <a:pt x="246" y="12"/>
                        <a:pt x="246" y="12"/>
                      </a:cubicBezTo>
                      <a:cubicBezTo>
                        <a:pt x="247" y="12"/>
                        <a:pt x="248" y="13"/>
                        <a:pt x="248" y="15"/>
                      </a:cubicBezTo>
                      <a:cubicBezTo>
                        <a:pt x="248" y="15"/>
                        <a:pt x="248" y="15"/>
                        <a:pt x="248" y="15"/>
                      </a:cubicBezTo>
                      <a:cubicBezTo>
                        <a:pt x="248" y="16"/>
                        <a:pt x="247" y="17"/>
                        <a:pt x="246" y="17"/>
                      </a:cubicBezTo>
                      <a:lnTo>
                        <a:pt x="245" y="17"/>
                      </a:lnTo>
                      <a:close/>
                      <a:moveTo>
                        <a:pt x="215" y="15"/>
                      </a:moveTo>
                      <a:cubicBezTo>
                        <a:pt x="211" y="15"/>
                        <a:pt x="207" y="15"/>
                        <a:pt x="203" y="15"/>
                      </a:cubicBezTo>
                      <a:cubicBezTo>
                        <a:pt x="202" y="15"/>
                        <a:pt x="201" y="13"/>
                        <a:pt x="201" y="12"/>
                      </a:cubicBezTo>
                      <a:cubicBezTo>
                        <a:pt x="201" y="11"/>
                        <a:pt x="202" y="10"/>
                        <a:pt x="204" y="10"/>
                      </a:cubicBezTo>
                      <a:cubicBezTo>
                        <a:pt x="208" y="10"/>
                        <a:pt x="212" y="10"/>
                        <a:pt x="216" y="11"/>
                      </a:cubicBezTo>
                      <a:cubicBezTo>
                        <a:pt x="216" y="11"/>
                        <a:pt x="216" y="11"/>
                        <a:pt x="216" y="11"/>
                      </a:cubicBezTo>
                      <a:cubicBezTo>
                        <a:pt x="217" y="11"/>
                        <a:pt x="218" y="12"/>
                        <a:pt x="218" y="13"/>
                      </a:cubicBezTo>
                      <a:cubicBezTo>
                        <a:pt x="218" y="13"/>
                        <a:pt x="218" y="13"/>
                        <a:pt x="218" y="13"/>
                      </a:cubicBezTo>
                      <a:cubicBezTo>
                        <a:pt x="218" y="14"/>
                        <a:pt x="217" y="15"/>
                        <a:pt x="216" y="15"/>
                      </a:cubicBezTo>
                      <a:lnTo>
                        <a:pt x="215" y="15"/>
                      </a:lnTo>
                      <a:close/>
                      <a:moveTo>
                        <a:pt x="185" y="13"/>
                      </a:moveTo>
                      <a:cubicBezTo>
                        <a:pt x="181" y="13"/>
                        <a:pt x="177" y="13"/>
                        <a:pt x="173" y="13"/>
                      </a:cubicBezTo>
                      <a:cubicBezTo>
                        <a:pt x="172" y="12"/>
                        <a:pt x="171" y="11"/>
                        <a:pt x="171" y="10"/>
                      </a:cubicBezTo>
                      <a:cubicBezTo>
                        <a:pt x="171" y="9"/>
                        <a:pt x="172" y="8"/>
                        <a:pt x="174" y="8"/>
                      </a:cubicBezTo>
                      <a:cubicBezTo>
                        <a:pt x="178" y="8"/>
                        <a:pt x="182" y="8"/>
                        <a:pt x="186" y="9"/>
                      </a:cubicBezTo>
                      <a:cubicBezTo>
                        <a:pt x="186" y="9"/>
                        <a:pt x="186" y="9"/>
                        <a:pt x="186" y="9"/>
                      </a:cubicBezTo>
                      <a:cubicBezTo>
                        <a:pt x="187" y="9"/>
                        <a:pt x="188" y="10"/>
                        <a:pt x="188" y="11"/>
                      </a:cubicBezTo>
                      <a:cubicBezTo>
                        <a:pt x="188" y="11"/>
                        <a:pt x="188" y="11"/>
                        <a:pt x="188" y="11"/>
                      </a:cubicBezTo>
                      <a:cubicBezTo>
                        <a:pt x="188" y="12"/>
                        <a:pt x="187" y="13"/>
                        <a:pt x="186" y="13"/>
                      </a:cubicBezTo>
                      <a:lnTo>
                        <a:pt x="185" y="13"/>
                      </a:lnTo>
                      <a:close/>
                      <a:moveTo>
                        <a:pt x="155" y="11"/>
                      </a:moveTo>
                      <a:cubicBezTo>
                        <a:pt x="151" y="11"/>
                        <a:pt x="147" y="10"/>
                        <a:pt x="143" y="10"/>
                      </a:cubicBezTo>
                      <a:cubicBezTo>
                        <a:pt x="142" y="10"/>
                        <a:pt x="141" y="9"/>
                        <a:pt x="141" y="7"/>
                      </a:cubicBezTo>
                      <a:cubicBezTo>
                        <a:pt x="141" y="6"/>
                        <a:pt x="143" y="5"/>
                        <a:pt x="144" y="5"/>
                      </a:cubicBezTo>
                      <a:cubicBezTo>
                        <a:pt x="148" y="6"/>
                        <a:pt x="152" y="6"/>
                        <a:pt x="156" y="6"/>
                      </a:cubicBezTo>
                      <a:cubicBezTo>
                        <a:pt x="156" y="6"/>
                        <a:pt x="156" y="6"/>
                        <a:pt x="156" y="6"/>
                      </a:cubicBezTo>
                      <a:cubicBezTo>
                        <a:pt x="157" y="6"/>
                        <a:pt x="158" y="7"/>
                        <a:pt x="158" y="9"/>
                      </a:cubicBezTo>
                      <a:cubicBezTo>
                        <a:pt x="158" y="9"/>
                        <a:pt x="158" y="9"/>
                        <a:pt x="158" y="9"/>
                      </a:cubicBezTo>
                      <a:cubicBezTo>
                        <a:pt x="158" y="10"/>
                        <a:pt x="157" y="11"/>
                        <a:pt x="156" y="11"/>
                      </a:cubicBezTo>
                      <a:lnTo>
                        <a:pt x="155" y="11"/>
                      </a:lnTo>
                      <a:close/>
                      <a:moveTo>
                        <a:pt x="125" y="8"/>
                      </a:moveTo>
                      <a:cubicBezTo>
                        <a:pt x="124" y="8"/>
                        <a:pt x="122" y="8"/>
                        <a:pt x="120" y="8"/>
                      </a:cubicBezTo>
                      <a:cubicBezTo>
                        <a:pt x="116" y="7"/>
                        <a:pt x="112" y="7"/>
                        <a:pt x="108" y="6"/>
                      </a:cubicBezTo>
                      <a:cubicBezTo>
                        <a:pt x="107" y="6"/>
                        <a:pt x="106" y="5"/>
                        <a:pt x="106" y="4"/>
                      </a:cubicBezTo>
                      <a:cubicBezTo>
                        <a:pt x="106" y="2"/>
                        <a:pt x="107" y="1"/>
                        <a:pt x="108" y="2"/>
                      </a:cubicBezTo>
                      <a:cubicBezTo>
                        <a:pt x="112" y="2"/>
                        <a:pt x="116" y="2"/>
                        <a:pt x="120" y="3"/>
                      </a:cubicBezTo>
                      <a:cubicBezTo>
                        <a:pt x="122" y="3"/>
                        <a:pt x="124" y="3"/>
                        <a:pt x="126" y="3"/>
                      </a:cubicBezTo>
                      <a:cubicBezTo>
                        <a:pt x="127" y="4"/>
                        <a:pt x="128" y="5"/>
                        <a:pt x="128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28" y="7"/>
                        <a:pt x="127" y="8"/>
                        <a:pt x="126" y="8"/>
                      </a:cubicBezTo>
                      <a:lnTo>
                        <a:pt x="125" y="8"/>
                      </a:lnTo>
                      <a:close/>
                      <a:moveTo>
                        <a:pt x="46" y="6"/>
                      </a:moveTo>
                      <a:cubicBezTo>
                        <a:pt x="46" y="4"/>
                        <a:pt x="47" y="3"/>
                        <a:pt x="48" y="3"/>
                      </a:cubicBezTo>
                      <a:cubicBezTo>
                        <a:pt x="52" y="2"/>
                        <a:pt x="56" y="2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1" y="1"/>
                        <a:pt x="62" y="2"/>
                        <a:pt x="63" y="3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5"/>
                        <a:pt x="62" y="6"/>
                        <a:pt x="60" y="6"/>
                      </a:cubicBezTo>
                      <a:cubicBezTo>
                        <a:pt x="56" y="6"/>
                        <a:pt x="53" y="7"/>
                        <a:pt x="49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7" y="8"/>
                        <a:pt x="46" y="7"/>
                        <a:pt x="46" y="6"/>
                      </a:cubicBezTo>
                      <a:close/>
                      <a:moveTo>
                        <a:pt x="90" y="5"/>
                      </a:moveTo>
                      <a:cubicBezTo>
                        <a:pt x="87" y="5"/>
                        <a:pt x="84" y="5"/>
                        <a:pt x="80" y="5"/>
                      </a:cubicBezTo>
                      <a:cubicBezTo>
                        <a:pt x="80" y="5"/>
                        <a:pt x="79" y="5"/>
                        <a:pt x="78" y="5"/>
                      </a:cubicBezTo>
                      <a:cubicBezTo>
                        <a:pt x="77" y="5"/>
                        <a:pt x="76" y="4"/>
                        <a:pt x="76" y="3"/>
                      </a:cubicBezTo>
                      <a:cubicBezTo>
                        <a:pt x="76" y="1"/>
                        <a:pt x="77" y="0"/>
                        <a:pt x="78" y="0"/>
                      </a:cubicBezTo>
                      <a:cubicBezTo>
                        <a:pt x="79" y="0"/>
                        <a:pt x="80" y="0"/>
                        <a:pt x="80" y="0"/>
                      </a:cubicBezTo>
                      <a:cubicBezTo>
                        <a:pt x="84" y="0"/>
                        <a:pt x="87" y="0"/>
                        <a:pt x="90" y="0"/>
                      </a:cubicBezTo>
                      <a:cubicBezTo>
                        <a:pt x="92" y="0"/>
                        <a:pt x="93" y="1"/>
                        <a:pt x="93" y="3"/>
                      </a:cubicBezTo>
                      <a:cubicBezTo>
                        <a:pt x="93" y="3"/>
                        <a:pt x="93" y="3"/>
                        <a:pt x="93" y="3"/>
                      </a:cubicBezTo>
                      <a:cubicBezTo>
                        <a:pt x="92" y="4"/>
                        <a:pt x="91" y="5"/>
                        <a:pt x="90" y="5"/>
                      </a:cubicBezTo>
                      <a:close/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9051400" y="5333582"/>
              <a:ext cx="146326" cy="15174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6 h 24"/>
                <a:gd name="T6" fmla="*/ 8 w 23"/>
                <a:gd name="T7" fmla="*/ 9 h 24"/>
                <a:gd name="T8" fmla="*/ 14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1"/>
                    <a:pt x="22" y="21"/>
                    <a:pt x="14" y="18"/>
                  </a:cubicBezTo>
                  <a:cubicBezTo>
                    <a:pt x="8" y="24"/>
                    <a:pt x="8" y="24"/>
                    <a:pt x="8" y="16"/>
                  </a:cubicBezTo>
                  <a:cubicBezTo>
                    <a:pt x="0" y="12"/>
                    <a:pt x="0" y="12"/>
                    <a:pt x="8" y="9"/>
                  </a:cubicBezTo>
                  <a:cubicBezTo>
                    <a:pt x="10" y="1"/>
                    <a:pt x="9" y="0"/>
                    <a:pt x="14" y="7"/>
                  </a:cubicBezTo>
                  <a:cubicBezTo>
                    <a:pt x="23" y="6"/>
                    <a:pt x="23" y="6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" name="Freeform 44"/>
            <p:cNvSpPr>
              <a:spLocks/>
            </p:cNvSpPr>
            <p:nvPr/>
          </p:nvSpPr>
          <p:spPr bwMode="auto">
            <a:xfrm>
              <a:off x="9268179" y="5620815"/>
              <a:ext cx="149037" cy="15445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" name="Freeform 45"/>
            <p:cNvSpPr>
              <a:spLocks/>
            </p:cNvSpPr>
            <p:nvPr/>
          </p:nvSpPr>
          <p:spPr bwMode="auto">
            <a:xfrm>
              <a:off x="9582510" y="5723785"/>
              <a:ext cx="146326" cy="15445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4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4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" name="Freeform 46"/>
            <p:cNvSpPr>
              <a:spLocks/>
            </p:cNvSpPr>
            <p:nvPr/>
          </p:nvSpPr>
          <p:spPr bwMode="auto">
            <a:xfrm>
              <a:off x="9582510" y="5466360"/>
              <a:ext cx="146326" cy="154456"/>
            </a:xfrm>
            <a:custGeom>
              <a:avLst/>
              <a:gdLst>
                <a:gd name="T0" fmla="*/ 18 w 23"/>
                <a:gd name="T1" fmla="*/ 12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2"/>
                  </a:moveTo>
                  <a:cubicBezTo>
                    <a:pt x="22" y="20"/>
                    <a:pt x="23" y="20"/>
                    <a:pt x="14" y="18"/>
                  </a:cubicBezTo>
                  <a:cubicBezTo>
                    <a:pt x="8" y="23"/>
                    <a:pt x="8" y="24"/>
                    <a:pt x="8" y="15"/>
                  </a:cubicBezTo>
                  <a:cubicBezTo>
                    <a:pt x="0" y="11"/>
                    <a:pt x="0" y="11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2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" name="Freeform 47"/>
            <p:cNvSpPr>
              <a:spLocks/>
            </p:cNvSpPr>
            <p:nvPr/>
          </p:nvSpPr>
          <p:spPr bwMode="auto">
            <a:xfrm>
              <a:off x="9850775" y="5634365"/>
              <a:ext cx="149037" cy="15174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4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4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" name="Freeform 48"/>
            <p:cNvSpPr>
              <a:spLocks/>
            </p:cNvSpPr>
            <p:nvPr/>
          </p:nvSpPr>
          <p:spPr bwMode="auto">
            <a:xfrm>
              <a:off x="10108200" y="5523264"/>
              <a:ext cx="146326" cy="15445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" name="Freeform 49"/>
            <p:cNvSpPr>
              <a:spLocks/>
            </p:cNvSpPr>
            <p:nvPr/>
          </p:nvSpPr>
          <p:spPr bwMode="auto">
            <a:xfrm>
              <a:off x="10520081" y="5685849"/>
              <a:ext cx="146326" cy="15174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9850775" y="4601951"/>
              <a:ext cx="858990" cy="891507"/>
            </a:xfrm>
            <a:custGeom>
              <a:avLst/>
              <a:gdLst>
                <a:gd name="T0" fmla="*/ 270 w 317"/>
                <a:gd name="T1" fmla="*/ 0 h 329"/>
                <a:gd name="T2" fmla="*/ 168 w 317"/>
                <a:gd name="T3" fmla="*/ 59 h 329"/>
                <a:gd name="T4" fmla="*/ 52 w 317"/>
                <a:gd name="T5" fmla="*/ 2 h 329"/>
                <a:gd name="T6" fmla="*/ 100 w 317"/>
                <a:gd name="T7" fmla="*/ 118 h 329"/>
                <a:gd name="T8" fmla="*/ 0 w 317"/>
                <a:gd name="T9" fmla="*/ 161 h 329"/>
                <a:gd name="T10" fmla="*/ 126 w 317"/>
                <a:gd name="T11" fmla="*/ 199 h 329"/>
                <a:gd name="T12" fmla="*/ 149 w 317"/>
                <a:gd name="T13" fmla="*/ 329 h 329"/>
                <a:gd name="T14" fmla="*/ 216 w 317"/>
                <a:gd name="T15" fmla="*/ 213 h 329"/>
                <a:gd name="T16" fmla="*/ 317 w 317"/>
                <a:gd name="T17" fmla="*/ 241 h 329"/>
                <a:gd name="T18" fmla="*/ 235 w 317"/>
                <a:gd name="T19" fmla="*/ 106 h 329"/>
                <a:gd name="T20" fmla="*/ 270 w 317"/>
                <a:gd name="T2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329">
                  <a:moveTo>
                    <a:pt x="270" y="0"/>
                  </a:moveTo>
                  <a:lnTo>
                    <a:pt x="168" y="59"/>
                  </a:lnTo>
                  <a:lnTo>
                    <a:pt x="52" y="2"/>
                  </a:lnTo>
                  <a:lnTo>
                    <a:pt x="100" y="118"/>
                  </a:lnTo>
                  <a:lnTo>
                    <a:pt x="0" y="161"/>
                  </a:lnTo>
                  <a:lnTo>
                    <a:pt x="126" y="199"/>
                  </a:lnTo>
                  <a:lnTo>
                    <a:pt x="149" y="329"/>
                  </a:lnTo>
                  <a:lnTo>
                    <a:pt x="216" y="213"/>
                  </a:lnTo>
                  <a:lnTo>
                    <a:pt x="317" y="241"/>
                  </a:lnTo>
                  <a:lnTo>
                    <a:pt x="235" y="1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" name="Freeform 71"/>
            <p:cNvSpPr>
              <a:spLocks noEditPoints="1"/>
            </p:cNvSpPr>
            <p:nvPr/>
          </p:nvSpPr>
          <p:spPr bwMode="auto">
            <a:xfrm>
              <a:off x="9839936" y="4593823"/>
              <a:ext cx="883377" cy="910474"/>
            </a:xfrm>
            <a:custGeom>
              <a:avLst/>
              <a:gdLst>
                <a:gd name="T0" fmla="*/ 64 w 138"/>
                <a:gd name="T1" fmla="*/ 141 h 142"/>
                <a:gd name="T2" fmla="*/ 63 w 138"/>
                <a:gd name="T3" fmla="*/ 140 h 142"/>
                <a:gd name="T4" fmla="*/ 53 w 138"/>
                <a:gd name="T5" fmla="*/ 86 h 142"/>
                <a:gd name="T6" fmla="*/ 1 w 138"/>
                <a:gd name="T7" fmla="*/ 70 h 142"/>
                <a:gd name="T8" fmla="*/ 0 w 138"/>
                <a:gd name="T9" fmla="*/ 69 h 142"/>
                <a:gd name="T10" fmla="*/ 1 w 138"/>
                <a:gd name="T11" fmla="*/ 67 h 142"/>
                <a:gd name="T12" fmla="*/ 42 w 138"/>
                <a:gd name="T13" fmla="*/ 51 h 142"/>
                <a:gd name="T14" fmla="*/ 23 w 138"/>
                <a:gd name="T15" fmla="*/ 2 h 142"/>
                <a:gd name="T16" fmla="*/ 23 w 138"/>
                <a:gd name="T17" fmla="*/ 1 h 142"/>
                <a:gd name="T18" fmla="*/ 25 w 138"/>
                <a:gd name="T19" fmla="*/ 0 h 142"/>
                <a:gd name="T20" fmla="*/ 73 w 138"/>
                <a:gd name="T21" fmla="*/ 25 h 142"/>
                <a:gd name="T22" fmla="*/ 115 w 138"/>
                <a:gd name="T23" fmla="*/ 0 h 142"/>
                <a:gd name="T24" fmla="*/ 117 w 138"/>
                <a:gd name="T25" fmla="*/ 0 h 142"/>
                <a:gd name="T26" fmla="*/ 117 w 138"/>
                <a:gd name="T27" fmla="*/ 2 h 142"/>
                <a:gd name="T28" fmla="*/ 103 w 138"/>
                <a:gd name="T29" fmla="*/ 46 h 142"/>
                <a:gd name="T30" fmla="*/ 138 w 138"/>
                <a:gd name="T31" fmla="*/ 102 h 142"/>
                <a:gd name="T32" fmla="*/ 138 w 138"/>
                <a:gd name="T33" fmla="*/ 104 h 142"/>
                <a:gd name="T34" fmla="*/ 136 w 138"/>
                <a:gd name="T35" fmla="*/ 104 h 142"/>
                <a:gd name="T36" fmla="*/ 94 w 138"/>
                <a:gd name="T37" fmla="*/ 93 h 142"/>
                <a:gd name="T38" fmla="*/ 66 w 138"/>
                <a:gd name="T39" fmla="*/ 141 h 142"/>
                <a:gd name="T40" fmla="*/ 64 w 138"/>
                <a:gd name="T41" fmla="*/ 142 h 142"/>
                <a:gd name="T42" fmla="*/ 64 w 138"/>
                <a:gd name="T43" fmla="*/ 141 h 142"/>
                <a:gd name="T44" fmla="*/ 46 w 138"/>
                <a:gd name="T45" fmla="*/ 51 h 142"/>
                <a:gd name="T46" fmla="*/ 46 w 138"/>
                <a:gd name="T47" fmla="*/ 52 h 142"/>
                <a:gd name="T48" fmla="*/ 45 w 138"/>
                <a:gd name="T49" fmla="*/ 53 h 142"/>
                <a:gd name="T50" fmla="*/ 6 w 138"/>
                <a:gd name="T51" fmla="*/ 69 h 142"/>
                <a:gd name="T52" fmla="*/ 55 w 138"/>
                <a:gd name="T53" fmla="*/ 84 h 142"/>
                <a:gd name="T54" fmla="*/ 56 w 138"/>
                <a:gd name="T55" fmla="*/ 85 h 142"/>
                <a:gd name="T56" fmla="*/ 65 w 138"/>
                <a:gd name="T57" fmla="*/ 136 h 142"/>
                <a:gd name="T58" fmla="*/ 92 w 138"/>
                <a:gd name="T59" fmla="*/ 90 h 142"/>
                <a:gd name="T60" fmla="*/ 94 w 138"/>
                <a:gd name="T61" fmla="*/ 89 h 142"/>
                <a:gd name="T62" fmla="*/ 133 w 138"/>
                <a:gd name="T63" fmla="*/ 100 h 142"/>
                <a:gd name="T64" fmla="*/ 100 w 138"/>
                <a:gd name="T65" fmla="*/ 47 h 142"/>
                <a:gd name="T66" fmla="*/ 100 w 138"/>
                <a:gd name="T67" fmla="*/ 46 h 142"/>
                <a:gd name="T68" fmla="*/ 113 w 138"/>
                <a:gd name="T69" fmla="*/ 5 h 142"/>
                <a:gd name="T70" fmla="*/ 74 w 138"/>
                <a:gd name="T71" fmla="*/ 28 h 142"/>
                <a:gd name="T72" fmla="*/ 72 w 138"/>
                <a:gd name="T73" fmla="*/ 28 h 142"/>
                <a:gd name="T74" fmla="*/ 27 w 138"/>
                <a:gd name="T75" fmla="*/ 5 h 142"/>
                <a:gd name="T76" fmla="*/ 46 w 138"/>
                <a:gd name="T77" fmla="*/ 5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142">
                  <a:moveTo>
                    <a:pt x="64" y="141"/>
                  </a:moveTo>
                  <a:cubicBezTo>
                    <a:pt x="64" y="141"/>
                    <a:pt x="63" y="141"/>
                    <a:pt x="63" y="140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69"/>
                    <a:pt x="0" y="69"/>
                  </a:cubicBezTo>
                  <a:cubicBezTo>
                    <a:pt x="0" y="68"/>
                    <a:pt x="1" y="68"/>
                    <a:pt x="1" y="6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3" y="1"/>
                    <a:pt x="23" y="1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6" y="0"/>
                    <a:pt x="117" y="0"/>
                  </a:cubicBezTo>
                  <a:cubicBezTo>
                    <a:pt x="117" y="0"/>
                    <a:pt x="117" y="1"/>
                    <a:pt x="117" y="2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3"/>
                    <a:pt x="138" y="104"/>
                  </a:cubicBezTo>
                  <a:cubicBezTo>
                    <a:pt x="137" y="104"/>
                    <a:pt x="137" y="104"/>
                    <a:pt x="136" y="10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6" y="141"/>
                    <a:pt x="65" y="142"/>
                    <a:pt x="64" y="142"/>
                  </a:cubicBezTo>
                  <a:lnTo>
                    <a:pt x="64" y="141"/>
                  </a:lnTo>
                  <a:close/>
                  <a:moveTo>
                    <a:pt x="46" y="51"/>
                  </a:moveTo>
                  <a:cubicBezTo>
                    <a:pt x="46" y="51"/>
                    <a:pt x="46" y="52"/>
                    <a:pt x="46" y="52"/>
                  </a:cubicBezTo>
                  <a:cubicBezTo>
                    <a:pt x="46" y="52"/>
                    <a:pt x="45" y="53"/>
                    <a:pt x="45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6" y="84"/>
                    <a:pt x="56" y="84"/>
                    <a:pt x="56" y="85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89"/>
                    <a:pt x="93" y="89"/>
                    <a:pt x="94" y="89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6"/>
                    <a:pt x="100" y="46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8"/>
                    <a:pt x="73" y="28"/>
                    <a:pt x="72" y="28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46" y="5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9178759" y="3845933"/>
              <a:ext cx="1051381" cy="485045"/>
            </a:xfrm>
            <a:custGeom>
              <a:avLst/>
              <a:gdLst>
                <a:gd name="T0" fmla="*/ 39 w 164"/>
                <a:gd name="T1" fmla="*/ 47 h 76"/>
                <a:gd name="T2" fmla="*/ 136 w 164"/>
                <a:gd name="T3" fmla="*/ 19 h 76"/>
                <a:gd name="T4" fmla="*/ 47 w 164"/>
                <a:gd name="T5" fmla="*/ 73 h 76"/>
                <a:gd name="T6" fmla="*/ 39 w 164"/>
                <a:gd name="T7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76">
                  <a:moveTo>
                    <a:pt x="39" y="47"/>
                  </a:moveTo>
                  <a:cubicBezTo>
                    <a:pt x="39" y="47"/>
                    <a:pt x="107" y="0"/>
                    <a:pt x="136" y="19"/>
                  </a:cubicBezTo>
                  <a:cubicBezTo>
                    <a:pt x="164" y="38"/>
                    <a:pt x="97" y="76"/>
                    <a:pt x="47" y="73"/>
                  </a:cubicBezTo>
                  <a:cubicBezTo>
                    <a:pt x="0" y="70"/>
                    <a:pt x="39" y="47"/>
                    <a:pt x="3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" name="Freeform 73"/>
            <p:cNvSpPr>
              <a:spLocks noEditPoints="1"/>
            </p:cNvSpPr>
            <p:nvPr/>
          </p:nvSpPr>
          <p:spPr bwMode="auto">
            <a:xfrm>
              <a:off x="9325085" y="3927226"/>
              <a:ext cx="777697" cy="392914"/>
            </a:xfrm>
            <a:custGeom>
              <a:avLst/>
              <a:gdLst>
                <a:gd name="T0" fmla="*/ 24 w 121"/>
                <a:gd name="T1" fmla="*/ 61 h 61"/>
                <a:gd name="T2" fmla="*/ 0 w 121"/>
                <a:gd name="T3" fmla="*/ 50 h 61"/>
                <a:gd name="T4" fmla="*/ 16 w 121"/>
                <a:gd name="T5" fmla="*/ 33 h 61"/>
                <a:gd name="T6" fmla="*/ 16 w 121"/>
                <a:gd name="T7" fmla="*/ 33 h 61"/>
                <a:gd name="T8" fmla="*/ 96 w 121"/>
                <a:gd name="T9" fmla="*/ 0 h 61"/>
                <a:gd name="T10" fmla="*/ 113 w 121"/>
                <a:gd name="T11" fmla="*/ 5 h 61"/>
                <a:gd name="T12" fmla="*/ 121 w 121"/>
                <a:gd name="T13" fmla="*/ 17 h 61"/>
                <a:gd name="T14" fmla="*/ 90 w 121"/>
                <a:gd name="T15" fmla="*/ 46 h 61"/>
                <a:gd name="T16" fmla="*/ 30 w 121"/>
                <a:gd name="T17" fmla="*/ 61 h 61"/>
                <a:gd name="T18" fmla="*/ 24 w 121"/>
                <a:gd name="T19" fmla="*/ 61 h 61"/>
                <a:gd name="T20" fmla="*/ 17 w 121"/>
                <a:gd name="T21" fmla="*/ 36 h 61"/>
                <a:gd name="T22" fmla="*/ 10 w 121"/>
                <a:gd name="T23" fmla="*/ 41 h 61"/>
                <a:gd name="T24" fmla="*/ 3 w 121"/>
                <a:gd name="T25" fmla="*/ 50 h 61"/>
                <a:gd name="T26" fmla="*/ 7 w 121"/>
                <a:gd name="T27" fmla="*/ 55 h 61"/>
                <a:gd name="T28" fmla="*/ 24 w 121"/>
                <a:gd name="T29" fmla="*/ 58 h 61"/>
                <a:gd name="T30" fmla="*/ 30 w 121"/>
                <a:gd name="T31" fmla="*/ 58 h 61"/>
                <a:gd name="T32" fmla="*/ 89 w 121"/>
                <a:gd name="T33" fmla="*/ 44 h 61"/>
                <a:gd name="T34" fmla="*/ 118 w 121"/>
                <a:gd name="T35" fmla="*/ 17 h 61"/>
                <a:gd name="T36" fmla="*/ 112 w 121"/>
                <a:gd name="T37" fmla="*/ 7 h 61"/>
                <a:gd name="T38" fmla="*/ 96 w 121"/>
                <a:gd name="T39" fmla="*/ 3 h 61"/>
                <a:gd name="T40" fmla="*/ 45 w 121"/>
                <a:gd name="T41" fmla="*/ 19 h 61"/>
                <a:gd name="T42" fmla="*/ 17 w 121"/>
                <a:gd name="T43" fmla="*/ 36 h 61"/>
                <a:gd name="T44" fmla="*/ 16 w 121"/>
                <a:gd name="T45" fmla="*/ 34 h 61"/>
                <a:gd name="T46" fmla="*/ 17 w 121"/>
                <a:gd name="T4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" h="61">
                  <a:moveTo>
                    <a:pt x="24" y="61"/>
                  </a:moveTo>
                  <a:cubicBezTo>
                    <a:pt x="7" y="60"/>
                    <a:pt x="0" y="56"/>
                    <a:pt x="0" y="50"/>
                  </a:cubicBezTo>
                  <a:cubicBezTo>
                    <a:pt x="0" y="42"/>
                    <a:pt x="14" y="34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63" y="0"/>
                    <a:pt x="96" y="0"/>
                  </a:cubicBezTo>
                  <a:cubicBezTo>
                    <a:pt x="102" y="0"/>
                    <a:pt x="108" y="1"/>
                    <a:pt x="113" y="5"/>
                  </a:cubicBezTo>
                  <a:cubicBezTo>
                    <a:pt x="118" y="8"/>
                    <a:pt x="121" y="12"/>
                    <a:pt x="121" y="17"/>
                  </a:cubicBezTo>
                  <a:cubicBezTo>
                    <a:pt x="121" y="27"/>
                    <a:pt x="108" y="38"/>
                    <a:pt x="90" y="46"/>
                  </a:cubicBezTo>
                  <a:cubicBezTo>
                    <a:pt x="73" y="55"/>
                    <a:pt x="50" y="61"/>
                    <a:pt x="30" y="61"/>
                  </a:cubicBezTo>
                  <a:cubicBezTo>
                    <a:pt x="28" y="61"/>
                    <a:pt x="26" y="61"/>
                    <a:pt x="24" y="61"/>
                  </a:cubicBezTo>
                  <a:close/>
                  <a:moveTo>
                    <a:pt x="17" y="36"/>
                  </a:moveTo>
                  <a:cubicBezTo>
                    <a:pt x="17" y="36"/>
                    <a:pt x="13" y="38"/>
                    <a:pt x="10" y="41"/>
                  </a:cubicBezTo>
                  <a:cubicBezTo>
                    <a:pt x="6" y="44"/>
                    <a:pt x="3" y="48"/>
                    <a:pt x="3" y="50"/>
                  </a:cubicBezTo>
                  <a:cubicBezTo>
                    <a:pt x="3" y="52"/>
                    <a:pt x="3" y="53"/>
                    <a:pt x="7" y="55"/>
                  </a:cubicBezTo>
                  <a:cubicBezTo>
                    <a:pt x="10" y="56"/>
                    <a:pt x="16" y="57"/>
                    <a:pt x="24" y="58"/>
                  </a:cubicBezTo>
                  <a:cubicBezTo>
                    <a:pt x="26" y="58"/>
                    <a:pt x="28" y="58"/>
                    <a:pt x="30" y="58"/>
                  </a:cubicBezTo>
                  <a:cubicBezTo>
                    <a:pt x="50" y="58"/>
                    <a:pt x="72" y="52"/>
                    <a:pt x="89" y="44"/>
                  </a:cubicBezTo>
                  <a:cubicBezTo>
                    <a:pt x="106" y="36"/>
                    <a:pt x="118" y="25"/>
                    <a:pt x="118" y="17"/>
                  </a:cubicBezTo>
                  <a:cubicBezTo>
                    <a:pt x="118" y="13"/>
                    <a:pt x="116" y="10"/>
                    <a:pt x="112" y="7"/>
                  </a:cubicBezTo>
                  <a:cubicBezTo>
                    <a:pt x="107" y="4"/>
                    <a:pt x="102" y="3"/>
                    <a:pt x="96" y="3"/>
                  </a:cubicBezTo>
                  <a:cubicBezTo>
                    <a:pt x="80" y="3"/>
                    <a:pt x="60" y="11"/>
                    <a:pt x="45" y="19"/>
                  </a:cubicBezTo>
                  <a:cubicBezTo>
                    <a:pt x="29" y="27"/>
                    <a:pt x="17" y="36"/>
                    <a:pt x="17" y="36"/>
                  </a:cubicBezTo>
                  <a:cubicBezTo>
                    <a:pt x="16" y="34"/>
                    <a:pt x="16" y="34"/>
                    <a:pt x="16" y="34"/>
                  </a:cubicBezTo>
                  <a:lnTo>
                    <a:pt x="17" y="3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" name="Freeform 74"/>
            <p:cNvSpPr>
              <a:spLocks noEditPoints="1"/>
            </p:cNvSpPr>
            <p:nvPr/>
          </p:nvSpPr>
          <p:spPr bwMode="auto">
            <a:xfrm>
              <a:off x="9409086" y="3978710"/>
              <a:ext cx="596144" cy="295363"/>
            </a:xfrm>
            <a:custGeom>
              <a:avLst/>
              <a:gdLst>
                <a:gd name="T0" fmla="*/ 16 w 93"/>
                <a:gd name="T1" fmla="*/ 46 h 46"/>
                <a:gd name="T2" fmla="*/ 4 w 93"/>
                <a:gd name="T3" fmla="*/ 44 h 46"/>
                <a:gd name="T4" fmla="*/ 0 w 93"/>
                <a:gd name="T5" fmla="*/ 40 h 46"/>
                <a:gd name="T6" fmla="*/ 7 w 93"/>
                <a:gd name="T7" fmla="*/ 32 h 46"/>
                <a:gd name="T8" fmla="*/ 13 w 93"/>
                <a:gd name="T9" fmla="*/ 28 h 46"/>
                <a:gd name="T10" fmla="*/ 78 w 93"/>
                <a:gd name="T11" fmla="*/ 0 h 46"/>
                <a:gd name="T12" fmla="*/ 88 w 93"/>
                <a:gd name="T13" fmla="*/ 3 h 46"/>
                <a:gd name="T14" fmla="*/ 93 w 93"/>
                <a:gd name="T15" fmla="*/ 12 h 46"/>
                <a:gd name="T16" fmla="*/ 67 w 93"/>
                <a:gd name="T17" fmla="*/ 35 h 46"/>
                <a:gd name="T18" fmla="*/ 18 w 93"/>
                <a:gd name="T19" fmla="*/ 46 h 46"/>
                <a:gd name="T20" fmla="*/ 16 w 93"/>
                <a:gd name="T21" fmla="*/ 46 h 46"/>
                <a:gd name="T22" fmla="*/ 15 w 93"/>
                <a:gd name="T23" fmla="*/ 31 h 46"/>
                <a:gd name="T24" fmla="*/ 8 w 93"/>
                <a:gd name="T25" fmla="*/ 35 h 46"/>
                <a:gd name="T26" fmla="*/ 3 w 93"/>
                <a:gd name="T27" fmla="*/ 40 h 46"/>
                <a:gd name="T28" fmla="*/ 5 w 93"/>
                <a:gd name="T29" fmla="*/ 42 h 46"/>
                <a:gd name="T30" fmla="*/ 16 w 93"/>
                <a:gd name="T31" fmla="*/ 43 h 46"/>
                <a:gd name="T32" fmla="*/ 17 w 93"/>
                <a:gd name="T33" fmla="*/ 43 h 46"/>
                <a:gd name="T34" fmla="*/ 66 w 93"/>
                <a:gd name="T35" fmla="*/ 32 h 46"/>
                <a:gd name="T36" fmla="*/ 90 w 93"/>
                <a:gd name="T37" fmla="*/ 12 h 46"/>
                <a:gd name="T38" fmla="*/ 86 w 93"/>
                <a:gd name="T39" fmla="*/ 5 h 46"/>
                <a:gd name="T40" fmla="*/ 78 w 93"/>
                <a:gd name="T41" fmla="*/ 3 h 46"/>
                <a:gd name="T42" fmla="*/ 39 w 93"/>
                <a:gd name="T43" fmla="*/ 17 h 46"/>
                <a:gd name="T44" fmla="*/ 15 w 93"/>
                <a:gd name="T45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46">
                  <a:moveTo>
                    <a:pt x="16" y="46"/>
                  </a:moveTo>
                  <a:cubicBezTo>
                    <a:pt x="11" y="46"/>
                    <a:pt x="7" y="45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7"/>
                    <a:pt x="4" y="34"/>
                    <a:pt x="7" y="32"/>
                  </a:cubicBezTo>
                  <a:cubicBezTo>
                    <a:pt x="10" y="30"/>
                    <a:pt x="13" y="29"/>
                    <a:pt x="13" y="28"/>
                  </a:cubicBezTo>
                  <a:cubicBezTo>
                    <a:pt x="16" y="27"/>
                    <a:pt x="56" y="0"/>
                    <a:pt x="78" y="0"/>
                  </a:cubicBezTo>
                  <a:cubicBezTo>
                    <a:pt x="82" y="0"/>
                    <a:pt x="85" y="1"/>
                    <a:pt x="88" y="3"/>
                  </a:cubicBezTo>
                  <a:cubicBezTo>
                    <a:pt x="91" y="5"/>
                    <a:pt x="93" y="9"/>
                    <a:pt x="93" y="12"/>
                  </a:cubicBezTo>
                  <a:cubicBezTo>
                    <a:pt x="93" y="21"/>
                    <a:pt x="81" y="28"/>
                    <a:pt x="67" y="35"/>
                  </a:cubicBezTo>
                  <a:cubicBezTo>
                    <a:pt x="52" y="41"/>
                    <a:pt x="34" y="45"/>
                    <a:pt x="18" y="46"/>
                  </a:cubicBezTo>
                  <a:cubicBezTo>
                    <a:pt x="17" y="46"/>
                    <a:pt x="17" y="46"/>
                    <a:pt x="16" y="46"/>
                  </a:cubicBezTo>
                  <a:close/>
                  <a:moveTo>
                    <a:pt x="15" y="31"/>
                  </a:moveTo>
                  <a:cubicBezTo>
                    <a:pt x="15" y="31"/>
                    <a:pt x="11" y="33"/>
                    <a:pt x="8" y="35"/>
                  </a:cubicBezTo>
                  <a:cubicBezTo>
                    <a:pt x="5" y="36"/>
                    <a:pt x="3" y="39"/>
                    <a:pt x="3" y="40"/>
                  </a:cubicBezTo>
                  <a:cubicBezTo>
                    <a:pt x="3" y="40"/>
                    <a:pt x="3" y="41"/>
                    <a:pt x="5" y="42"/>
                  </a:cubicBezTo>
                  <a:cubicBezTo>
                    <a:pt x="7" y="42"/>
                    <a:pt x="11" y="43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33" y="42"/>
                    <a:pt x="51" y="38"/>
                    <a:pt x="66" y="32"/>
                  </a:cubicBezTo>
                  <a:cubicBezTo>
                    <a:pt x="80" y="26"/>
                    <a:pt x="90" y="18"/>
                    <a:pt x="90" y="12"/>
                  </a:cubicBezTo>
                  <a:cubicBezTo>
                    <a:pt x="90" y="10"/>
                    <a:pt x="89" y="8"/>
                    <a:pt x="86" y="5"/>
                  </a:cubicBezTo>
                  <a:cubicBezTo>
                    <a:pt x="84" y="4"/>
                    <a:pt x="82" y="3"/>
                    <a:pt x="78" y="3"/>
                  </a:cubicBezTo>
                  <a:cubicBezTo>
                    <a:pt x="68" y="3"/>
                    <a:pt x="52" y="10"/>
                    <a:pt x="39" y="17"/>
                  </a:cubicBezTo>
                  <a:cubicBezTo>
                    <a:pt x="25" y="24"/>
                    <a:pt x="15" y="31"/>
                    <a:pt x="15" y="3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" name="Freeform 75"/>
            <p:cNvSpPr>
              <a:spLocks/>
            </p:cNvSpPr>
            <p:nvPr/>
          </p:nvSpPr>
          <p:spPr bwMode="auto">
            <a:xfrm>
              <a:off x="9165209" y="4274073"/>
              <a:ext cx="918604" cy="360397"/>
            </a:xfrm>
            <a:custGeom>
              <a:avLst/>
              <a:gdLst>
                <a:gd name="T0" fmla="*/ 41 w 143"/>
                <a:gd name="T1" fmla="*/ 7 h 56"/>
                <a:gd name="T2" fmla="*/ 130 w 143"/>
                <a:gd name="T3" fmla="*/ 28 h 56"/>
                <a:gd name="T4" fmla="*/ 36 w 143"/>
                <a:gd name="T5" fmla="*/ 30 h 56"/>
                <a:gd name="T6" fmla="*/ 41 w 143"/>
                <a:gd name="T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56">
                  <a:moveTo>
                    <a:pt x="41" y="7"/>
                  </a:moveTo>
                  <a:cubicBezTo>
                    <a:pt x="41" y="7"/>
                    <a:pt x="116" y="0"/>
                    <a:pt x="130" y="28"/>
                  </a:cubicBezTo>
                  <a:cubicBezTo>
                    <a:pt x="143" y="56"/>
                    <a:pt x="74" y="55"/>
                    <a:pt x="36" y="30"/>
                  </a:cubicBezTo>
                  <a:cubicBezTo>
                    <a:pt x="0" y="7"/>
                    <a:pt x="41" y="7"/>
                    <a:pt x="4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" name="Freeform 76"/>
            <p:cNvSpPr>
              <a:spLocks noEditPoints="1"/>
            </p:cNvSpPr>
            <p:nvPr/>
          </p:nvSpPr>
          <p:spPr bwMode="auto">
            <a:xfrm>
              <a:off x="9295277" y="4306590"/>
              <a:ext cx="723503" cy="287233"/>
            </a:xfrm>
            <a:custGeom>
              <a:avLst/>
              <a:gdLst>
                <a:gd name="T0" fmla="*/ 15 w 113"/>
                <a:gd name="T1" fmla="*/ 27 h 45"/>
                <a:gd name="T2" fmla="*/ 0 w 113"/>
                <a:gd name="T3" fmla="*/ 10 h 45"/>
                <a:gd name="T4" fmla="*/ 11 w 113"/>
                <a:gd name="T5" fmla="*/ 2 h 45"/>
                <a:gd name="T6" fmla="*/ 21 w 113"/>
                <a:gd name="T7" fmla="*/ 1 h 45"/>
                <a:gd name="T8" fmla="*/ 41 w 113"/>
                <a:gd name="T9" fmla="*/ 0 h 45"/>
                <a:gd name="T10" fmla="*/ 111 w 113"/>
                <a:gd name="T11" fmla="*/ 22 h 45"/>
                <a:gd name="T12" fmla="*/ 113 w 113"/>
                <a:gd name="T13" fmla="*/ 30 h 45"/>
                <a:gd name="T14" fmla="*/ 81 w 113"/>
                <a:gd name="T15" fmla="*/ 45 h 45"/>
                <a:gd name="T16" fmla="*/ 15 w 113"/>
                <a:gd name="T17" fmla="*/ 27 h 45"/>
                <a:gd name="T18" fmla="*/ 21 w 113"/>
                <a:gd name="T19" fmla="*/ 4 h 45"/>
                <a:gd name="T20" fmla="*/ 11 w 113"/>
                <a:gd name="T21" fmla="*/ 5 h 45"/>
                <a:gd name="T22" fmla="*/ 3 w 113"/>
                <a:gd name="T23" fmla="*/ 10 h 45"/>
                <a:gd name="T24" fmla="*/ 17 w 113"/>
                <a:gd name="T25" fmla="*/ 24 h 45"/>
                <a:gd name="T26" fmla="*/ 81 w 113"/>
                <a:gd name="T27" fmla="*/ 42 h 45"/>
                <a:gd name="T28" fmla="*/ 102 w 113"/>
                <a:gd name="T29" fmla="*/ 39 h 45"/>
                <a:gd name="T30" fmla="*/ 110 w 113"/>
                <a:gd name="T31" fmla="*/ 30 h 45"/>
                <a:gd name="T32" fmla="*/ 108 w 113"/>
                <a:gd name="T33" fmla="*/ 24 h 45"/>
                <a:gd name="T34" fmla="*/ 41 w 113"/>
                <a:gd name="T35" fmla="*/ 3 h 45"/>
                <a:gd name="T36" fmla="*/ 21 w 113"/>
                <a:gd name="T37" fmla="*/ 4 h 45"/>
                <a:gd name="T38" fmla="*/ 21 w 113"/>
                <a:gd name="T39" fmla="*/ 2 h 45"/>
                <a:gd name="T40" fmla="*/ 21 w 113"/>
                <a:gd name="T41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45">
                  <a:moveTo>
                    <a:pt x="15" y="27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6" y="3"/>
                    <a:pt x="11" y="2"/>
                  </a:cubicBezTo>
                  <a:cubicBezTo>
                    <a:pt x="16" y="1"/>
                    <a:pt x="20" y="1"/>
                    <a:pt x="21" y="1"/>
                  </a:cubicBezTo>
                  <a:cubicBezTo>
                    <a:pt x="22" y="1"/>
                    <a:pt x="30" y="0"/>
                    <a:pt x="41" y="0"/>
                  </a:cubicBezTo>
                  <a:cubicBezTo>
                    <a:pt x="64" y="0"/>
                    <a:pt x="101" y="3"/>
                    <a:pt x="111" y="22"/>
                  </a:cubicBezTo>
                  <a:cubicBezTo>
                    <a:pt x="112" y="25"/>
                    <a:pt x="113" y="27"/>
                    <a:pt x="113" y="30"/>
                  </a:cubicBezTo>
                  <a:cubicBezTo>
                    <a:pt x="112" y="41"/>
                    <a:pt x="98" y="45"/>
                    <a:pt x="81" y="45"/>
                  </a:cubicBezTo>
                  <a:cubicBezTo>
                    <a:pt x="60" y="45"/>
                    <a:pt x="34" y="39"/>
                    <a:pt x="15" y="27"/>
                  </a:cubicBezTo>
                  <a:close/>
                  <a:moveTo>
                    <a:pt x="21" y="4"/>
                  </a:moveTo>
                  <a:cubicBezTo>
                    <a:pt x="21" y="4"/>
                    <a:pt x="16" y="4"/>
                    <a:pt x="11" y="5"/>
                  </a:cubicBezTo>
                  <a:cubicBezTo>
                    <a:pt x="6" y="6"/>
                    <a:pt x="2" y="8"/>
                    <a:pt x="3" y="10"/>
                  </a:cubicBezTo>
                  <a:cubicBezTo>
                    <a:pt x="3" y="12"/>
                    <a:pt x="6" y="17"/>
                    <a:pt x="17" y="24"/>
                  </a:cubicBezTo>
                  <a:cubicBezTo>
                    <a:pt x="35" y="36"/>
                    <a:pt x="61" y="42"/>
                    <a:pt x="81" y="42"/>
                  </a:cubicBezTo>
                  <a:cubicBezTo>
                    <a:pt x="89" y="42"/>
                    <a:pt x="97" y="41"/>
                    <a:pt x="102" y="39"/>
                  </a:cubicBezTo>
                  <a:cubicBezTo>
                    <a:pt x="107" y="37"/>
                    <a:pt x="110" y="34"/>
                    <a:pt x="110" y="30"/>
                  </a:cubicBezTo>
                  <a:cubicBezTo>
                    <a:pt x="110" y="28"/>
                    <a:pt x="109" y="26"/>
                    <a:pt x="108" y="24"/>
                  </a:cubicBezTo>
                  <a:cubicBezTo>
                    <a:pt x="100" y="6"/>
                    <a:pt x="64" y="3"/>
                    <a:pt x="41" y="3"/>
                  </a:cubicBezTo>
                  <a:cubicBezTo>
                    <a:pt x="29" y="3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" name="Freeform 77"/>
            <p:cNvSpPr>
              <a:spLocks noEditPoints="1"/>
            </p:cNvSpPr>
            <p:nvPr/>
          </p:nvSpPr>
          <p:spPr bwMode="auto">
            <a:xfrm>
              <a:off x="9365730" y="4358074"/>
              <a:ext cx="563627" cy="192393"/>
            </a:xfrm>
            <a:custGeom>
              <a:avLst/>
              <a:gdLst>
                <a:gd name="T0" fmla="*/ 12 w 88"/>
                <a:gd name="T1" fmla="*/ 16 h 30"/>
                <a:gd name="T2" fmla="*/ 0 w 88"/>
                <a:gd name="T3" fmla="*/ 5 h 30"/>
                <a:gd name="T4" fmla="*/ 6 w 88"/>
                <a:gd name="T5" fmla="*/ 1 h 30"/>
                <a:gd name="T6" fmla="*/ 13 w 88"/>
                <a:gd name="T7" fmla="*/ 0 h 30"/>
                <a:gd name="T8" fmla="*/ 17 w 88"/>
                <a:gd name="T9" fmla="*/ 0 h 30"/>
                <a:gd name="T10" fmla="*/ 32 w 88"/>
                <a:gd name="T11" fmla="*/ 0 h 30"/>
                <a:gd name="T12" fmla="*/ 87 w 88"/>
                <a:gd name="T13" fmla="*/ 13 h 30"/>
                <a:gd name="T14" fmla="*/ 88 w 88"/>
                <a:gd name="T15" fmla="*/ 18 h 30"/>
                <a:gd name="T16" fmla="*/ 66 w 88"/>
                <a:gd name="T17" fmla="*/ 30 h 30"/>
                <a:gd name="T18" fmla="*/ 12 w 88"/>
                <a:gd name="T19" fmla="*/ 16 h 30"/>
                <a:gd name="T20" fmla="*/ 80 w 88"/>
                <a:gd name="T21" fmla="*/ 25 h 30"/>
                <a:gd name="T22" fmla="*/ 85 w 88"/>
                <a:gd name="T23" fmla="*/ 18 h 30"/>
                <a:gd name="T24" fmla="*/ 84 w 88"/>
                <a:gd name="T25" fmla="*/ 15 h 30"/>
                <a:gd name="T26" fmla="*/ 32 w 88"/>
                <a:gd name="T27" fmla="*/ 3 h 30"/>
                <a:gd name="T28" fmla="*/ 17 w 88"/>
                <a:gd name="T29" fmla="*/ 3 h 30"/>
                <a:gd name="T30" fmla="*/ 17 w 88"/>
                <a:gd name="T31" fmla="*/ 3 h 30"/>
                <a:gd name="T32" fmla="*/ 13 w 88"/>
                <a:gd name="T33" fmla="*/ 3 h 30"/>
                <a:gd name="T34" fmla="*/ 4 w 88"/>
                <a:gd name="T35" fmla="*/ 4 h 30"/>
                <a:gd name="T36" fmla="*/ 3 w 88"/>
                <a:gd name="T37" fmla="*/ 5 h 30"/>
                <a:gd name="T38" fmla="*/ 14 w 88"/>
                <a:gd name="T39" fmla="*/ 13 h 30"/>
                <a:gd name="T40" fmla="*/ 66 w 88"/>
                <a:gd name="T41" fmla="*/ 27 h 30"/>
                <a:gd name="T42" fmla="*/ 80 w 88"/>
                <a:gd name="T43" fmla="*/ 25 h 30"/>
                <a:gd name="T44" fmla="*/ 17 w 88"/>
                <a:gd name="T45" fmla="*/ 2 h 30"/>
                <a:gd name="T46" fmla="*/ 17 w 88"/>
                <a:gd name="T47" fmla="*/ 0 h 30"/>
                <a:gd name="T48" fmla="*/ 17 w 88"/>
                <a:gd name="T4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30">
                  <a:moveTo>
                    <a:pt x="12" y="16"/>
                  </a:moveTo>
                  <a:cubicBezTo>
                    <a:pt x="4" y="11"/>
                    <a:pt x="1" y="8"/>
                    <a:pt x="0" y="5"/>
                  </a:cubicBezTo>
                  <a:cubicBezTo>
                    <a:pt x="1" y="2"/>
                    <a:pt x="3" y="1"/>
                    <a:pt x="6" y="1"/>
                  </a:cubicBezTo>
                  <a:cubicBezTo>
                    <a:pt x="8" y="0"/>
                    <a:pt x="11" y="0"/>
                    <a:pt x="13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4" y="0"/>
                    <a:pt x="32" y="0"/>
                  </a:cubicBezTo>
                  <a:cubicBezTo>
                    <a:pt x="51" y="0"/>
                    <a:pt x="81" y="1"/>
                    <a:pt x="87" y="13"/>
                  </a:cubicBezTo>
                  <a:cubicBezTo>
                    <a:pt x="88" y="15"/>
                    <a:pt x="88" y="17"/>
                    <a:pt x="88" y="18"/>
                  </a:cubicBezTo>
                  <a:cubicBezTo>
                    <a:pt x="88" y="27"/>
                    <a:pt x="78" y="30"/>
                    <a:pt x="66" y="30"/>
                  </a:cubicBezTo>
                  <a:cubicBezTo>
                    <a:pt x="50" y="30"/>
                    <a:pt x="28" y="25"/>
                    <a:pt x="12" y="16"/>
                  </a:cubicBezTo>
                  <a:close/>
                  <a:moveTo>
                    <a:pt x="80" y="25"/>
                  </a:moveTo>
                  <a:cubicBezTo>
                    <a:pt x="84" y="23"/>
                    <a:pt x="85" y="21"/>
                    <a:pt x="85" y="18"/>
                  </a:cubicBezTo>
                  <a:cubicBezTo>
                    <a:pt x="85" y="17"/>
                    <a:pt x="85" y="16"/>
                    <a:pt x="84" y="15"/>
                  </a:cubicBezTo>
                  <a:cubicBezTo>
                    <a:pt x="81" y="5"/>
                    <a:pt x="51" y="2"/>
                    <a:pt x="32" y="3"/>
                  </a:cubicBezTo>
                  <a:cubicBezTo>
                    <a:pt x="23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5" y="3"/>
                    <a:pt x="13" y="3"/>
                  </a:cubicBezTo>
                  <a:cubicBezTo>
                    <a:pt x="10" y="3"/>
                    <a:pt x="5" y="3"/>
                    <a:pt x="4" y="4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3" y="5"/>
                    <a:pt x="6" y="9"/>
                    <a:pt x="14" y="13"/>
                  </a:cubicBezTo>
                  <a:cubicBezTo>
                    <a:pt x="29" y="22"/>
                    <a:pt x="51" y="27"/>
                    <a:pt x="66" y="27"/>
                  </a:cubicBezTo>
                  <a:cubicBezTo>
                    <a:pt x="72" y="27"/>
                    <a:pt x="77" y="26"/>
                    <a:pt x="80" y="25"/>
                  </a:cubicBezTo>
                  <a:close/>
                  <a:moveTo>
                    <a:pt x="17" y="2"/>
                  </a:moveTo>
                  <a:cubicBezTo>
                    <a:pt x="17" y="0"/>
                    <a:pt x="17" y="0"/>
                    <a:pt x="17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>
              <a:off x="8306221" y="3723994"/>
              <a:ext cx="961960" cy="601563"/>
            </a:xfrm>
            <a:custGeom>
              <a:avLst/>
              <a:gdLst>
                <a:gd name="T0" fmla="*/ 118 w 150"/>
                <a:gd name="T1" fmla="*/ 63 h 94"/>
                <a:gd name="T2" fmla="*/ 32 w 150"/>
                <a:gd name="T3" fmla="*/ 12 h 94"/>
                <a:gd name="T4" fmla="*/ 104 w 150"/>
                <a:gd name="T5" fmla="*/ 86 h 94"/>
                <a:gd name="T6" fmla="*/ 118 w 150"/>
                <a:gd name="T7" fmla="*/ 6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94">
                  <a:moveTo>
                    <a:pt x="118" y="63"/>
                  </a:moveTo>
                  <a:cubicBezTo>
                    <a:pt x="118" y="63"/>
                    <a:pt x="64" y="0"/>
                    <a:pt x="32" y="12"/>
                  </a:cubicBezTo>
                  <a:cubicBezTo>
                    <a:pt x="0" y="23"/>
                    <a:pt x="55" y="76"/>
                    <a:pt x="104" y="86"/>
                  </a:cubicBezTo>
                  <a:cubicBezTo>
                    <a:pt x="150" y="94"/>
                    <a:pt x="118" y="63"/>
                    <a:pt x="11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" name="Freeform 79"/>
            <p:cNvSpPr>
              <a:spLocks noEditPoints="1"/>
            </p:cNvSpPr>
            <p:nvPr/>
          </p:nvSpPr>
          <p:spPr bwMode="auto">
            <a:xfrm>
              <a:off x="8441708" y="3780900"/>
              <a:ext cx="699114" cy="512142"/>
            </a:xfrm>
            <a:custGeom>
              <a:avLst/>
              <a:gdLst>
                <a:gd name="T0" fmla="*/ 83 w 109"/>
                <a:gd name="T1" fmla="*/ 78 h 80"/>
                <a:gd name="T2" fmla="*/ 0 w 109"/>
                <a:gd name="T3" fmla="*/ 14 h 80"/>
                <a:gd name="T4" fmla="*/ 10 w 109"/>
                <a:gd name="T5" fmla="*/ 1 h 80"/>
                <a:gd name="T6" fmla="*/ 19 w 109"/>
                <a:gd name="T7" fmla="*/ 0 h 80"/>
                <a:gd name="T8" fmla="*/ 98 w 109"/>
                <a:gd name="T9" fmla="*/ 53 h 80"/>
                <a:gd name="T10" fmla="*/ 98 w 109"/>
                <a:gd name="T11" fmla="*/ 53 h 80"/>
                <a:gd name="T12" fmla="*/ 98 w 109"/>
                <a:gd name="T13" fmla="*/ 53 h 80"/>
                <a:gd name="T14" fmla="*/ 98 w 109"/>
                <a:gd name="T15" fmla="*/ 53 h 80"/>
                <a:gd name="T16" fmla="*/ 98 w 109"/>
                <a:gd name="T17" fmla="*/ 53 h 80"/>
                <a:gd name="T18" fmla="*/ 109 w 109"/>
                <a:gd name="T19" fmla="*/ 72 h 80"/>
                <a:gd name="T20" fmla="*/ 106 w 109"/>
                <a:gd name="T21" fmla="*/ 78 h 80"/>
                <a:gd name="T22" fmla="*/ 97 w 109"/>
                <a:gd name="T23" fmla="*/ 80 h 80"/>
                <a:gd name="T24" fmla="*/ 83 w 109"/>
                <a:gd name="T25" fmla="*/ 78 h 80"/>
                <a:gd name="T26" fmla="*/ 19 w 109"/>
                <a:gd name="T27" fmla="*/ 3 h 80"/>
                <a:gd name="T28" fmla="*/ 11 w 109"/>
                <a:gd name="T29" fmla="*/ 4 h 80"/>
                <a:gd name="T30" fmla="*/ 3 w 109"/>
                <a:gd name="T31" fmla="*/ 14 h 80"/>
                <a:gd name="T32" fmla="*/ 83 w 109"/>
                <a:gd name="T33" fmla="*/ 75 h 80"/>
                <a:gd name="T34" fmla="*/ 97 w 109"/>
                <a:gd name="T35" fmla="*/ 77 h 80"/>
                <a:gd name="T36" fmla="*/ 106 w 109"/>
                <a:gd name="T37" fmla="*/ 72 h 80"/>
                <a:gd name="T38" fmla="*/ 101 w 109"/>
                <a:gd name="T39" fmla="*/ 61 h 80"/>
                <a:gd name="T40" fmla="*/ 96 w 109"/>
                <a:gd name="T41" fmla="*/ 55 h 80"/>
                <a:gd name="T42" fmla="*/ 97 w 109"/>
                <a:gd name="T43" fmla="*/ 54 h 80"/>
                <a:gd name="T44" fmla="*/ 96 w 109"/>
                <a:gd name="T45" fmla="*/ 55 h 80"/>
                <a:gd name="T46" fmla="*/ 69 w 109"/>
                <a:gd name="T47" fmla="*/ 29 h 80"/>
                <a:gd name="T48" fmla="*/ 19 w 109"/>
                <a:gd name="T49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80">
                  <a:moveTo>
                    <a:pt x="83" y="78"/>
                  </a:moveTo>
                  <a:cubicBezTo>
                    <a:pt x="44" y="70"/>
                    <a:pt x="0" y="36"/>
                    <a:pt x="0" y="14"/>
                  </a:cubicBezTo>
                  <a:cubicBezTo>
                    <a:pt x="0" y="8"/>
                    <a:pt x="3" y="4"/>
                    <a:pt x="10" y="1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52" y="0"/>
                    <a:pt x="96" y="51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9" y="54"/>
                    <a:pt x="109" y="64"/>
                    <a:pt x="109" y="72"/>
                  </a:cubicBezTo>
                  <a:cubicBezTo>
                    <a:pt x="109" y="74"/>
                    <a:pt x="108" y="76"/>
                    <a:pt x="106" y="78"/>
                  </a:cubicBezTo>
                  <a:cubicBezTo>
                    <a:pt x="104" y="79"/>
                    <a:pt x="101" y="80"/>
                    <a:pt x="97" y="80"/>
                  </a:cubicBezTo>
                  <a:cubicBezTo>
                    <a:pt x="93" y="80"/>
                    <a:pt x="89" y="79"/>
                    <a:pt x="83" y="78"/>
                  </a:cubicBezTo>
                  <a:close/>
                  <a:moveTo>
                    <a:pt x="19" y="3"/>
                  </a:moveTo>
                  <a:cubicBezTo>
                    <a:pt x="16" y="3"/>
                    <a:pt x="14" y="3"/>
                    <a:pt x="11" y="4"/>
                  </a:cubicBezTo>
                  <a:cubicBezTo>
                    <a:pt x="5" y="6"/>
                    <a:pt x="3" y="10"/>
                    <a:pt x="3" y="14"/>
                  </a:cubicBezTo>
                  <a:cubicBezTo>
                    <a:pt x="2" y="32"/>
                    <a:pt x="45" y="68"/>
                    <a:pt x="83" y="75"/>
                  </a:cubicBezTo>
                  <a:cubicBezTo>
                    <a:pt x="89" y="76"/>
                    <a:pt x="93" y="77"/>
                    <a:pt x="97" y="77"/>
                  </a:cubicBezTo>
                  <a:cubicBezTo>
                    <a:pt x="105" y="76"/>
                    <a:pt x="106" y="74"/>
                    <a:pt x="106" y="72"/>
                  </a:cubicBezTo>
                  <a:cubicBezTo>
                    <a:pt x="106" y="69"/>
                    <a:pt x="104" y="65"/>
                    <a:pt x="101" y="61"/>
                  </a:cubicBezTo>
                  <a:cubicBezTo>
                    <a:pt x="98" y="58"/>
                    <a:pt x="96" y="55"/>
                    <a:pt x="96" y="5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84" y="42"/>
                    <a:pt x="69" y="29"/>
                  </a:cubicBezTo>
                  <a:cubicBezTo>
                    <a:pt x="54" y="16"/>
                    <a:pt x="35" y="3"/>
                    <a:pt x="19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" name="Freeform 80"/>
            <p:cNvSpPr>
              <a:spLocks noEditPoints="1"/>
            </p:cNvSpPr>
            <p:nvPr/>
          </p:nvSpPr>
          <p:spPr bwMode="auto">
            <a:xfrm>
              <a:off x="8531129" y="3837803"/>
              <a:ext cx="531110" cy="398333"/>
            </a:xfrm>
            <a:custGeom>
              <a:avLst/>
              <a:gdLst>
                <a:gd name="T0" fmla="*/ 64 w 83"/>
                <a:gd name="T1" fmla="*/ 60 h 62"/>
                <a:gd name="T2" fmla="*/ 21 w 83"/>
                <a:gd name="T3" fmla="*/ 39 h 62"/>
                <a:gd name="T4" fmla="*/ 0 w 83"/>
                <a:gd name="T5" fmla="*/ 11 h 62"/>
                <a:gd name="T6" fmla="*/ 7 w 83"/>
                <a:gd name="T7" fmla="*/ 1 h 62"/>
                <a:gd name="T8" fmla="*/ 12 w 83"/>
                <a:gd name="T9" fmla="*/ 0 h 62"/>
                <a:gd name="T10" fmla="*/ 73 w 83"/>
                <a:gd name="T11" fmla="*/ 45 h 62"/>
                <a:gd name="T12" fmla="*/ 73 w 83"/>
                <a:gd name="T13" fmla="*/ 45 h 62"/>
                <a:gd name="T14" fmla="*/ 72 w 83"/>
                <a:gd name="T15" fmla="*/ 46 h 62"/>
                <a:gd name="T16" fmla="*/ 71 w 83"/>
                <a:gd name="T17" fmla="*/ 47 h 62"/>
                <a:gd name="T18" fmla="*/ 71 w 83"/>
                <a:gd name="T19" fmla="*/ 47 h 62"/>
                <a:gd name="T20" fmla="*/ 48 w 83"/>
                <a:gd name="T21" fmla="*/ 25 h 62"/>
                <a:gd name="T22" fmla="*/ 12 w 83"/>
                <a:gd name="T23" fmla="*/ 3 h 62"/>
                <a:gd name="T24" fmla="*/ 8 w 83"/>
                <a:gd name="T25" fmla="*/ 4 h 62"/>
                <a:gd name="T26" fmla="*/ 3 w 83"/>
                <a:gd name="T27" fmla="*/ 11 h 62"/>
                <a:gd name="T28" fmla="*/ 23 w 83"/>
                <a:gd name="T29" fmla="*/ 36 h 62"/>
                <a:gd name="T30" fmla="*/ 65 w 83"/>
                <a:gd name="T31" fmla="*/ 57 h 62"/>
                <a:gd name="T32" fmla="*/ 77 w 83"/>
                <a:gd name="T33" fmla="*/ 59 h 62"/>
                <a:gd name="T34" fmla="*/ 80 w 83"/>
                <a:gd name="T35" fmla="*/ 58 h 62"/>
                <a:gd name="T36" fmla="*/ 76 w 83"/>
                <a:gd name="T37" fmla="*/ 51 h 62"/>
                <a:gd name="T38" fmla="*/ 71 w 83"/>
                <a:gd name="T39" fmla="*/ 47 h 62"/>
                <a:gd name="T40" fmla="*/ 72 w 83"/>
                <a:gd name="T41" fmla="*/ 46 h 62"/>
                <a:gd name="T42" fmla="*/ 73 w 83"/>
                <a:gd name="T43" fmla="*/ 45 h 62"/>
                <a:gd name="T44" fmla="*/ 83 w 83"/>
                <a:gd name="T45" fmla="*/ 58 h 62"/>
                <a:gd name="T46" fmla="*/ 81 w 83"/>
                <a:gd name="T47" fmla="*/ 61 h 62"/>
                <a:gd name="T48" fmla="*/ 77 w 83"/>
                <a:gd name="T49" fmla="*/ 62 h 62"/>
                <a:gd name="T50" fmla="*/ 64 w 83"/>
                <a:gd name="T51" fmla="*/ 60 h 62"/>
                <a:gd name="T52" fmla="*/ 73 w 83"/>
                <a:gd name="T53" fmla="*/ 45 h 62"/>
                <a:gd name="T54" fmla="*/ 73 w 83"/>
                <a:gd name="T55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62">
                  <a:moveTo>
                    <a:pt x="64" y="60"/>
                  </a:moveTo>
                  <a:cubicBezTo>
                    <a:pt x="50" y="56"/>
                    <a:pt x="33" y="48"/>
                    <a:pt x="21" y="39"/>
                  </a:cubicBezTo>
                  <a:cubicBezTo>
                    <a:pt x="9" y="30"/>
                    <a:pt x="0" y="20"/>
                    <a:pt x="0" y="11"/>
                  </a:cubicBezTo>
                  <a:cubicBezTo>
                    <a:pt x="0" y="7"/>
                    <a:pt x="2" y="3"/>
                    <a:pt x="7" y="1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33" y="1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61" y="36"/>
                    <a:pt x="48" y="25"/>
                  </a:cubicBezTo>
                  <a:cubicBezTo>
                    <a:pt x="36" y="14"/>
                    <a:pt x="21" y="3"/>
                    <a:pt x="12" y="3"/>
                  </a:cubicBezTo>
                  <a:cubicBezTo>
                    <a:pt x="11" y="3"/>
                    <a:pt x="9" y="4"/>
                    <a:pt x="8" y="4"/>
                  </a:cubicBezTo>
                  <a:cubicBezTo>
                    <a:pt x="4" y="6"/>
                    <a:pt x="3" y="8"/>
                    <a:pt x="3" y="11"/>
                  </a:cubicBezTo>
                  <a:cubicBezTo>
                    <a:pt x="2" y="17"/>
                    <a:pt x="11" y="28"/>
                    <a:pt x="23" y="36"/>
                  </a:cubicBezTo>
                  <a:cubicBezTo>
                    <a:pt x="35" y="45"/>
                    <a:pt x="51" y="53"/>
                    <a:pt x="65" y="57"/>
                  </a:cubicBezTo>
                  <a:cubicBezTo>
                    <a:pt x="71" y="59"/>
                    <a:pt x="74" y="59"/>
                    <a:pt x="77" y="59"/>
                  </a:cubicBezTo>
                  <a:cubicBezTo>
                    <a:pt x="80" y="59"/>
                    <a:pt x="80" y="59"/>
                    <a:pt x="80" y="58"/>
                  </a:cubicBezTo>
                  <a:cubicBezTo>
                    <a:pt x="80" y="57"/>
                    <a:pt x="78" y="54"/>
                    <a:pt x="76" y="51"/>
                  </a:cubicBezTo>
                  <a:cubicBezTo>
                    <a:pt x="73" y="49"/>
                    <a:pt x="71" y="47"/>
                    <a:pt x="71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4" y="46"/>
                    <a:pt x="83" y="53"/>
                    <a:pt x="83" y="58"/>
                  </a:cubicBezTo>
                  <a:cubicBezTo>
                    <a:pt x="83" y="59"/>
                    <a:pt x="82" y="61"/>
                    <a:pt x="81" y="61"/>
                  </a:cubicBezTo>
                  <a:cubicBezTo>
                    <a:pt x="80" y="62"/>
                    <a:pt x="79" y="62"/>
                    <a:pt x="77" y="62"/>
                  </a:cubicBezTo>
                  <a:cubicBezTo>
                    <a:pt x="74" y="62"/>
                    <a:pt x="70" y="62"/>
                    <a:pt x="64" y="60"/>
                  </a:cubicBezTo>
                  <a:close/>
                  <a:moveTo>
                    <a:pt x="73" y="45"/>
                  </a:moveTo>
                  <a:cubicBezTo>
                    <a:pt x="73" y="45"/>
                    <a:pt x="73" y="45"/>
                    <a:pt x="73" y="4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>
              <a:off x="8306221" y="4133166"/>
              <a:ext cx="967380" cy="403753"/>
            </a:xfrm>
            <a:custGeom>
              <a:avLst/>
              <a:gdLst>
                <a:gd name="T0" fmla="*/ 112 w 151"/>
                <a:gd name="T1" fmla="*/ 25 h 63"/>
                <a:gd name="T2" fmla="*/ 21 w 151"/>
                <a:gd name="T3" fmla="*/ 23 h 63"/>
                <a:gd name="T4" fmla="*/ 111 w 151"/>
                <a:gd name="T5" fmla="*/ 49 h 63"/>
                <a:gd name="T6" fmla="*/ 112 w 151"/>
                <a:gd name="T7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63">
                  <a:moveTo>
                    <a:pt x="112" y="25"/>
                  </a:moveTo>
                  <a:cubicBezTo>
                    <a:pt x="112" y="25"/>
                    <a:pt x="41" y="0"/>
                    <a:pt x="21" y="23"/>
                  </a:cubicBezTo>
                  <a:cubicBezTo>
                    <a:pt x="0" y="46"/>
                    <a:pt x="68" y="63"/>
                    <a:pt x="111" y="49"/>
                  </a:cubicBezTo>
                  <a:cubicBezTo>
                    <a:pt x="151" y="35"/>
                    <a:pt x="112" y="25"/>
                    <a:pt x="11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" name="Freeform 82"/>
            <p:cNvSpPr>
              <a:spLocks noEditPoints="1"/>
            </p:cNvSpPr>
            <p:nvPr/>
          </p:nvSpPr>
          <p:spPr bwMode="auto">
            <a:xfrm>
              <a:off x="8403772" y="4211748"/>
              <a:ext cx="737050" cy="281813"/>
            </a:xfrm>
            <a:custGeom>
              <a:avLst/>
              <a:gdLst>
                <a:gd name="T0" fmla="*/ 19 w 115"/>
                <a:gd name="T1" fmla="*/ 37 h 44"/>
                <a:gd name="T2" fmla="*/ 0 w 115"/>
                <a:gd name="T3" fmla="*/ 19 h 44"/>
                <a:gd name="T4" fmla="*/ 4 w 115"/>
                <a:gd name="T5" fmla="*/ 10 h 44"/>
                <a:gd name="T6" fmla="*/ 36 w 115"/>
                <a:gd name="T7" fmla="*/ 0 h 44"/>
                <a:gd name="T8" fmla="*/ 97 w 115"/>
                <a:gd name="T9" fmla="*/ 11 h 44"/>
                <a:gd name="T10" fmla="*/ 106 w 115"/>
                <a:gd name="T11" fmla="*/ 15 h 44"/>
                <a:gd name="T12" fmla="*/ 115 w 115"/>
                <a:gd name="T13" fmla="*/ 24 h 44"/>
                <a:gd name="T14" fmla="*/ 96 w 115"/>
                <a:gd name="T15" fmla="*/ 38 h 44"/>
                <a:gd name="T16" fmla="*/ 60 w 115"/>
                <a:gd name="T17" fmla="*/ 44 h 44"/>
                <a:gd name="T18" fmla="*/ 19 w 115"/>
                <a:gd name="T19" fmla="*/ 37 h 44"/>
                <a:gd name="T20" fmla="*/ 7 w 115"/>
                <a:gd name="T21" fmla="*/ 12 h 44"/>
                <a:gd name="T22" fmla="*/ 3 w 115"/>
                <a:gd name="T23" fmla="*/ 19 h 44"/>
                <a:gd name="T24" fmla="*/ 20 w 115"/>
                <a:gd name="T25" fmla="*/ 34 h 44"/>
                <a:gd name="T26" fmla="*/ 60 w 115"/>
                <a:gd name="T27" fmla="*/ 41 h 44"/>
                <a:gd name="T28" fmla="*/ 95 w 115"/>
                <a:gd name="T29" fmla="*/ 35 h 44"/>
                <a:gd name="T30" fmla="*/ 112 w 115"/>
                <a:gd name="T31" fmla="*/ 24 h 44"/>
                <a:gd name="T32" fmla="*/ 105 w 115"/>
                <a:gd name="T33" fmla="*/ 17 h 44"/>
                <a:gd name="T34" fmla="*/ 96 w 115"/>
                <a:gd name="T35" fmla="*/ 14 h 44"/>
                <a:gd name="T36" fmla="*/ 97 w 115"/>
                <a:gd name="T37" fmla="*/ 13 h 44"/>
                <a:gd name="T38" fmla="*/ 96 w 115"/>
                <a:gd name="T39" fmla="*/ 14 h 44"/>
                <a:gd name="T40" fmla="*/ 76 w 115"/>
                <a:gd name="T41" fmla="*/ 8 h 44"/>
                <a:gd name="T42" fmla="*/ 36 w 115"/>
                <a:gd name="T43" fmla="*/ 3 h 44"/>
                <a:gd name="T44" fmla="*/ 36 w 115"/>
                <a:gd name="T45" fmla="*/ 3 h 44"/>
                <a:gd name="T46" fmla="*/ 7 w 115"/>
                <a:gd name="T47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5" h="44">
                  <a:moveTo>
                    <a:pt x="19" y="37"/>
                  </a:moveTo>
                  <a:cubicBezTo>
                    <a:pt x="8" y="33"/>
                    <a:pt x="1" y="27"/>
                    <a:pt x="0" y="19"/>
                  </a:cubicBezTo>
                  <a:cubicBezTo>
                    <a:pt x="0" y="16"/>
                    <a:pt x="2" y="13"/>
                    <a:pt x="4" y="10"/>
                  </a:cubicBezTo>
                  <a:cubicBezTo>
                    <a:pt x="11" y="2"/>
                    <a:pt x="23" y="0"/>
                    <a:pt x="36" y="0"/>
                  </a:cubicBezTo>
                  <a:cubicBezTo>
                    <a:pt x="63" y="0"/>
                    <a:pt x="95" y="11"/>
                    <a:pt x="97" y="11"/>
                  </a:cubicBezTo>
                  <a:cubicBezTo>
                    <a:pt x="97" y="12"/>
                    <a:pt x="102" y="13"/>
                    <a:pt x="106" y="15"/>
                  </a:cubicBezTo>
                  <a:cubicBezTo>
                    <a:pt x="110" y="17"/>
                    <a:pt x="115" y="20"/>
                    <a:pt x="115" y="24"/>
                  </a:cubicBezTo>
                  <a:cubicBezTo>
                    <a:pt x="115" y="29"/>
                    <a:pt x="110" y="33"/>
                    <a:pt x="96" y="38"/>
                  </a:cubicBezTo>
                  <a:cubicBezTo>
                    <a:pt x="85" y="42"/>
                    <a:pt x="72" y="44"/>
                    <a:pt x="60" y="44"/>
                  </a:cubicBezTo>
                  <a:cubicBezTo>
                    <a:pt x="45" y="44"/>
                    <a:pt x="30" y="41"/>
                    <a:pt x="19" y="37"/>
                  </a:cubicBezTo>
                  <a:close/>
                  <a:moveTo>
                    <a:pt x="7" y="12"/>
                  </a:moveTo>
                  <a:cubicBezTo>
                    <a:pt x="4" y="15"/>
                    <a:pt x="3" y="17"/>
                    <a:pt x="3" y="19"/>
                  </a:cubicBezTo>
                  <a:cubicBezTo>
                    <a:pt x="3" y="25"/>
                    <a:pt x="10" y="30"/>
                    <a:pt x="20" y="34"/>
                  </a:cubicBezTo>
                  <a:cubicBezTo>
                    <a:pt x="31" y="38"/>
                    <a:pt x="45" y="41"/>
                    <a:pt x="60" y="41"/>
                  </a:cubicBezTo>
                  <a:cubicBezTo>
                    <a:pt x="72" y="41"/>
                    <a:pt x="85" y="39"/>
                    <a:pt x="95" y="35"/>
                  </a:cubicBezTo>
                  <a:cubicBezTo>
                    <a:pt x="109" y="31"/>
                    <a:pt x="113" y="26"/>
                    <a:pt x="112" y="24"/>
                  </a:cubicBezTo>
                  <a:cubicBezTo>
                    <a:pt x="113" y="22"/>
                    <a:pt x="109" y="19"/>
                    <a:pt x="105" y="17"/>
                  </a:cubicBezTo>
                  <a:cubicBezTo>
                    <a:pt x="100" y="15"/>
                    <a:pt x="96" y="14"/>
                    <a:pt x="96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88" y="11"/>
                    <a:pt x="76" y="8"/>
                  </a:cubicBezTo>
                  <a:cubicBezTo>
                    <a:pt x="65" y="5"/>
                    <a:pt x="50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3" y="3"/>
                    <a:pt x="13" y="5"/>
                    <a:pt x="7" y="1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" name="Freeform 83"/>
            <p:cNvSpPr>
              <a:spLocks noEditPoints="1"/>
            </p:cNvSpPr>
            <p:nvPr/>
          </p:nvSpPr>
          <p:spPr bwMode="auto">
            <a:xfrm>
              <a:off x="8493193" y="4249684"/>
              <a:ext cx="569046" cy="197812"/>
            </a:xfrm>
            <a:custGeom>
              <a:avLst/>
              <a:gdLst>
                <a:gd name="T0" fmla="*/ 15 w 89"/>
                <a:gd name="T1" fmla="*/ 26 h 31"/>
                <a:gd name="T2" fmla="*/ 0 w 89"/>
                <a:gd name="T3" fmla="*/ 13 h 31"/>
                <a:gd name="T4" fmla="*/ 3 w 89"/>
                <a:gd name="T5" fmla="*/ 6 h 31"/>
                <a:gd name="T6" fmla="*/ 21 w 89"/>
                <a:gd name="T7" fmla="*/ 0 h 31"/>
                <a:gd name="T8" fmla="*/ 75 w 89"/>
                <a:gd name="T9" fmla="*/ 11 h 31"/>
                <a:gd name="T10" fmla="*/ 81 w 89"/>
                <a:gd name="T11" fmla="*/ 13 h 31"/>
                <a:gd name="T12" fmla="*/ 89 w 89"/>
                <a:gd name="T13" fmla="*/ 19 h 31"/>
                <a:gd name="T14" fmla="*/ 75 w 89"/>
                <a:gd name="T15" fmla="*/ 27 h 31"/>
                <a:gd name="T16" fmla="*/ 46 w 89"/>
                <a:gd name="T17" fmla="*/ 31 h 31"/>
                <a:gd name="T18" fmla="*/ 15 w 89"/>
                <a:gd name="T19" fmla="*/ 26 h 31"/>
                <a:gd name="T20" fmla="*/ 5 w 89"/>
                <a:gd name="T21" fmla="*/ 8 h 31"/>
                <a:gd name="T22" fmla="*/ 3 w 89"/>
                <a:gd name="T23" fmla="*/ 13 h 31"/>
                <a:gd name="T24" fmla="*/ 16 w 89"/>
                <a:gd name="T25" fmla="*/ 24 h 31"/>
                <a:gd name="T26" fmla="*/ 46 w 89"/>
                <a:gd name="T27" fmla="*/ 28 h 31"/>
                <a:gd name="T28" fmla="*/ 74 w 89"/>
                <a:gd name="T29" fmla="*/ 24 h 31"/>
                <a:gd name="T30" fmla="*/ 84 w 89"/>
                <a:gd name="T31" fmla="*/ 21 h 31"/>
                <a:gd name="T32" fmla="*/ 86 w 89"/>
                <a:gd name="T33" fmla="*/ 19 h 31"/>
                <a:gd name="T34" fmla="*/ 85 w 89"/>
                <a:gd name="T35" fmla="*/ 17 h 31"/>
                <a:gd name="T36" fmla="*/ 80 w 89"/>
                <a:gd name="T37" fmla="*/ 16 h 31"/>
                <a:gd name="T38" fmla="*/ 74 w 89"/>
                <a:gd name="T39" fmla="*/ 14 h 31"/>
                <a:gd name="T40" fmla="*/ 74 w 89"/>
                <a:gd name="T41" fmla="*/ 12 h 31"/>
                <a:gd name="T42" fmla="*/ 75 w 89"/>
                <a:gd name="T43" fmla="*/ 11 h 31"/>
                <a:gd name="T44" fmla="*/ 74 w 89"/>
                <a:gd name="T45" fmla="*/ 12 h 31"/>
                <a:gd name="T46" fmla="*/ 74 w 89"/>
                <a:gd name="T47" fmla="*/ 14 h 31"/>
                <a:gd name="T48" fmla="*/ 74 w 89"/>
                <a:gd name="T49" fmla="*/ 14 h 31"/>
                <a:gd name="T50" fmla="*/ 55 w 89"/>
                <a:gd name="T51" fmla="*/ 9 h 31"/>
                <a:gd name="T52" fmla="*/ 21 w 89"/>
                <a:gd name="T53" fmla="*/ 3 h 31"/>
                <a:gd name="T54" fmla="*/ 21 w 89"/>
                <a:gd name="T55" fmla="*/ 3 h 31"/>
                <a:gd name="T56" fmla="*/ 5 w 89"/>
                <a:gd name="T57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31">
                  <a:moveTo>
                    <a:pt x="15" y="26"/>
                  </a:moveTo>
                  <a:cubicBezTo>
                    <a:pt x="7" y="24"/>
                    <a:pt x="1" y="19"/>
                    <a:pt x="0" y="13"/>
                  </a:cubicBezTo>
                  <a:cubicBezTo>
                    <a:pt x="0" y="11"/>
                    <a:pt x="1" y="9"/>
                    <a:pt x="3" y="6"/>
                  </a:cubicBezTo>
                  <a:cubicBezTo>
                    <a:pt x="7" y="2"/>
                    <a:pt x="13" y="0"/>
                    <a:pt x="21" y="0"/>
                  </a:cubicBezTo>
                  <a:cubicBezTo>
                    <a:pt x="42" y="0"/>
                    <a:pt x="73" y="10"/>
                    <a:pt x="75" y="11"/>
                  </a:cubicBezTo>
                  <a:cubicBezTo>
                    <a:pt x="75" y="11"/>
                    <a:pt x="78" y="12"/>
                    <a:pt x="81" y="13"/>
                  </a:cubicBezTo>
                  <a:cubicBezTo>
                    <a:pt x="85" y="14"/>
                    <a:pt x="89" y="15"/>
                    <a:pt x="89" y="19"/>
                  </a:cubicBezTo>
                  <a:cubicBezTo>
                    <a:pt x="89" y="23"/>
                    <a:pt x="85" y="24"/>
                    <a:pt x="75" y="27"/>
                  </a:cubicBezTo>
                  <a:cubicBezTo>
                    <a:pt x="66" y="30"/>
                    <a:pt x="56" y="31"/>
                    <a:pt x="46" y="31"/>
                  </a:cubicBezTo>
                  <a:cubicBezTo>
                    <a:pt x="34" y="31"/>
                    <a:pt x="23" y="29"/>
                    <a:pt x="15" y="26"/>
                  </a:cubicBezTo>
                  <a:close/>
                  <a:moveTo>
                    <a:pt x="5" y="8"/>
                  </a:moveTo>
                  <a:cubicBezTo>
                    <a:pt x="4" y="10"/>
                    <a:pt x="3" y="12"/>
                    <a:pt x="3" y="13"/>
                  </a:cubicBezTo>
                  <a:cubicBezTo>
                    <a:pt x="3" y="17"/>
                    <a:pt x="8" y="21"/>
                    <a:pt x="16" y="24"/>
                  </a:cubicBezTo>
                  <a:cubicBezTo>
                    <a:pt x="24" y="26"/>
                    <a:pt x="35" y="28"/>
                    <a:pt x="46" y="28"/>
                  </a:cubicBezTo>
                  <a:cubicBezTo>
                    <a:pt x="56" y="28"/>
                    <a:pt x="66" y="27"/>
                    <a:pt x="74" y="24"/>
                  </a:cubicBezTo>
                  <a:cubicBezTo>
                    <a:pt x="79" y="23"/>
                    <a:pt x="82" y="22"/>
                    <a:pt x="84" y="21"/>
                  </a:cubicBezTo>
                  <a:cubicBezTo>
                    <a:pt x="86" y="20"/>
                    <a:pt x="86" y="19"/>
                    <a:pt x="86" y="19"/>
                  </a:cubicBezTo>
                  <a:cubicBezTo>
                    <a:pt x="86" y="19"/>
                    <a:pt x="86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7" y="14"/>
                    <a:pt x="74" y="14"/>
                    <a:pt x="74" y="14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66" y="11"/>
                    <a:pt x="55" y="9"/>
                  </a:cubicBezTo>
                  <a:cubicBezTo>
                    <a:pt x="45" y="6"/>
                    <a:pt x="3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3" y="3"/>
                    <a:pt x="8" y="5"/>
                    <a:pt x="5" y="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" name="Freeform 84"/>
            <p:cNvSpPr>
              <a:spLocks/>
            </p:cNvSpPr>
            <p:nvPr/>
          </p:nvSpPr>
          <p:spPr bwMode="auto">
            <a:xfrm>
              <a:off x="9325085" y="4133166"/>
              <a:ext cx="802084" cy="634080"/>
            </a:xfrm>
            <a:custGeom>
              <a:avLst/>
              <a:gdLst>
                <a:gd name="T0" fmla="*/ 0 w 125"/>
                <a:gd name="T1" fmla="*/ 7 h 99"/>
                <a:gd name="T2" fmla="*/ 98 w 125"/>
                <a:gd name="T3" fmla="*/ 75 h 99"/>
                <a:gd name="T4" fmla="*/ 92 w 125"/>
                <a:gd name="T5" fmla="*/ 90 h 99"/>
                <a:gd name="T6" fmla="*/ 100 w 125"/>
                <a:gd name="T7" fmla="*/ 86 h 99"/>
                <a:gd name="T8" fmla="*/ 107 w 125"/>
                <a:gd name="T9" fmla="*/ 98 h 99"/>
                <a:gd name="T10" fmla="*/ 108 w 125"/>
                <a:gd name="T11" fmla="*/ 84 h 99"/>
                <a:gd name="T12" fmla="*/ 119 w 125"/>
                <a:gd name="T13" fmla="*/ 93 h 99"/>
                <a:gd name="T14" fmla="*/ 113 w 125"/>
                <a:gd name="T15" fmla="*/ 80 h 99"/>
                <a:gd name="T16" fmla="*/ 124 w 125"/>
                <a:gd name="T17" fmla="*/ 80 h 99"/>
                <a:gd name="T18" fmla="*/ 115 w 125"/>
                <a:gd name="T19" fmla="*/ 74 h 99"/>
                <a:gd name="T20" fmla="*/ 121 w 125"/>
                <a:gd name="T21" fmla="*/ 68 h 99"/>
                <a:gd name="T22" fmla="*/ 108 w 125"/>
                <a:gd name="T23" fmla="*/ 68 h 99"/>
                <a:gd name="T24" fmla="*/ 3 w 125"/>
                <a:gd name="T25" fmla="*/ 0 h 99"/>
                <a:gd name="T26" fmla="*/ 0 w 125"/>
                <a:gd name="T27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99">
                  <a:moveTo>
                    <a:pt x="0" y="7"/>
                  </a:moveTo>
                  <a:cubicBezTo>
                    <a:pt x="0" y="7"/>
                    <a:pt x="73" y="17"/>
                    <a:pt x="98" y="75"/>
                  </a:cubicBezTo>
                  <a:cubicBezTo>
                    <a:pt x="98" y="75"/>
                    <a:pt x="87" y="84"/>
                    <a:pt x="92" y="90"/>
                  </a:cubicBezTo>
                  <a:cubicBezTo>
                    <a:pt x="96" y="94"/>
                    <a:pt x="100" y="86"/>
                    <a:pt x="100" y="86"/>
                  </a:cubicBezTo>
                  <a:cubicBezTo>
                    <a:pt x="100" y="86"/>
                    <a:pt x="102" y="99"/>
                    <a:pt x="107" y="98"/>
                  </a:cubicBezTo>
                  <a:cubicBezTo>
                    <a:pt x="113" y="97"/>
                    <a:pt x="108" y="84"/>
                    <a:pt x="108" y="84"/>
                  </a:cubicBezTo>
                  <a:cubicBezTo>
                    <a:pt x="108" y="84"/>
                    <a:pt x="115" y="96"/>
                    <a:pt x="119" y="93"/>
                  </a:cubicBezTo>
                  <a:cubicBezTo>
                    <a:pt x="124" y="90"/>
                    <a:pt x="113" y="80"/>
                    <a:pt x="113" y="80"/>
                  </a:cubicBezTo>
                  <a:cubicBezTo>
                    <a:pt x="113" y="80"/>
                    <a:pt x="125" y="86"/>
                    <a:pt x="124" y="80"/>
                  </a:cubicBezTo>
                  <a:cubicBezTo>
                    <a:pt x="124" y="74"/>
                    <a:pt x="115" y="74"/>
                    <a:pt x="115" y="74"/>
                  </a:cubicBezTo>
                  <a:cubicBezTo>
                    <a:pt x="115" y="74"/>
                    <a:pt x="123" y="73"/>
                    <a:pt x="121" y="68"/>
                  </a:cubicBezTo>
                  <a:cubicBezTo>
                    <a:pt x="119" y="64"/>
                    <a:pt x="108" y="68"/>
                    <a:pt x="108" y="68"/>
                  </a:cubicBezTo>
                  <a:cubicBezTo>
                    <a:pt x="108" y="68"/>
                    <a:pt x="82" y="11"/>
                    <a:pt x="3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" name="Freeform 85"/>
            <p:cNvSpPr>
              <a:spLocks noEditPoints="1"/>
            </p:cNvSpPr>
            <p:nvPr/>
          </p:nvSpPr>
          <p:spPr bwMode="auto">
            <a:xfrm>
              <a:off x="9319665" y="4119617"/>
              <a:ext cx="815634" cy="655758"/>
            </a:xfrm>
            <a:custGeom>
              <a:avLst/>
              <a:gdLst>
                <a:gd name="T0" fmla="*/ 100 w 127"/>
                <a:gd name="T1" fmla="*/ 91 h 102"/>
                <a:gd name="T2" fmla="*/ 92 w 127"/>
                <a:gd name="T3" fmla="*/ 93 h 102"/>
                <a:gd name="T4" fmla="*/ 97 w 127"/>
                <a:gd name="T5" fmla="*/ 77 h 102"/>
                <a:gd name="T6" fmla="*/ 1 w 127"/>
                <a:gd name="T7" fmla="*/ 11 h 102"/>
                <a:gd name="T8" fmla="*/ 0 w 127"/>
                <a:gd name="T9" fmla="*/ 9 h 102"/>
                <a:gd name="T10" fmla="*/ 5 w 127"/>
                <a:gd name="T11" fmla="*/ 0 h 102"/>
                <a:gd name="T12" fmla="*/ 118 w 127"/>
                <a:gd name="T13" fmla="*/ 67 h 102"/>
                <a:gd name="T14" fmla="*/ 124 w 127"/>
                <a:gd name="T15" fmla="*/ 72 h 102"/>
                <a:gd name="T16" fmla="*/ 127 w 127"/>
                <a:gd name="T17" fmla="*/ 82 h 102"/>
                <a:gd name="T18" fmla="*/ 126 w 127"/>
                <a:gd name="T19" fmla="*/ 85 h 102"/>
                <a:gd name="T20" fmla="*/ 120 w 127"/>
                <a:gd name="T21" fmla="*/ 86 h 102"/>
                <a:gd name="T22" fmla="*/ 121 w 127"/>
                <a:gd name="T23" fmla="*/ 96 h 102"/>
                <a:gd name="T24" fmla="*/ 113 w 127"/>
                <a:gd name="T25" fmla="*/ 93 h 102"/>
                <a:gd name="T26" fmla="*/ 109 w 127"/>
                <a:gd name="T27" fmla="*/ 102 h 102"/>
                <a:gd name="T28" fmla="*/ 101 w 127"/>
                <a:gd name="T29" fmla="*/ 94 h 102"/>
                <a:gd name="T30" fmla="*/ 103 w 127"/>
                <a:gd name="T31" fmla="*/ 88 h 102"/>
                <a:gd name="T32" fmla="*/ 108 w 127"/>
                <a:gd name="T33" fmla="*/ 99 h 102"/>
                <a:gd name="T34" fmla="*/ 110 w 127"/>
                <a:gd name="T35" fmla="*/ 95 h 102"/>
                <a:gd name="T36" fmla="*/ 109 w 127"/>
                <a:gd name="T37" fmla="*/ 85 h 102"/>
                <a:gd name="T38" fmla="*/ 114 w 127"/>
                <a:gd name="T39" fmla="*/ 90 h 102"/>
                <a:gd name="T40" fmla="*/ 120 w 127"/>
                <a:gd name="T41" fmla="*/ 94 h 102"/>
                <a:gd name="T42" fmla="*/ 117 w 127"/>
                <a:gd name="T43" fmla="*/ 87 h 102"/>
                <a:gd name="T44" fmla="*/ 113 w 127"/>
                <a:gd name="T45" fmla="*/ 81 h 102"/>
                <a:gd name="T46" fmla="*/ 118 w 127"/>
                <a:gd name="T47" fmla="*/ 82 h 102"/>
                <a:gd name="T48" fmla="*/ 124 w 127"/>
                <a:gd name="T49" fmla="*/ 83 h 102"/>
                <a:gd name="T50" fmla="*/ 116 w 127"/>
                <a:gd name="T51" fmla="*/ 78 h 102"/>
                <a:gd name="T52" fmla="*/ 115 w 127"/>
                <a:gd name="T53" fmla="*/ 77 h 102"/>
                <a:gd name="T54" fmla="*/ 119 w 127"/>
                <a:gd name="T55" fmla="*/ 74 h 102"/>
                <a:gd name="T56" fmla="*/ 121 w 127"/>
                <a:gd name="T57" fmla="*/ 71 h 102"/>
                <a:gd name="T58" fmla="*/ 110 w 127"/>
                <a:gd name="T59" fmla="*/ 72 h 102"/>
                <a:gd name="T60" fmla="*/ 85 w 127"/>
                <a:gd name="T61" fmla="*/ 41 h 102"/>
                <a:gd name="T62" fmla="*/ 4 w 127"/>
                <a:gd name="T63" fmla="*/ 8 h 102"/>
                <a:gd name="T64" fmla="*/ 99 w 127"/>
                <a:gd name="T65" fmla="*/ 78 h 102"/>
                <a:gd name="T66" fmla="*/ 94 w 127"/>
                <a:gd name="T67" fmla="*/ 91 h 102"/>
                <a:gd name="T68" fmla="*/ 98 w 127"/>
                <a:gd name="T69" fmla="*/ 89 h 102"/>
                <a:gd name="T70" fmla="*/ 101 w 127"/>
                <a:gd name="T71" fmla="*/ 8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7" h="102">
                  <a:moveTo>
                    <a:pt x="101" y="94"/>
                  </a:moveTo>
                  <a:cubicBezTo>
                    <a:pt x="101" y="93"/>
                    <a:pt x="101" y="92"/>
                    <a:pt x="100" y="91"/>
                  </a:cubicBezTo>
                  <a:cubicBezTo>
                    <a:pt x="99" y="93"/>
                    <a:pt x="97" y="94"/>
                    <a:pt x="95" y="94"/>
                  </a:cubicBezTo>
                  <a:cubicBezTo>
                    <a:pt x="94" y="94"/>
                    <a:pt x="93" y="94"/>
                    <a:pt x="92" y="93"/>
                  </a:cubicBezTo>
                  <a:cubicBezTo>
                    <a:pt x="91" y="91"/>
                    <a:pt x="90" y="90"/>
                    <a:pt x="90" y="88"/>
                  </a:cubicBezTo>
                  <a:cubicBezTo>
                    <a:pt x="90" y="83"/>
                    <a:pt x="95" y="78"/>
                    <a:pt x="97" y="77"/>
                  </a:cubicBezTo>
                  <a:cubicBezTo>
                    <a:pt x="85" y="49"/>
                    <a:pt x="61" y="32"/>
                    <a:pt x="40" y="23"/>
                  </a:cubicBezTo>
                  <a:cubicBezTo>
                    <a:pt x="19" y="13"/>
                    <a:pt x="1" y="11"/>
                    <a:pt x="1" y="11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77" y="11"/>
                    <a:pt x="106" y="60"/>
                    <a:pt x="110" y="68"/>
                  </a:cubicBezTo>
                  <a:cubicBezTo>
                    <a:pt x="112" y="68"/>
                    <a:pt x="115" y="67"/>
                    <a:pt x="118" y="67"/>
                  </a:cubicBezTo>
                  <a:cubicBezTo>
                    <a:pt x="120" y="67"/>
                    <a:pt x="122" y="67"/>
                    <a:pt x="124" y="70"/>
                  </a:cubicBezTo>
                  <a:cubicBezTo>
                    <a:pt x="124" y="70"/>
                    <a:pt x="124" y="71"/>
                    <a:pt x="124" y="72"/>
                  </a:cubicBezTo>
                  <a:cubicBezTo>
                    <a:pt x="124" y="74"/>
                    <a:pt x="123" y="75"/>
                    <a:pt x="122" y="76"/>
                  </a:cubicBezTo>
                  <a:cubicBezTo>
                    <a:pt x="124" y="77"/>
                    <a:pt x="126" y="78"/>
                    <a:pt x="127" y="82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7" y="84"/>
                    <a:pt x="126" y="85"/>
                    <a:pt x="126" y="85"/>
                  </a:cubicBezTo>
                  <a:cubicBezTo>
                    <a:pt x="125" y="86"/>
                    <a:pt x="124" y="86"/>
                    <a:pt x="123" y="86"/>
                  </a:cubicBezTo>
                  <a:cubicBezTo>
                    <a:pt x="122" y="86"/>
                    <a:pt x="121" y="86"/>
                    <a:pt x="120" y="86"/>
                  </a:cubicBezTo>
                  <a:cubicBezTo>
                    <a:pt x="121" y="88"/>
                    <a:pt x="123" y="90"/>
                    <a:pt x="123" y="93"/>
                  </a:cubicBezTo>
                  <a:cubicBezTo>
                    <a:pt x="123" y="94"/>
                    <a:pt x="122" y="95"/>
                    <a:pt x="121" y="96"/>
                  </a:cubicBezTo>
                  <a:cubicBezTo>
                    <a:pt x="120" y="97"/>
                    <a:pt x="120" y="97"/>
                    <a:pt x="119" y="97"/>
                  </a:cubicBezTo>
                  <a:cubicBezTo>
                    <a:pt x="116" y="97"/>
                    <a:pt x="114" y="95"/>
                    <a:pt x="113" y="93"/>
                  </a:cubicBezTo>
                  <a:cubicBezTo>
                    <a:pt x="113" y="94"/>
                    <a:pt x="113" y="94"/>
                    <a:pt x="113" y="95"/>
                  </a:cubicBezTo>
                  <a:cubicBezTo>
                    <a:pt x="113" y="98"/>
                    <a:pt x="112" y="101"/>
                    <a:pt x="109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4" y="101"/>
                    <a:pt x="102" y="97"/>
                    <a:pt x="101" y="94"/>
                  </a:cubicBezTo>
                  <a:close/>
                  <a:moveTo>
                    <a:pt x="102" y="86"/>
                  </a:moveTo>
                  <a:cubicBezTo>
                    <a:pt x="102" y="86"/>
                    <a:pt x="103" y="87"/>
                    <a:pt x="103" y="88"/>
                  </a:cubicBezTo>
                  <a:cubicBezTo>
                    <a:pt x="103" y="88"/>
                    <a:pt x="103" y="91"/>
                    <a:pt x="104" y="93"/>
                  </a:cubicBezTo>
                  <a:cubicBezTo>
                    <a:pt x="105" y="97"/>
                    <a:pt x="107" y="99"/>
                    <a:pt x="108" y="99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9" y="98"/>
                    <a:pt x="110" y="97"/>
                    <a:pt x="110" y="95"/>
                  </a:cubicBezTo>
                  <a:cubicBezTo>
                    <a:pt x="110" y="91"/>
                    <a:pt x="108" y="87"/>
                    <a:pt x="108" y="87"/>
                  </a:cubicBezTo>
                  <a:cubicBezTo>
                    <a:pt x="108" y="86"/>
                    <a:pt x="108" y="85"/>
                    <a:pt x="109" y="85"/>
                  </a:cubicBezTo>
                  <a:cubicBezTo>
                    <a:pt x="110" y="84"/>
                    <a:pt x="110" y="85"/>
                    <a:pt x="111" y="85"/>
                  </a:cubicBezTo>
                  <a:cubicBezTo>
                    <a:pt x="111" y="85"/>
                    <a:pt x="112" y="88"/>
                    <a:pt x="114" y="90"/>
                  </a:cubicBezTo>
                  <a:cubicBezTo>
                    <a:pt x="115" y="92"/>
                    <a:pt x="118" y="94"/>
                    <a:pt x="119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2"/>
                    <a:pt x="119" y="89"/>
                    <a:pt x="117" y="87"/>
                  </a:cubicBezTo>
                  <a:cubicBezTo>
                    <a:pt x="115" y="85"/>
                    <a:pt x="113" y="83"/>
                    <a:pt x="113" y="83"/>
                  </a:cubicBezTo>
                  <a:cubicBezTo>
                    <a:pt x="113" y="82"/>
                    <a:pt x="113" y="82"/>
                    <a:pt x="113" y="81"/>
                  </a:cubicBezTo>
                  <a:cubicBezTo>
                    <a:pt x="113" y="80"/>
                    <a:pt x="114" y="80"/>
                    <a:pt x="115" y="81"/>
                  </a:cubicBezTo>
                  <a:cubicBezTo>
                    <a:pt x="115" y="81"/>
                    <a:pt x="116" y="81"/>
                    <a:pt x="118" y="82"/>
                  </a:cubicBezTo>
                  <a:cubicBezTo>
                    <a:pt x="120" y="82"/>
                    <a:pt x="122" y="83"/>
                    <a:pt x="123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78"/>
                    <a:pt x="118" y="78"/>
                    <a:pt x="116" y="7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5" y="78"/>
                    <a:pt x="115" y="77"/>
                    <a:pt x="115" y="77"/>
                  </a:cubicBezTo>
                  <a:cubicBezTo>
                    <a:pt x="114" y="76"/>
                    <a:pt x="115" y="75"/>
                    <a:pt x="116" y="75"/>
                  </a:cubicBezTo>
                  <a:cubicBezTo>
                    <a:pt x="116" y="75"/>
                    <a:pt x="117" y="75"/>
                    <a:pt x="119" y="74"/>
                  </a:cubicBezTo>
                  <a:cubicBezTo>
                    <a:pt x="120" y="73"/>
                    <a:pt x="121" y="72"/>
                    <a:pt x="121" y="72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0"/>
                    <a:pt x="120" y="70"/>
                    <a:pt x="118" y="70"/>
                  </a:cubicBezTo>
                  <a:cubicBezTo>
                    <a:pt x="115" y="70"/>
                    <a:pt x="110" y="72"/>
                    <a:pt x="110" y="72"/>
                  </a:cubicBezTo>
                  <a:cubicBezTo>
                    <a:pt x="109" y="72"/>
                    <a:pt x="108" y="72"/>
                    <a:pt x="108" y="71"/>
                  </a:cubicBezTo>
                  <a:cubicBezTo>
                    <a:pt x="108" y="71"/>
                    <a:pt x="102" y="57"/>
                    <a:pt x="85" y="41"/>
                  </a:cubicBezTo>
                  <a:cubicBezTo>
                    <a:pt x="69" y="26"/>
                    <a:pt x="44" y="9"/>
                    <a:pt x="5" y="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5" y="10"/>
                    <a:pt x="77" y="23"/>
                    <a:pt x="100" y="76"/>
                  </a:cubicBezTo>
                  <a:cubicBezTo>
                    <a:pt x="100" y="77"/>
                    <a:pt x="100" y="78"/>
                    <a:pt x="99" y="78"/>
                  </a:cubicBezTo>
                  <a:cubicBezTo>
                    <a:pt x="99" y="78"/>
                    <a:pt x="93" y="84"/>
                    <a:pt x="93" y="88"/>
                  </a:cubicBezTo>
                  <a:cubicBezTo>
                    <a:pt x="93" y="89"/>
                    <a:pt x="93" y="90"/>
                    <a:pt x="94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6" y="91"/>
                    <a:pt x="97" y="90"/>
                    <a:pt x="98" y="89"/>
                  </a:cubicBezTo>
                  <a:cubicBezTo>
                    <a:pt x="99" y="88"/>
                    <a:pt x="100" y="87"/>
                    <a:pt x="100" y="87"/>
                  </a:cubicBezTo>
                  <a:cubicBezTo>
                    <a:pt x="100" y="86"/>
                    <a:pt x="101" y="86"/>
                    <a:pt x="101" y="86"/>
                  </a:cubicBezTo>
                  <a:lnTo>
                    <a:pt x="102" y="8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" name="Freeform 86"/>
            <p:cNvSpPr>
              <a:spLocks/>
            </p:cNvSpPr>
            <p:nvPr/>
          </p:nvSpPr>
          <p:spPr bwMode="auto">
            <a:xfrm>
              <a:off x="9184178" y="4851248"/>
              <a:ext cx="360397" cy="360397"/>
            </a:xfrm>
            <a:custGeom>
              <a:avLst/>
              <a:gdLst>
                <a:gd name="T0" fmla="*/ 0 w 56"/>
                <a:gd name="T1" fmla="*/ 4 h 56"/>
                <a:gd name="T2" fmla="*/ 48 w 56"/>
                <a:gd name="T3" fmla="*/ 56 h 56"/>
                <a:gd name="T4" fmla="*/ 56 w 56"/>
                <a:gd name="T5" fmla="*/ 49 h 56"/>
                <a:gd name="T6" fmla="*/ 9 w 56"/>
                <a:gd name="T7" fmla="*/ 0 h 56"/>
                <a:gd name="T8" fmla="*/ 0 w 56"/>
                <a:gd name="T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4"/>
                  </a:moveTo>
                  <a:cubicBezTo>
                    <a:pt x="0" y="4"/>
                    <a:pt x="11" y="44"/>
                    <a:pt x="48" y="56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17" y="39"/>
                    <a:pt x="9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" name="Freeform 87"/>
            <p:cNvSpPr>
              <a:spLocks noEditPoints="1"/>
            </p:cNvSpPr>
            <p:nvPr/>
          </p:nvSpPr>
          <p:spPr bwMode="auto">
            <a:xfrm>
              <a:off x="9173339" y="4837700"/>
              <a:ext cx="384784" cy="384784"/>
            </a:xfrm>
            <a:custGeom>
              <a:avLst/>
              <a:gdLst>
                <a:gd name="T0" fmla="*/ 49 w 60"/>
                <a:gd name="T1" fmla="*/ 60 h 60"/>
                <a:gd name="T2" fmla="*/ 0 w 60"/>
                <a:gd name="T3" fmla="*/ 6 h 60"/>
                <a:gd name="T4" fmla="*/ 1 w 60"/>
                <a:gd name="T5" fmla="*/ 5 h 60"/>
                <a:gd name="T6" fmla="*/ 11 w 60"/>
                <a:gd name="T7" fmla="*/ 0 h 60"/>
                <a:gd name="T8" fmla="*/ 12 w 60"/>
                <a:gd name="T9" fmla="*/ 1 h 60"/>
                <a:gd name="T10" fmla="*/ 13 w 60"/>
                <a:gd name="T11" fmla="*/ 2 h 60"/>
                <a:gd name="T12" fmla="*/ 39 w 60"/>
                <a:gd name="T13" fmla="*/ 40 h 60"/>
                <a:gd name="T14" fmla="*/ 59 w 60"/>
                <a:gd name="T15" fmla="*/ 49 h 60"/>
                <a:gd name="T16" fmla="*/ 60 w 60"/>
                <a:gd name="T17" fmla="*/ 50 h 60"/>
                <a:gd name="T18" fmla="*/ 59 w 60"/>
                <a:gd name="T19" fmla="*/ 52 h 60"/>
                <a:gd name="T20" fmla="*/ 51 w 60"/>
                <a:gd name="T21" fmla="*/ 59 h 60"/>
                <a:gd name="T22" fmla="*/ 50 w 60"/>
                <a:gd name="T23" fmla="*/ 60 h 60"/>
                <a:gd name="T24" fmla="*/ 49 w 60"/>
                <a:gd name="T25" fmla="*/ 60 h 60"/>
                <a:gd name="T26" fmla="*/ 13 w 60"/>
                <a:gd name="T27" fmla="*/ 27 h 60"/>
                <a:gd name="T28" fmla="*/ 50 w 60"/>
                <a:gd name="T29" fmla="*/ 57 h 60"/>
                <a:gd name="T30" fmla="*/ 55 w 60"/>
                <a:gd name="T31" fmla="*/ 51 h 60"/>
                <a:gd name="T32" fmla="*/ 10 w 60"/>
                <a:gd name="T33" fmla="*/ 4 h 60"/>
                <a:gd name="T34" fmla="*/ 4 w 60"/>
                <a:gd name="T35" fmla="*/ 7 h 60"/>
                <a:gd name="T36" fmla="*/ 13 w 60"/>
                <a:gd name="T37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60">
                  <a:moveTo>
                    <a:pt x="49" y="60"/>
                  </a:moveTo>
                  <a:cubicBezTo>
                    <a:pt x="12" y="4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7" y="21"/>
                    <a:pt x="28" y="33"/>
                    <a:pt x="39" y="40"/>
                  </a:cubicBezTo>
                  <a:cubicBezTo>
                    <a:pt x="49" y="47"/>
                    <a:pt x="59" y="49"/>
                    <a:pt x="59" y="49"/>
                  </a:cubicBezTo>
                  <a:cubicBezTo>
                    <a:pt x="59" y="49"/>
                    <a:pt x="59" y="50"/>
                    <a:pt x="60" y="50"/>
                  </a:cubicBezTo>
                  <a:cubicBezTo>
                    <a:pt x="60" y="51"/>
                    <a:pt x="60" y="51"/>
                    <a:pt x="59" y="52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60"/>
                    <a:pt x="50" y="60"/>
                    <a:pt x="50" y="60"/>
                  </a:cubicBezTo>
                  <a:lnTo>
                    <a:pt x="49" y="60"/>
                  </a:lnTo>
                  <a:close/>
                  <a:moveTo>
                    <a:pt x="13" y="27"/>
                  </a:moveTo>
                  <a:cubicBezTo>
                    <a:pt x="20" y="38"/>
                    <a:pt x="32" y="50"/>
                    <a:pt x="50" y="57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46" y="48"/>
                    <a:pt x="18" y="37"/>
                    <a:pt x="10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7" y="18"/>
                    <a:pt x="13" y="2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" name="Freeform 88"/>
            <p:cNvSpPr>
              <a:spLocks/>
            </p:cNvSpPr>
            <p:nvPr/>
          </p:nvSpPr>
          <p:spPr bwMode="auto">
            <a:xfrm>
              <a:off x="9441603" y="5146611"/>
              <a:ext cx="173424" cy="205941"/>
            </a:xfrm>
            <a:custGeom>
              <a:avLst/>
              <a:gdLst>
                <a:gd name="T0" fmla="*/ 8 w 27"/>
                <a:gd name="T1" fmla="*/ 10 h 32"/>
                <a:gd name="T2" fmla="*/ 9 w 27"/>
                <a:gd name="T3" fmla="*/ 28 h 32"/>
                <a:gd name="T4" fmla="*/ 24 w 27"/>
                <a:gd name="T5" fmla="*/ 5 h 32"/>
                <a:gd name="T6" fmla="*/ 15 w 27"/>
                <a:gd name="T7" fmla="*/ 2 h 32"/>
                <a:gd name="T8" fmla="*/ 8 w 27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8" y="10"/>
                  </a:moveTo>
                  <a:cubicBezTo>
                    <a:pt x="8" y="10"/>
                    <a:pt x="0" y="32"/>
                    <a:pt x="9" y="28"/>
                  </a:cubicBezTo>
                  <a:cubicBezTo>
                    <a:pt x="14" y="26"/>
                    <a:pt x="27" y="9"/>
                    <a:pt x="24" y="5"/>
                  </a:cubicBezTo>
                  <a:cubicBezTo>
                    <a:pt x="21" y="0"/>
                    <a:pt x="15" y="2"/>
                    <a:pt x="15" y="2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B1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" name="Freeform 89"/>
            <p:cNvSpPr>
              <a:spLocks noEditPoints="1"/>
            </p:cNvSpPr>
            <p:nvPr/>
          </p:nvSpPr>
          <p:spPr bwMode="auto">
            <a:xfrm>
              <a:off x="9460572" y="5146611"/>
              <a:ext cx="149037" cy="192393"/>
            </a:xfrm>
            <a:custGeom>
              <a:avLst/>
              <a:gdLst>
                <a:gd name="T0" fmla="*/ 1 w 23"/>
                <a:gd name="T1" fmla="*/ 28 h 30"/>
                <a:gd name="T2" fmla="*/ 0 w 23"/>
                <a:gd name="T3" fmla="*/ 25 h 30"/>
                <a:gd name="T4" fmla="*/ 4 w 23"/>
                <a:gd name="T5" fmla="*/ 9 h 30"/>
                <a:gd name="T6" fmla="*/ 4 w 23"/>
                <a:gd name="T7" fmla="*/ 9 h 30"/>
                <a:gd name="T8" fmla="*/ 11 w 23"/>
                <a:gd name="T9" fmla="*/ 1 h 30"/>
                <a:gd name="T10" fmla="*/ 12 w 23"/>
                <a:gd name="T11" fmla="*/ 1 h 30"/>
                <a:gd name="T12" fmla="*/ 15 w 23"/>
                <a:gd name="T13" fmla="*/ 0 h 30"/>
                <a:gd name="T14" fmla="*/ 22 w 23"/>
                <a:gd name="T15" fmla="*/ 4 h 30"/>
                <a:gd name="T16" fmla="*/ 23 w 23"/>
                <a:gd name="T17" fmla="*/ 7 h 30"/>
                <a:gd name="T18" fmla="*/ 6 w 23"/>
                <a:gd name="T19" fmla="*/ 30 h 30"/>
                <a:gd name="T20" fmla="*/ 4 w 23"/>
                <a:gd name="T21" fmla="*/ 30 h 30"/>
                <a:gd name="T22" fmla="*/ 4 w 23"/>
                <a:gd name="T23" fmla="*/ 30 h 30"/>
                <a:gd name="T24" fmla="*/ 1 w 23"/>
                <a:gd name="T25" fmla="*/ 28 h 30"/>
                <a:gd name="T26" fmla="*/ 3 w 23"/>
                <a:gd name="T27" fmla="*/ 25 h 30"/>
                <a:gd name="T28" fmla="*/ 3 w 23"/>
                <a:gd name="T29" fmla="*/ 27 h 30"/>
                <a:gd name="T30" fmla="*/ 4 w 23"/>
                <a:gd name="T31" fmla="*/ 27 h 30"/>
                <a:gd name="T32" fmla="*/ 5 w 23"/>
                <a:gd name="T33" fmla="*/ 27 h 30"/>
                <a:gd name="T34" fmla="*/ 20 w 23"/>
                <a:gd name="T35" fmla="*/ 7 h 30"/>
                <a:gd name="T36" fmla="*/ 20 w 23"/>
                <a:gd name="T37" fmla="*/ 6 h 30"/>
                <a:gd name="T38" fmla="*/ 15 w 23"/>
                <a:gd name="T39" fmla="*/ 3 h 30"/>
                <a:gd name="T40" fmla="*/ 13 w 23"/>
                <a:gd name="T41" fmla="*/ 3 h 30"/>
                <a:gd name="T42" fmla="*/ 6 w 23"/>
                <a:gd name="T43" fmla="*/ 11 h 30"/>
                <a:gd name="T44" fmla="*/ 3 w 23"/>
                <a:gd name="T4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0">
                  <a:moveTo>
                    <a:pt x="1" y="28"/>
                  </a:moveTo>
                  <a:cubicBezTo>
                    <a:pt x="0" y="27"/>
                    <a:pt x="0" y="26"/>
                    <a:pt x="0" y="25"/>
                  </a:cubicBezTo>
                  <a:cubicBezTo>
                    <a:pt x="0" y="1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7" y="0"/>
                    <a:pt x="20" y="1"/>
                    <a:pt x="22" y="4"/>
                  </a:cubicBezTo>
                  <a:cubicBezTo>
                    <a:pt x="23" y="5"/>
                    <a:pt x="23" y="6"/>
                    <a:pt x="23" y="7"/>
                  </a:cubicBezTo>
                  <a:cubicBezTo>
                    <a:pt x="23" y="14"/>
                    <a:pt x="12" y="27"/>
                    <a:pt x="6" y="30"/>
                  </a:cubicBezTo>
                  <a:cubicBezTo>
                    <a:pt x="5" y="30"/>
                    <a:pt x="5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1" y="29"/>
                    <a:pt x="1" y="28"/>
                  </a:cubicBezTo>
                  <a:close/>
                  <a:moveTo>
                    <a:pt x="3" y="25"/>
                  </a:moveTo>
                  <a:cubicBezTo>
                    <a:pt x="3" y="26"/>
                    <a:pt x="3" y="27"/>
                    <a:pt x="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7"/>
                  </a:cubicBezTo>
                  <a:cubicBezTo>
                    <a:pt x="9" y="25"/>
                    <a:pt x="20" y="11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4"/>
                    <a:pt x="16" y="3"/>
                    <a:pt x="15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3" y="20"/>
                    <a:pt x="3" y="2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" name="Freeform 90"/>
            <p:cNvSpPr>
              <a:spLocks/>
            </p:cNvSpPr>
            <p:nvPr/>
          </p:nvSpPr>
          <p:spPr bwMode="auto">
            <a:xfrm>
              <a:off x="9395538" y="5211644"/>
              <a:ext cx="92131" cy="81292"/>
            </a:xfrm>
            <a:custGeom>
              <a:avLst/>
              <a:gdLst>
                <a:gd name="T0" fmla="*/ 11 w 14"/>
                <a:gd name="T1" fmla="*/ 2 h 13"/>
                <a:gd name="T2" fmla="*/ 3 w 14"/>
                <a:gd name="T3" fmla="*/ 2 h 13"/>
                <a:gd name="T4" fmla="*/ 9 w 14"/>
                <a:gd name="T5" fmla="*/ 12 h 13"/>
                <a:gd name="T6" fmla="*/ 11 w 14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1" y="2"/>
                  </a:moveTo>
                  <a:cubicBezTo>
                    <a:pt x="11" y="2"/>
                    <a:pt x="6" y="0"/>
                    <a:pt x="3" y="2"/>
                  </a:cubicBezTo>
                  <a:cubicBezTo>
                    <a:pt x="0" y="6"/>
                    <a:pt x="7" y="13"/>
                    <a:pt x="9" y="12"/>
                  </a:cubicBezTo>
                  <a:cubicBezTo>
                    <a:pt x="11" y="11"/>
                    <a:pt x="14" y="7"/>
                    <a:pt x="11" y="2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" name="Freeform 91"/>
            <p:cNvSpPr>
              <a:spLocks noEditPoints="1"/>
            </p:cNvSpPr>
            <p:nvPr/>
          </p:nvSpPr>
          <p:spPr bwMode="auto">
            <a:xfrm>
              <a:off x="9403667" y="5211644"/>
              <a:ext cx="84003" cy="81292"/>
            </a:xfrm>
            <a:custGeom>
              <a:avLst/>
              <a:gdLst>
                <a:gd name="T0" fmla="*/ 0 w 13"/>
                <a:gd name="T1" fmla="*/ 5 h 13"/>
                <a:gd name="T2" fmla="*/ 1 w 13"/>
                <a:gd name="T3" fmla="*/ 1 h 13"/>
                <a:gd name="T4" fmla="*/ 5 w 13"/>
                <a:gd name="T5" fmla="*/ 0 h 13"/>
                <a:gd name="T6" fmla="*/ 11 w 13"/>
                <a:gd name="T7" fmla="*/ 1 h 13"/>
                <a:gd name="T8" fmla="*/ 10 w 13"/>
                <a:gd name="T9" fmla="*/ 2 h 13"/>
                <a:gd name="T10" fmla="*/ 9 w 13"/>
                <a:gd name="T11" fmla="*/ 3 h 13"/>
                <a:gd name="T12" fmla="*/ 10 w 13"/>
                <a:gd name="T13" fmla="*/ 2 h 13"/>
                <a:gd name="T14" fmla="*/ 11 w 13"/>
                <a:gd name="T15" fmla="*/ 1 h 13"/>
                <a:gd name="T16" fmla="*/ 12 w 13"/>
                <a:gd name="T17" fmla="*/ 1 h 13"/>
                <a:gd name="T18" fmla="*/ 13 w 13"/>
                <a:gd name="T19" fmla="*/ 6 h 13"/>
                <a:gd name="T20" fmla="*/ 9 w 13"/>
                <a:gd name="T21" fmla="*/ 13 h 13"/>
                <a:gd name="T22" fmla="*/ 8 w 13"/>
                <a:gd name="T23" fmla="*/ 13 h 13"/>
                <a:gd name="T24" fmla="*/ 0 w 13"/>
                <a:gd name="T25" fmla="*/ 5 h 13"/>
                <a:gd name="T26" fmla="*/ 8 w 13"/>
                <a:gd name="T27" fmla="*/ 11 h 13"/>
                <a:gd name="T28" fmla="*/ 10 w 13"/>
                <a:gd name="T29" fmla="*/ 6 h 13"/>
                <a:gd name="T30" fmla="*/ 9 w 13"/>
                <a:gd name="T31" fmla="*/ 3 h 13"/>
                <a:gd name="T32" fmla="*/ 8 w 13"/>
                <a:gd name="T33" fmla="*/ 3 h 13"/>
                <a:gd name="T34" fmla="*/ 5 w 13"/>
                <a:gd name="T35" fmla="*/ 3 h 13"/>
                <a:gd name="T36" fmla="*/ 3 w 13"/>
                <a:gd name="T37" fmla="*/ 4 h 13"/>
                <a:gd name="T38" fmla="*/ 3 w 13"/>
                <a:gd name="T39" fmla="*/ 5 h 13"/>
                <a:gd name="T40" fmla="*/ 5 w 13"/>
                <a:gd name="T41" fmla="*/ 8 h 13"/>
                <a:gd name="T42" fmla="*/ 8 w 13"/>
                <a:gd name="T43" fmla="*/ 10 h 13"/>
                <a:gd name="T44" fmla="*/ 8 w 13"/>
                <a:gd name="T4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3">
                  <a:moveTo>
                    <a:pt x="0" y="5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4" y="13"/>
                    <a:pt x="0" y="9"/>
                    <a:pt x="0" y="5"/>
                  </a:cubicBezTo>
                  <a:close/>
                  <a:moveTo>
                    <a:pt x="8" y="11"/>
                  </a:moveTo>
                  <a:cubicBezTo>
                    <a:pt x="9" y="10"/>
                    <a:pt x="10" y="9"/>
                    <a:pt x="10" y="6"/>
                  </a:cubicBezTo>
                  <a:cubicBezTo>
                    <a:pt x="10" y="6"/>
                    <a:pt x="10" y="5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6" y="3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7"/>
                    <a:pt x="5" y="8"/>
                  </a:cubicBezTo>
                  <a:cubicBezTo>
                    <a:pt x="6" y="10"/>
                    <a:pt x="8" y="11"/>
                    <a:pt x="8" y="10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" name="Freeform 92"/>
            <p:cNvSpPr>
              <a:spLocks/>
            </p:cNvSpPr>
            <p:nvPr/>
          </p:nvSpPr>
          <p:spPr bwMode="auto">
            <a:xfrm>
              <a:off x="9465992" y="5170997"/>
              <a:ext cx="70453" cy="89422"/>
            </a:xfrm>
            <a:custGeom>
              <a:avLst/>
              <a:gdLst>
                <a:gd name="T0" fmla="*/ 0 w 11"/>
                <a:gd name="T1" fmla="*/ 8 h 14"/>
                <a:gd name="T2" fmla="*/ 3 w 11"/>
                <a:gd name="T3" fmla="*/ 1 h 14"/>
                <a:gd name="T4" fmla="*/ 9 w 11"/>
                <a:gd name="T5" fmla="*/ 12 h 14"/>
                <a:gd name="T6" fmla="*/ 0 w 11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0" y="8"/>
                  </a:moveTo>
                  <a:cubicBezTo>
                    <a:pt x="0" y="8"/>
                    <a:pt x="0" y="3"/>
                    <a:pt x="3" y="1"/>
                  </a:cubicBezTo>
                  <a:cubicBezTo>
                    <a:pt x="7" y="0"/>
                    <a:pt x="11" y="10"/>
                    <a:pt x="9" y="12"/>
                  </a:cubicBezTo>
                  <a:cubicBezTo>
                    <a:pt x="6" y="13"/>
                    <a:pt x="2" y="14"/>
                    <a:pt x="0" y="8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" name="Freeform 93"/>
            <p:cNvSpPr>
              <a:spLocks noEditPoints="1"/>
            </p:cNvSpPr>
            <p:nvPr/>
          </p:nvSpPr>
          <p:spPr bwMode="auto">
            <a:xfrm>
              <a:off x="9455153" y="5170997"/>
              <a:ext cx="81292" cy="89422"/>
            </a:xfrm>
            <a:custGeom>
              <a:avLst/>
              <a:gdLst>
                <a:gd name="T0" fmla="*/ 0 w 13"/>
                <a:gd name="T1" fmla="*/ 9 h 14"/>
                <a:gd name="T2" fmla="*/ 2 w 13"/>
                <a:gd name="T3" fmla="*/ 8 h 14"/>
                <a:gd name="T4" fmla="*/ 3 w 13"/>
                <a:gd name="T5" fmla="*/ 8 h 14"/>
                <a:gd name="T6" fmla="*/ 2 w 13"/>
                <a:gd name="T7" fmla="*/ 8 h 14"/>
                <a:gd name="T8" fmla="*/ 0 w 13"/>
                <a:gd name="T9" fmla="*/ 9 h 14"/>
                <a:gd name="T10" fmla="*/ 0 w 13"/>
                <a:gd name="T11" fmla="*/ 8 h 14"/>
                <a:gd name="T12" fmla="*/ 5 w 13"/>
                <a:gd name="T13" fmla="*/ 0 h 14"/>
                <a:gd name="T14" fmla="*/ 6 w 13"/>
                <a:gd name="T15" fmla="*/ 0 h 14"/>
                <a:gd name="T16" fmla="*/ 11 w 13"/>
                <a:gd name="T17" fmla="*/ 4 h 14"/>
                <a:gd name="T18" fmla="*/ 13 w 13"/>
                <a:gd name="T19" fmla="*/ 10 h 14"/>
                <a:gd name="T20" fmla="*/ 11 w 13"/>
                <a:gd name="T21" fmla="*/ 13 h 14"/>
                <a:gd name="T22" fmla="*/ 7 w 13"/>
                <a:gd name="T23" fmla="*/ 14 h 14"/>
                <a:gd name="T24" fmla="*/ 7 w 13"/>
                <a:gd name="T25" fmla="*/ 14 h 14"/>
                <a:gd name="T26" fmla="*/ 0 w 13"/>
                <a:gd name="T27" fmla="*/ 9 h 14"/>
                <a:gd name="T28" fmla="*/ 7 w 13"/>
                <a:gd name="T29" fmla="*/ 11 h 14"/>
                <a:gd name="T30" fmla="*/ 10 w 13"/>
                <a:gd name="T31" fmla="*/ 10 h 14"/>
                <a:gd name="T32" fmla="*/ 10 w 13"/>
                <a:gd name="T33" fmla="*/ 10 h 14"/>
                <a:gd name="T34" fmla="*/ 8 w 13"/>
                <a:gd name="T35" fmla="*/ 5 h 14"/>
                <a:gd name="T36" fmla="*/ 6 w 13"/>
                <a:gd name="T37" fmla="*/ 3 h 14"/>
                <a:gd name="T38" fmla="*/ 6 w 13"/>
                <a:gd name="T39" fmla="*/ 3 h 14"/>
                <a:gd name="T40" fmla="*/ 4 w 13"/>
                <a:gd name="T41" fmla="*/ 6 h 14"/>
                <a:gd name="T42" fmla="*/ 3 w 13"/>
                <a:gd name="T43" fmla="*/ 8 h 14"/>
                <a:gd name="T44" fmla="*/ 7 w 13"/>
                <a:gd name="T4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4">
                  <a:moveTo>
                    <a:pt x="0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2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8" y="0"/>
                    <a:pt x="10" y="2"/>
                    <a:pt x="11" y="4"/>
                  </a:cubicBezTo>
                  <a:cubicBezTo>
                    <a:pt x="12" y="5"/>
                    <a:pt x="13" y="8"/>
                    <a:pt x="13" y="10"/>
                  </a:cubicBezTo>
                  <a:cubicBezTo>
                    <a:pt x="13" y="11"/>
                    <a:pt x="13" y="12"/>
                    <a:pt x="11" y="13"/>
                  </a:cubicBezTo>
                  <a:cubicBezTo>
                    <a:pt x="10" y="14"/>
                    <a:pt x="9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2" y="12"/>
                    <a:pt x="0" y="9"/>
                  </a:cubicBezTo>
                  <a:close/>
                  <a:moveTo>
                    <a:pt x="7" y="11"/>
                  </a:moveTo>
                  <a:cubicBezTo>
                    <a:pt x="8" y="11"/>
                    <a:pt x="9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9" y="7"/>
                    <a:pt x="8" y="5"/>
                  </a:cubicBezTo>
                  <a:cubicBezTo>
                    <a:pt x="8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11"/>
                    <a:pt x="6" y="11"/>
                    <a:pt x="7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" name="Freeform 94"/>
            <p:cNvSpPr>
              <a:spLocks/>
            </p:cNvSpPr>
            <p:nvPr/>
          </p:nvSpPr>
          <p:spPr bwMode="auto">
            <a:xfrm>
              <a:off x="9333213" y="4756407"/>
              <a:ext cx="409172" cy="306202"/>
            </a:xfrm>
            <a:custGeom>
              <a:avLst/>
              <a:gdLst>
                <a:gd name="T0" fmla="*/ 0 w 64"/>
                <a:gd name="T1" fmla="*/ 6 h 48"/>
                <a:gd name="T2" fmla="*/ 58 w 64"/>
                <a:gd name="T3" fmla="*/ 48 h 48"/>
                <a:gd name="T4" fmla="*/ 64 w 64"/>
                <a:gd name="T5" fmla="*/ 38 h 48"/>
                <a:gd name="T6" fmla="*/ 9 w 64"/>
                <a:gd name="T7" fmla="*/ 0 h 48"/>
                <a:gd name="T8" fmla="*/ 0 w 64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0" y="6"/>
                  </a:moveTo>
                  <a:cubicBezTo>
                    <a:pt x="0" y="6"/>
                    <a:pt x="19" y="43"/>
                    <a:pt x="58" y="4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24" y="37"/>
                    <a:pt x="9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9" name="Freeform 95"/>
            <p:cNvSpPr>
              <a:spLocks noEditPoints="1"/>
            </p:cNvSpPr>
            <p:nvPr/>
          </p:nvSpPr>
          <p:spPr bwMode="auto">
            <a:xfrm>
              <a:off x="9325085" y="4748277"/>
              <a:ext cx="430850" cy="322460"/>
            </a:xfrm>
            <a:custGeom>
              <a:avLst/>
              <a:gdLst>
                <a:gd name="T0" fmla="*/ 59 w 67"/>
                <a:gd name="T1" fmla="*/ 50 h 50"/>
                <a:gd name="T2" fmla="*/ 0 w 67"/>
                <a:gd name="T3" fmla="*/ 8 h 50"/>
                <a:gd name="T4" fmla="*/ 0 w 67"/>
                <a:gd name="T5" fmla="*/ 6 h 50"/>
                <a:gd name="T6" fmla="*/ 9 w 67"/>
                <a:gd name="T7" fmla="*/ 0 h 50"/>
                <a:gd name="T8" fmla="*/ 10 w 67"/>
                <a:gd name="T9" fmla="*/ 0 h 50"/>
                <a:gd name="T10" fmla="*/ 11 w 67"/>
                <a:gd name="T11" fmla="*/ 1 h 50"/>
                <a:gd name="T12" fmla="*/ 66 w 67"/>
                <a:gd name="T13" fmla="*/ 38 h 50"/>
                <a:gd name="T14" fmla="*/ 67 w 67"/>
                <a:gd name="T15" fmla="*/ 39 h 50"/>
                <a:gd name="T16" fmla="*/ 67 w 67"/>
                <a:gd name="T17" fmla="*/ 40 h 50"/>
                <a:gd name="T18" fmla="*/ 60 w 67"/>
                <a:gd name="T19" fmla="*/ 49 h 50"/>
                <a:gd name="T20" fmla="*/ 59 w 67"/>
                <a:gd name="T21" fmla="*/ 50 h 50"/>
                <a:gd name="T22" fmla="*/ 17 w 67"/>
                <a:gd name="T23" fmla="*/ 25 h 50"/>
                <a:gd name="T24" fmla="*/ 58 w 67"/>
                <a:gd name="T25" fmla="*/ 47 h 50"/>
                <a:gd name="T26" fmla="*/ 63 w 67"/>
                <a:gd name="T27" fmla="*/ 41 h 50"/>
                <a:gd name="T28" fmla="*/ 9 w 67"/>
                <a:gd name="T29" fmla="*/ 3 h 50"/>
                <a:gd name="T30" fmla="*/ 3 w 67"/>
                <a:gd name="T31" fmla="*/ 8 h 50"/>
                <a:gd name="T32" fmla="*/ 17 w 67"/>
                <a:gd name="T33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50">
                  <a:moveTo>
                    <a:pt x="59" y="50"/>
                  </a:moveTo>
                  <a:cubicBezTo>
                    <a:pt x="19" y="45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26" y="36"/>
                    <a:pt x="65" y="38"/>
                    <a:pt x="66" y="38"/>
                  </a:cubicBezTo>
                  <a:cubicBezTo>
                    <a:pt x="66" y="38"/>
                    <a:pt x="67" y="38"/>
                    <a:pt x="67" y="39"/>
                  </a:cubicBezTo>
                  <a:cubicBezTo>
                    <a:pt x="67" y="39"/>
                    <a:pt x="67" y="40"/>
                    <a:pt x="67" y="40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0"/>
                    <a:pt x="59" y="50"/>
                    <a:pt x="59" y="50"/>
                  </a:cubicBezTo>
                  <a:close/>
                  <a:moveTo>
                    <a:pt x="17" y="25"/>
                  </a:moveTo>
                  <a:cubicBezTo>
                    <a:pt x="26" y="35"/>
                    <a:pt x="40" y="45"/>
                    <a:pt x="58" y="4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4" y="40"/>
                    <a:pt x="23" y="34"/>
                    <a:pt x="9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10"/>
                    <a:pt x="9" y="17"/>
                    <a:pt x="17" y="2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" name="Freeform 96"/>
            <p:cNvSpPr>
              <a:spLocks/>
            </p:cNvSpPr>
            <p:nvPr/>
          </p:nvSpPr>
          <p:spPr bwMode="auto">
            <a:xfrm>
              <a:off x="9685480" y="4978607"/>
              <a:ext cx="140907" cy="233038"/>
            </a:xfrm>
            <a:custGeom>
              <a:avLst/>
              <a:gdLst>
                <a:gd name="T0" fmla="*/ 3 w 22"/>
                <a:gd name="T1" fmla="*/ 12 h 36"/>
                <a:gd name="T2" fmla="*/ 7 w 22"/>
                <a:gd name="T3" fmla="*/ 30 h 36"/>
                <a:gd name="T4" fmla="*/ 18 w 22"/>
                <a:gd name="T5" fmla="*/ 4 h 36"/>
                <a:gd name="T6" fmla="*/ 8 w 22"/>
                <a:gd name="T7" fmla="*/ 3 h 36"/>
                <a:gd name="T8" fmla="*/ 3 w 22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3" y="12"/>
                  </a:moveTo>
                  <a:cubicBezTo>
                    <a:pt x="3" y="12"/>
                    <a:pt x="0" y="36"/>
                    <a:pt x="7" y="30"/>
                  </a:cubicBezTo>
                  <a:cubicBezTo>
                    <a:pt x="12" y="27"/>
                    <a:pt x="22" y="8"/>
                    <a:pt x="18" y="4"/>
                  </a:cubicBezTo>
                  <a:cubicBezTo>
                    <a:pt x="13" y="0"/>
                    <a:pt x="8" y="3"/>
                    <a:pt x="8" y="3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B1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" name="Freeform 97"/>
            <p:cNvSpPr>
              <a:spLocks noEditPoints="1"/>
            </p:cNvSpPr>
            <p:nvPr/>
          </p:nvSpPr>
          <p:spPr bwMode="auto">
            <a:xfrm>
              <a:off x="9690900" y="4978607"/>
              <a:ext cx="121939" cy="211360"/>
            </a:xfrm>
            <a:custGeom>
              <a:avLst/>
              <a:gdLst>
                <a:gd name="T0" fmla="*/ 0 w 19"/>
                <a:gd name="T1" fmla="*/ 29 h 33"/>
                <a:gd name="T2" fmla="*/ 0 w 19"/>
                <a:gd name="T3" fmla="*/ 23 h 33"/>
                <a:gd name="T4" fmla="*/ 1 w 19"/>
                <a:gd name="T5" fmla="*/ 12 h 33"/>
                <a:gd name="T6" fmla="*/ 1 w 19"/>
                <a:gd name="T7" fmla="*/ 12 h 33"/>
                <a:gd name="T8" fmla="*/ 6 w 19"/>
                <a:gd name="T9" fmla="*/ 2 h 33"/>
                <a:gd name="T10" fmla="*/ 6 w 19"/>
                <a:gd name="T11" fmla="*/ 2 h 33"/>
                <a:gd name="T12" fmla="*/ 11 w 19"/>
                <a:gd name="T13" fmla="*/ 1 h 33"/>
                <a:gd name="T14" fmla="*/ 18 w 19"/>
                <a:gd name="T15" fmla="*/ 3 h 33"/>
                <a:gd name="T16" fmla="*/ 19 w 19"/>
                <a:gd name="T17" fmla="*/ 7 h 33"/>
                <a:gd name="T18" fmla="*/ 7 w 19"/>
                <a:gd name="T19" fmla="*/ 31 h 33"/>
                <a:gd name="T20" fmla="*/ 4 w 19"/>
                <a:gd name="T21" fmla="*/ 33 h 33"/>
                <a:gd name="T22" fmla="*/ 0 w 19"/>
                <a:gd name="T23" fmla="*/ 29 h 33"/>
                <a:gd name="T24" fmla="*/ 3 w 19"/>
                <a:gd name="T25" fmla="*/ 23 h 33"/>
                <a:gd name="T26" fmla="*/ 3 w 19"/>
                <a:gd name="T27" fmla="*/ 28 h 33"/>
                <a:gd name="T28" fmla="*/ 4 w 19"/>
                <a:gd name="T29" fmla="*/ 30 h 33"/>
                <a:gd name="T30" fmla="*/ 5 w 19"/>
                <a:gd name="T31" fmla="*/ 29 h 33"/>
                <a:gd name="T32" fmla="*/ 16 w 19"/>
                <a:gd name="T33" fmla="*/ 7 h 33"/>
                <a:gd name="T34" fmla="*/ 16 w 19"/>
                <a:gd name="T35" fmla="*/ 5 h 33"/>
                <a:gd name="T36" fmla="*/ 11 w 19"/>
                <a:gd name="T37" fmla="*/ 4 h 33"/>
                <a:gd name="T38" fmla="*/ 8 w 19"/>
                <a:gd name="T39" fmla="*/ 4 h 33"/>
                <a:gd name="T40" fmla="*/ 3 w 19"/>
                <a:gd name="T41" fmla="*/ 13 h 33"/>
                <a:gd name="T42" fmla="*/ 3 w 19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33">
                  <a:moveTo>
                    <a:pt x="0" y="29"/>
                  </a:moveTo>
                  <a:cubicBezTo>
                    <a:pt x="0" y="27"/>
                    <a:pt x="0" y="25"/>
                    <a:pt x="0" y="23"/>
                  </a:cubicBezTo>
                  <a:cubicBezTo>
                    <a:pt x="0" y="17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19" y="4"/>
                    <a:pt x="19" y="5"/>
                    <a:pt x="19" y="7"/>
                  </a:cubicBezTo>
                  <a:cubicBezTo>
                    <a:pt x="19" y="15"/>
                    <a:pt x="12" y="28"/>
                    <a:pt x="7" y="31"/>
                  </a:cubicBezTo>
                  <a:cubicBezTo>
                    <a:pt x="6" y="32"/>
                    <a:pt x="5" y="33"/>
                    <a:pt x="4" y="33"/>
                  </a:cubicBezTo>
                  <a:cubicBezTo>
                    <a:pt x="2" y="32"/>
                    <a:pt x="1" y="31"/>
                    <a:pt x="0" y="29"/>
                  </a:cubicBezTo>
                  <a:close/>
                  <a:moveTo>
                    <a:pt x="3" y="23"/>
                  </a:moveTo>
                  <a:cubicBezTo>
                    <a:pt x="3" y="25"/>
                    <a:pt x="3" y="27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5" y="29"/>
                    <a:pt x="5" y="29"/>
                  </a:cubicBezTo>
                  <a:cubicBezTo>
                    <a:pt x="9" y="27"/>
                    <a:pt x="16" y="13"/>
                    <a:pt x="16" y="7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4" y="4"/>
                    <a:pt x="13" y="4"/>
                    <a:pt x="11" y="4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8"/>
                    <a:pt x="3" y="2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2" name="Freeform 98"/>
            <p:cNvSpPr>
              <a:spLocks/>
            </p:cNvSpPr>
            <p:nvPr/>
          </p:nvSpPr>
          <p:spPr bwMode="auto">
            <a:xfrm>
              <a:off x="9620446" y="5062608"/>
              <a:ext cx="97551" cy="84003"/>
            </a:xfrm>
            <a:custGeom>
              <a:avLst/>
              <a:gdLst>
                <a:gd name="T0" fmla="*/ 11 w 15"/>
                <a:gd name="T1" fmla="*/ 2 h 13"/>
                <a:gd name="T2" fmla="*/ 3 w 15"/>
                <a:gd name="T3" fmla="*/ 4 h 13"/>
                <a:gd name="T4" fmla="*/ 11 w 15"/>
                <a:gd name="T5" fmla="*/ 12 h 13"/>
                <a:gd name="T6" fmla="*/ 11 w 15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11" y="2"/>
                    <a:pt x="5" y="0"/>
                    <a:pt x="3" y="4"/>
                  </a:cubicBezTo>
                  <a:cubicBezTo>
                    <a:pt x="0" y="8"/>
                    <a:pt x="9" y="13"/>
                    <a:pt x="11" y="12"/>
                  </a:cubicBezTo>
                  <a:cubicBezTo>
                    <a:pt x="13" y="10"/>
                    <a:pt x="15" y="6"/>
                    <a:pt x="11" y="2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" name="Freeform 99"/>
            <p:cNvSpPr>
              <a:spLocks noEditPoints="1"/>
            </p:cNvSpPr>
            <p:nvPr/>
          </p:nvSpPr>
          <p:spPr bwMode="auto">
            <a:xfrm>
              <a:off x="9628576" y="5062608"/>
              <a:ext cx="89422" cy="84003"/>
            </a:xfrm>
            <a:custGeom>
              <a:avLst/>
              <a:gdLst>
                <a:gd name="T0" fmla="*/ 0 w 14"/>
                <a:gd name="T1" fmla="*/ 5 h 13"/>
                <a:gd name="T2" fmla="*/ 0 w 14"/>
                <a:gd name="T3" fmla="*/ 3 h 13"/>
                <a:gd name="T4" fmla="*/ 7 w 14"/>
                <a:gd name="T5" fmla="*/ 0 h 13"/>
                <a:gd name="T6" fmla="*/ 10 w 14"/>
                <a:gd name="T7" fmla="*/ 0 h 13"/>
                <a:gd name="T8" fmla="*/ 10 w 14"/>
                <a:gd name="T9" fmla="*/ 2 h 13"/>
                <a:gd name="T10" fmla="*/ 9 w 14"/>
                <a:gd name="T11" fmla="*/ 3 h 13"/>
                <a:gd name="T12" fmla="*/ 10 w 14"/>
                <a:gd name="T13" fmla="*/ 2 h 13"/>
                <a:gd name="T14" fmla="*/ 10 w 14"/>
                <a:gd name="T15" fmla="*/ 0 h 13"/>
                <a:gd name="T16" fmla="*/ 11 w 14"/>
                <a:gd name="T17" fmla="*/ 1 h 13"/>
                <a:gd name="T18" fmla="*/ 14 w 14"/>
                <a:gd name="T19" fmla="*/ 7 h 13"/>
                <a:gd name="T20" fmla="*/ 11 w 14"/>
                <a:gd name="T21" fmla="*/ 13 h 13"/>
                <a:gd name="T22" fmla="*/ 9 w 14"/>
                <a:gd name="T23" fmla="*/ 13 h 13"/>
                <a:gd name="T24" fmla="*/ 0 w 14"/>
                <a:gd name="T25" fmla="*/ 5 h 13"/>
                <a:gd name="T26" fmla="*/ 9 w 14"/>
                <a:gd name="T27" fmla="*/ 10 h 13"/>
                <a:gd name="T28" fmla="*/ 9 w 14"/>
                <a:gd name="T29" fmla="*/ 10 h 13"/>
                <a:gd name="T30" fmla="*/ 11 w 14"/>
                <a:gd name="T31" fmla="*/ 7 h 13"/>
                <a:gd name="T32" fmla="*/ 9 w 14"/>
                <a:gd name="T33" fmla="*/ 3 h 13"/>
                <a:gd name="T34" fmla="*/ 7 w 14"/>
                <a:gd name="T35" fmla="*/ 3 h 13"/>
                <a:gd name="T36" fmla="*/ 3 w 14"/>
                <a:gd name="T37" fmla="*/ 4 h 13"/>
                <a:gd name="T38" fmla="*/ 3 w 14"/>
                <a:gd name="T39" fmla="*/ 5 h 13"/>
                <a:gd name="T40" fmla="*/ 5 w 14"/>
                <a:gd name="T41" fmla="*/ 9 h 13"/>
                <a:gd name="T42" fmla="*/ 9 w 14"/>
                <a:gd name="T43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0" y="5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3"/>
                    <a:pt x="14" y="5"/>
                    <a:pt x="14" y="7"/>
                  </a:cubicBezTo>
                  <a:cubicBezTo>
                    <a:pt x="14" y="10"/>
                    <a:pt x="12" y="12"/>
                    <a:pt x="11" y="13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5" y="13"/>
                    <a:pt x="0" y="10"/>
                    <a:pt x="0" y="5"/>
                  </a:cubicBezTo>
                  <a:close/>
                  <a:moveTo>
                    <a:pt x="9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4" y="7"/>
                    <a:pt x="5" y="9"/>
                  </a:cubicBezTo>
                  <a:cubicBezTo>
                    <a:pt x="6" y="10"/>
                    <a:pt x="8" y="10"/>
                    <a:pt x="9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4" name="Freeform 100"/>
            <p:cNvSpPr>
              <a:spLocks/>
            </p:cNvSpPr>
            <p:nvPr/>
          </p:nvSpPr>
          <p:spPr bwMode="auto">
            <a:xfrm>
              <a:off x="9680061" y="5011123"/>
              <a:ext cx="81292" cy="97551"/>
            </a:xfrm>
            <a:custGeom>
              <a:avLst/>
              <a:gdLst>
                <a:gd name="T0" fmla="*/ 1 w 13"/>
                <a:gd name="T1" fmla="*/ 10 h 15"/>
                <a:gd name="T2" fmla="*/ 3 w 13"/>
                <a:gd name="T3" fmla="*/ 2 h 15"/>
                <a:gd name="T4" fmla="*/ 11 w 13"/>
                <a:gd name="T5" fmla="*/ 11 h 15"/>
                <a:gd name="T6" fmla="*/ 1 w 13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1" y="10"/>
                  </a:moveTo>
                  <a:cubicBezTo>
                    <a:pt x="1" y="10"/>
                    <a:pt x="0" y="5"/>
                    <a:pt x="3" y="2"/>
                  </a:cubicBezTo>
                  <a:cubicBezTo>
                    <a:pt x="6" y="0"/>
                    <a:pt x="13" y="9"/>
                    <a:pt x="11" y="11"/>
                  </a:cubicBezTo>
                  <a:cubicBezTo>
                    <a:pt x="9" y="13"/>
                    <a:pt x="5" y="15"/>
                    <a:pt x="1" y="10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5" name="Freeform 101"/>
            <p:cNvSpPr>
              <a:spLocks noEditPoints="1"/>
            </p:cNvSpPr>
            <p:nvPr/>
          </p:nvSpPr>
          <p:spPr bwMode="auto">
            <a:xfrm>
              <a:off x="9680061" y="5019252"/>
              <a:ext cx="81292" cy="89422"/>
            </a:xfrm>
            <a:custGeom>
              <a:avLst/>
              <a:gdLst>
                <a:gd name="T0" fmla="*/ 0 w 13"/>
                <a:gd name="T1" fmla="*/ 10 h 14"/>
                <a:gd name="T2" fmla="*/ 1 w 13"/>
                <a:gd name="T3" fmla="*/ 9 h 14"/>
                <a:gd name="T4" fmla="*/ 3 w 13"/>
                <a:gd name="T5" fmla="*/ 9 h 14"/>
                <a:gd name="T6" fmla="*/ 1 w 13"/>
                <a:gd name="T7" fmla="*/ 9 h 14"/>
                <a:gd name="T8" fmla="*/ 0 w 13"/>
                <a:gd name="T9" fmla="*/ 10 h 14"/>
                <a:gd name="T10" fmla="*/ 0 w 13"/>
                <a:gd name="T11" fmla="*/ 9 h 14"/>
                <a:gd name="T12" fmla="*/ 0 w 13"/>
                <a:gd name="T13" fmla="*/ 7 h 14"/>
                <a:gd name="T14" fmla="*/ 3 w 13"/>
                <a:gd name="T15" fmla="*/ 0 h 14"/>
                <a:gd name="T16" fmla="*/ 4 w 13"/>
                <a:gd name="T17" fmla="*/ 0 h 14"/>
                <a:gd name="T18" fmla="*/ 10 w 13"/>
                <a:gd name="T19" fmla="*/ 3 h 14"/>
                <a:gd name="T20" fmla="*/ 13 w 13"/>
                <a:gd name="T21" fmla="*/ 9 h 14"/>
                <a:gd name="T22" fmla="*/ 12 w 13"/>
                <a:gd name="T23" fmla="*/ 12 h 14"/>
                <a:gd name="T24" fmla="*/ 6 w 13"/>
                <a:gd name="T25" fmla="*/ 14 h 14"/>
                <a:gd name="T26" fmla="*/ 6 w 13"/>
                <a:gd name="T27" fmla="*/ 14 h 14"/>
                <a:gd name="T28" fmla="*/ 0 w 13"/>
                <a:gd name="T29" fmla="*/ 10 h 14"/>
                <a:gd name="T30" fmla="*/ 6 w 13"/>
                <a:gd name="T31" fmla="*/ 11 h 14"/>
                <a:gd name="T32" fmla="*/ 10 w 13"/>
                <a:gd name="T33" fmla="*/ 9 h 14"/>
                <a:gd name="T34" fmla="*/ 10 w 13"/>
                <a:gd name="T35" fmla="*/ 9 h 14"/>
                <a:gd name="T36" fmla="*/ 8 w 13"/>
                <a:gd name="T37" fmla="*/ 5 h 14"/>
                <a:gd name="T38" fmla="*/ 4 w 13"/>
                <a:gd name="T39" fmla="*/ 3 h 14"/>
                <a:gd name="T40" fmla="*/ 4 w 13"/>
                <a:gd name="T41" fmla="*/ 3 h 14"/>
                <a:gd name="T42" fmla="*/ 3 w 13"/>
                <a:gd name="T43" fmla="*/ 7 h 14"/>
                <a:gd name="T44" fmla="*/ 3 w 13"/>
                <a:gd name="T45" fmla="*/ 8 h 14"/>
                <a:gd name="T46" fmla="*/ 6 w 13"/>
                <a:gd name="T4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14">
                  <a:moveTo>
                    <a:pt x="0" y="1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5"/>
                    <a:pt x="0" y="2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7" y="0"/>
                    <a:pt x="8" y="1"/>
                    <a:pt x="10" y="3"/>
                  </a:cubicBezTo>
                  <a:cubicBezTo>
                    <a:pt x="12" y="5"/>
                    <a:pt x="13" y="7"/>
                    <a:pt x="13" y="9"/>
                  </a:cubicBezTo>
                  <a:cubicBezTo>
                    <a:pt x="13" y="10"/>
                    <a:pt x="13" y="11"/>
                    <a:pt x="12" y="12"/>
                  </a:cubicBezTo>
                  <a:cubicBezTo>
                    <a:pt x="10" y="13"/>
                    <a:pt x="9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14"/>
                    <a:pt x="2" y="12"/>
                    <a:pt x="0" y="10"/>
                  </a:cubicBezTo>
                  <a:close/>
                  <a:moveTo>
                    <a:pt x="6" y="11"/>
                  </a:moveTo>
                  <a:cubicBezTo>
                    <a:pt x="7" y="11"/>
                    <a:pt x="9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9" y="7"/>
                    <a:pt x="8" y="5"/>
                  </a:cubicBezTo>
                  <a:cubicBezTo>
                    <a:pt x="7" y="3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6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0"/>
                    <a:pt x="5" y="11"/>
                    <a:pt x="6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6" name="Freeform 102"/>
            <p:cNvSpPr>
              <a:spLocks/>
            </p:cNvSpPr>
            <p:nvPr/>
          </p:nvSpPr>
          <p:spPr bwMode="auto">
            <a:xfrm>
              <a:off x="8821073" y="4114197"/>
              <a:ext cx="877957" cy="1005316"/>
            </a:xfrm>
            <a:custGeom>
              <a:avLst/>
              <a:gdLst>
                <a:gd name="T0" fmla="*/ 54 w 137"/>
                <a:gd name="T1" fmla="*/ 1 h 157"/>
                <a:gd name="T2" fmla="*/ 0 w 137"/>
                <a:gd name="T3" fmla="*/ 110 h 157"/>
                <a:gd name="T4" fmla="*/ 137 w 137"/>
                <a:gd name="T5" fmla="*/ 111 h 157"/>
                <a:gd name="T6" fmla="*/ 78 w 137"/>
                <a:gd name="T7" fmla="*/ 0 h 157"/>
                <a:gd name="T8" fmla="*/ 54 w 137"/>
                <a:gd name="T9" fmla="*/ 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57">
                  <a:moveTo>
                    <a:pt x="54" y="1"/>
                  </a:moveTo>
                  <a:cubicBezTo>
                    <a:pt x="54" y="1"/>
                    <a:pt x="31" y="75"/>
                    <a:pt x="0" y="110"/>
                  </a:cubicBezTo>
                  <a:cubicBezTo>
                    <a:pt x="0" y="110"/>
                    <a:pt x="64" y="157"/>
                    <a:pt x="137" y="111"/>
                  </a:cubicBezTo>
                  <a:cubicBezTo>
                    <a:pt x="137" y="111"/>
                    <a:pt x="94" y="60"/>
                    <a:pt x="78" y="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7" name="Freeform 103"/>
            <p:cNvSpPr>
              <a:spLocks noEditPoints="1"/>
            </p:cNvSpPr>
            <p:nvPr/>
          </p:nvSpPr>
          <p:spPr bwMode="auto">
            <a:xfrm>
              <a:off x="8807523" y="4108778"/>
              <a:ext cx="896926" cy="858990"/>
            </a:xfrm>
            <a:custGeom>
              <a:avLst/>
              <a:gdLst>
                <a:gd name="T0" fmla="*/ 71 w 140"/>
                <a:gd name="T1" fmla="*/ 134 h 134"/>
                <a:gd name="T2" fmla="*/ 1 w 140"/>
                <a:gd name="T3" fmla="*/ 112 h 134"/>
                <a:gd name="T4" fmla="*/ 0 w 140"/>
                <a:gd name="T5" fmla="*/ 111 h 134"/>
                <a:gd name="T6" fmla="*/ 1 w 140"/>
                <a:gd name="T7" fmla="*/ 110 h 134"/>
                <a:gd name="T8" fmla="*/ 39 w 140"/>
                <a:gd name="T9" fmla="*/ 43 h 134"/>
                <a:gd name="T10" fmla="*/ 55 w 140"/>
                <a:gd name="T11" fmla="*/ 1 h 134"/>
                <a:gd name="T12" fmla="*/ 56 w 140"/>
                <a:gd name="T13" fmla="*/ 0 h 134"/>
                <a:gd name="T14" fmla="*/ 80 w 140"/>
                <a:gd name="T15" fmla="*/ 0 h 134"/>
                <a:gd name="T16" fmla="*/ 81 w 140"/>
                <a:gd name="T17" fmla="*/ 1 h 134"/>
                <a:gd name="T18" fmla="*/ 116 w 140"/>
                <a:gd name="T19" fmla="*/ 78 h 134"/>
                <a:gd name="T20" fmla="*/ 140 w 140"/>
                <a:gd name="T21" fmla="*/ 111 h 134"/>
                <a:gd name="T22" fmla="*/ 140 w 140"/>
                <a:gd name="T23" fmla="*/ 112 h 134"/>
                <a:gd name="T24" fmla="*/ 139 w 140"/>
                <a:gd name="T25" fmla="*/ 113 h 134"/>
                <a:gd name="T26" fmla="*/ 71 w 140"/>
                <a:gd name="T27" fmla="*/ 134 h 134"/>
                <a:gd name="T28" fmla="*/ 22 w 140"/>
                <a:gd name="T29" fmla="*/ 120 h 134"/>
                <a:gd name="T30" fmla="*/ 71 w 140"/>
                <a:gd name="T31" fmla="*/ 131 h 134"/>
                <a:gd name="T32" fmla="*/ 136 w 140"/>
                <a:gd name="T33" fmla="*/ 111 h 134"/>
                <a:gd name="T34" fmla="*/ 78 w 140"/>
                <a:gd name="T35" fmla="*/ 3 h 134"/>
                <a:gd name="T36" fmla="*/ 57 w 140"/>
                <a:gd name="T37" fmla="*/ 3 h 134"/>
                <a:gd name="T38" fmla="*/ 4 w 140"/>
                <a:gd name="T39" fmla="*/ 111 h 134"/>
                <a:gd name="T40" fmla="*/ 22 w 140"/>
                <a:gd name="T41" fmla="*/ 1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34">
                  <a:moveTo>
                    <a:pt x="71" y="134"/>
                  </a:moveTo>
                  <a:cubicBezTo>
                    <a:pt x="30" y="134"/>
                    <a:pt x="1" y="113"/>
                    <a:pt x="1" y="112"/>
                  </a:cubicBezTo>
                  <a:cubicBezTo>
                    <a:pt x="1" y="112"/>
                    <a:pt x="0" y="112"/>
                    <a:pt x="0" y="111"/>
                  </a:cubicBezTo>
                  <a:cubicBezTo>
                    <a:pt x="0" y="111"/>
                    <a:pt x="0" y="111"/>
                    <a:pt x="1" y="110"/>
                  </a:cubicBezTo>
                  <a:cubicBezTo>
                    <a:pt x="16" y="93"/>
                    <a:pt x="30" y="66"/>
                    <a:pt x="39" y="43"/>
                  </a:cubicBezTo>
                  <a:cubicBezTo>
                    <a:pt x="49" y="20"/>
                    <a:pt x="55" y="1"/>
                    <a:pt x="55" y="1"/>
                  </a:cubicBezTo>
                  <a:cubicBezTo>
                    <a:pt x="55" y="1"/>
                    <a:pt x="55" y="0"/>
                    <a:pt x="5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1" y="0"/>
                    <a:pt x="81" y="1"/>
                  </a:cubicBezTo>
                  <a:cubicBezTo>
                    <a:pt x="89" y="31"/>
                    <a:pt x="104" y="58"/>
                    <a:pt x="116" y="78"/>
                  </a:cubicBezTo>
                  <a:cubicBezTo>
                    <a:pt x="129" y="98"/>
                    <a:pt x="140" y="111"/>
                    <a:pt x="140" y="111"/>
                  </a:cubicBezTo>
                  <a:cubicBezTo>
                    <a:pt x="140" y="111"/>
                    <a:pt x="140" y="112"/>
                    <a:pt x="140" y="112"/>
                  </a:cubicBezTo>
                  <a:cubicBezTo>
                    <a:pt x="140" y="113"/>
                    <a:pt x="140" y="113"/>
                    <a:pt x="139" y="113"/>
                  </a:cubicBezTo>
                  <a:cubicBezTo>
                    <a:pt x="115" y="128"/>
                    <a:pt x="92" y="134"/>
                    <a:pt x="71" y="134"/>
                  </a:cubicBezTo>
                  <a:close/>
                  <a:moveTo>
                    <a:pt x="22" y="120"/>
                  </a:moveTo>
                  <a:cubicBezTo>
                    <a:pt x="34" y="126"/>
                    <a:pt x="51" y="131"/>
                    <a:pt x="71" y="131"/>
                  </a:cubicBezTo>
                  <a:cubicBezTo>
                    <a:pt x="91" y="131"/>
                    <a:pt x="113" y="126"/>
                    <a:pt x="136" y="111"/>
                  </a:cubicBezTo>
                  <a:cubicBezTo>
                    <a:pt x="130" y="103"/>
                    <a:pt x="93" y="57"/>
                    <a:pt x="7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4" y="12"/>
                    <a:pt x="33" y="77"/>
                    <a:pt x="4" y="111"/>
                  </a:cubicBezTo>
                  <a:cubicBezTo>
                    <a:pt x="7" y="113"/>
                    <a:pt x="13" y="116"/>
                    <a:pt x="22" y="12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8" name="Freeform 104"/>
            <p:cNvSpPr>
              <a:spLocks/>
            </p:cNvSpPr>
            <p:nvPr/>
          </p:nvSpPr>
          <p:spPr bwMode="auto">
            <a:xfrm>
              <a:off x="8577196" y="3748383"/>
              <a:ext cx="620532" cy="680147"/>
            </a:xfrm>
            <a:custGeom>
              <a:avLst/>
              <a:gdLst>
                <a:gd name="T0" fmla="*/ 92 w 97"/>
                <a:gd name="T1" fmla="*/ 58 h 106"/>
                <a:gd name="T2" fmla="*/ 27 w 97"/>
                <a:gd name="T3" fmla="*/ 24 h 106"/>
                <a:gd name="T4" fmla="*/ 33 w 97"/>
                <a:gd name="T5" fmla="*/ 10 h 106"/>
                <a:gd name="T6" fmla="*/ 25 w 97"/>
                <a:gd name="T7" fmla="*/ 13 h 106"/>
                <a:gd name="T8" fmla="*/ 18 w 97"/>
                <a:gd name="T9" fmla="*/ 1 h 106"/>
                <a:gd name="T10" fmla="*/ 16 w 97"/>
                <a:gd name="T11" fmla="*/ 14 h 106"/>
                <a:gd name="T12" fmla="*/ 6 w 97"/>
                <a:gd name="T13" fmla="*/ 5 h 106"/>
                <a:gd name="T14" fmla="*/ 11 w 97"/>
                <a:gd name="T15" fmla="*/ 18 h 106"/>
                <a:gd name="T16" fmla="*/ 0 w 97"/>
                <a:gd name="T17" fmla="*/ 18 h 106"/>
                <a:gd name="T18" fmla="*/ 9 w 97"/>
                <a:gd name="T19" fmla="*/ 24 h 106"/>
                <a:gd name="T20" fmla="*/ 3 w 97"/>
                <a:gd name="T21" fmla="*/ 30 h 106"/>
                <a:gd name="T22" fmla="*/ 16 w 97"/>
                <a:gd name="T23" fmla="*/ 30 h 106"/>
                <a:gd name="T24" fmla="*/ 97 w 97"/>
                <a:gd name="T25" fmla="*/ 63 h 106"/>
                <a:gd name="T26" fmla="*/ 92 w 97"/>
                <a:gd name="T27" fmla="*/ 5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06">
                  <a:moveTo>
                    <a:pt x="92" y="58"/>
                  </a:moveTo>
                  <a:cubicBezTo>
                    <a:pt x="92" y="58"/>
                    <a:pt x="36" y="94"/>
                    <a:pt x="27" y="24"/>
                  </a:cubicBezTo>
                  <a:cubicBezTo>
                    <a:pt x="27" y="24"/>
                    <a:pt x="38" y="15"/>
                    <a:pt x="33" y="10"/>
                  </a:cubicBezTo>
                  <a:cubicBezTo>
                    <a:pt x="30" y="5"/>
                    <a:pt x="25" y="13"/>
                    <a:pt x="25" y="13"/>
                  </a:cubicBezTo>
                  <a:cubicBezTo>
                    <a:pt x="25" y="13"/>
                    <a:pt x="24" y="0"/>
                    <a:pt x="18" y="1"/>
                  </a:cubicBezTo>
                  <a:cubicBezTo>
                    <a:pt x="12" y="1"/>
                    <a:pt x="16" y="14"/>
                    <a:pt x="16" y="14"/>
                  </a:cubicBezTo>
                  <a:cubicBezTo>
                    <a:pt x="16" y="14"/>
                    <a:pt x="11" y="3"/>
                    <a:pt x="6" y="5"/>
                  </a:cubicBezTo>
                  <a:cubicBezTo>
                    <a:pt x="1" y="8"/>
                    <a:pt x="11" y="18"/>
                    <a:pt x="11" y="18"/>
                  </a:cubicBezTo>
                  <a:cubicBezTo>
                    <a:pt x="11" y="18"/>
                    <a:pt x="0" y="12"/>
                    <a:pt x="0" y="18"/>
                  </a:cubicBezTo>
                  <a:cubicBezTo>
                    <a:pt x="1" y="24"/>
                    <a:pt x="9" y="24"/>
                    <a:pt x="9" y="24"/>
                  </a:cubicBezTo>
                  <a:cubicBezTo>
                    <a:pt x="9" y="24"/>
                    <a:pt x="1" y="25"/>
                    <a:pt x="3" y="30"/>
                  </a:cubicBezTo>
                  <a:cubicBezTo>
                    <a:pt x="5" y="34"/>
                    <a:pt x="16" y="30"/>
                    <a:pt x="16" y="30"/>
                  </a:cubicBezTo>
                  <a:cubicBezTo>
                    <a:pt x="16" y="30"/>
                    <a:pt x="29" y="106"/>
                    <a:pt x="97" y="63"/>
                  </a:cubicBezTo>
                  <a:lnTo>
                    <a:pt x="92" y="58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" name="Freeform 105"/>
            <p:cNvSpPr>
              <a:spLocks noEditPoints="1"/>
            </p:cNvSpPr>
            <p:nvPr/>
          </p:nvSpPr>
          <p:spPr bwMode="auto">
            <a:xfrm>
              <a:off x="8569065" y="3742963"/>
              <a:ext cx="634080" cy="506723"/>
            </a:xfrm>
            <a:custGeom>
              <a:avLst/>
              <a:gdLst>
                <a:gd name="T0" fmla="*/ 9 w 99"/>
                <a:gd name="T1" fmla="*/ 34 h 79"/>
                <a:gd name="T2" fmla="*/ 2 w 99"/>
                <a:gd name="T3" fmla="*/ 29 h 79"/>
                <a:gd name="T4" fmla="*/ 0 w 99"/>
                <a:gd name="T5" fmla="*/ 19 h 79"/>
                <a:gd name="T6" fmla="*/ 1 w 99"/>
                <a:gd name="T7" fmla="*/ 16 h 79"/>
                <a:gd name="T8" fmla="*/ 7 w 99"/>
                <a:gd name="T9" fmla="*/ 15 h 79"/>
                <a:gd name="T10" fmla="*/ 6 w 99"/>
                <a:gd name="T11" fmla="*/ 5 h 79"/>
                <a:gd name="T12" fmla="*/ 15 w 99"/>
                <a:gd name="T13" fmla="*/ 8 h 79"/>
                <a:gd name="T14" fmla="*/ 19 w 99"/>
                <a:gd name="T15" fmla="*/ 0 h 79"/>
                <a:gd name="T16" fmla="*/ 26 w 99"/>
                <a:gd name="T17" fmla="*/ 7 h 79"/>
                <a:gd name="T18" fmla="*/ 32 w 99"/>
                <a:gd name="T19" fmla="*/ 8 h 79"/>
                <a:gd name="T20" fmla="*/ 37 w 99"/>
                <a:gd name="T21" fmla="*/ 14 h 79"/>
                <a:gd name="T22" fmla="*/ 63 w 99"/>
                <a:gd name="T23" fmla="*/ 67 h 79"/>
                <a:gd name="T24" fmla="*/ 94 w 99"/>
                <a:gd name="T25" fmla="*/ 58 h 79"/>
                <a:gd name="T26" fmla="*/ 99 w 99"/>
                <a:gd name="T27" fmla="*/ 65 h 79"/>
                <a:gd name="T28" fmla="*/ 61 w 99"/>
                <a:gd name="T29" fmla="*/ 79 h 79"/>
                <a:gd name="T30" fmla="*/ 18 w 99"/>
                <a:gd name="T31" fmla="*/ 30 h 79"/>
                <a:gd name="T32" fmla="*/ 27 w 99"/>
                <a:gd name="T33" fmla="*/ 53 h 79"/>
                <a:gd name="T34" fmla="*/ 96 w 99"/>
                <a:gd name="T35" fmla="*/ 64 h 79"/>
                <a:gd name="T36" fmla="*/ 63 w 99"/>
                <a:gd name="T37" fmla="*/ 70 h 79"/>
                <a:gd name="T38" fmla="*/ 27 w 99"/>
                <a:gd name="T39" fmla="*/ 24 h 79"/>
                <a:gd name="T40" fmla="*/ 34 w 99"/>
                <a:gd name="T41" fmla="*/ 14 h 79"/>
                <a:gd name="T42" fmla="*/ 32 w 99"/>
                <a:gd name="T43" fmla="*/ 11 h 79"/>
                <a:gd name="T44" fmla="*/ 27 w 99"/>
                <a:gd name="T45" fmla="*/ 15 h 79"/>
                <a:gd name="T46" fmla="*/ 24 w 99"/>
                <a:gd name="T47" fmla="*/ 14 h 79"/>
                <a:gd name="T48" fmla="*/ 19 w 99"/>
                <a:gd name="T49" fmla="*/ 3 h 79"/>
                <a:gd name="T50" fmla="*/ 18 w 99"/>
                <a:gd name="T51" fmla="*/ 7 h 79"/>
                <a:gd name="T52" fmla="*/ 18 w 99"/>
                <a:gd name="T53" fmla="*/ 17 h 79"/>
                <a:gd name="T54" fmla="*/ 13 w 99"/>
                <a:gd name="T55" fmla="*/ 11 h 79"/>
                <a:gd name="T56" fmla="*/ 7 w 99"/>
                <a:gd name="T57" fmla="*/ 8 h 79"/>
                <a:gd name="T58" fmla="*/ 10 w 99"/>
                <a:gd name="T59" fmla="*/ 15 h 79"/>
                <a:gd name="T60" fmla="*/ 14 w 99"/>
                <a:gd name="T61" fmla="*/ 20 h 79"/>
                <a:gd name="T62" fmla="*/ 9 w 99"/>
                <a:gd name="T63" fmla="*/ 19 h 79"/>
                <a:gd name="T64" fmla="*/ 3 w 99"/>
                <a:gd name="T65" fmla="*/ 18 h 79"/>
                <a:gd name="T66" fmla="*/ 10 w 99"/>
                <a:gd name="T67" fmla="*/ 23 h 79"/>
                <a:gd name="T68" fmla="*/ 12 w 99"/>
                <a:gd name="T69" fmla="*/ 25 h 79"/>
                <a:gd name="T70" fmla="*/ 8 w 99"/>
                <a:gd name="T71" fmla="*/ 27 h 79"/>
                <a:gd name="T72" fmla="*/ 5 w 99"/>
                <a:gd name="T73" fmla="*/ 30 h 79"/>
                <a:gd name="T74" fmla="*/ 16 w 99"/>
                <a:gd name="T75" fmla="*/ 30 h 79"/>
                <a:gd name="T76" fmla="*/ 18 w 99"/>
                <a:gd name="T77" fmla="*/ 30 h 79"/>
                <a:gd name="T78" fmla="*/ 93 w 99"/>
                <a:gd name="T79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79">
                  <a:moveTo>
                    <a:pt x="16" y="33"/>
                  </a:moveTo>
                  <a:cubicBezTo>
                    <a:pt x="14" y="34"/>
                    <a:pt x="11" y="34"/>
                    <a:pt x="9" y="34"/>
                  </a:cubicBezTo>
                  <a:cubicBezTo>
                    <a:pt x="7" y="34"/>
                    <a:pt x="4" y="34"/>
                    <a:pt x="3" y="31"/>
                  </a:cubicBezTo>
                  <a:cubicBezTo>
                    <a:pt x="2" y="31"/>
                    <a:pt x="2" y="30"/>
                    <a:pt x="2" y="29"/>
                  </a:cubicBezTo>
                  <a:cubicBezTo>
                    <a:pt x="2" y="27"/>
                    <a:pt x="3" y="26"/>
                    <a:pt x="5" y="25"/>
                  </a:cubicBezTo>
                  <a:cubicBezTo>
                    <a:pt x="2" y="24"/>
                    <a:pt x="0" y="23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6" y="13"/>
                    <a:pt x="4" y="11"/>
                    <a:pt x="4" y="8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1" y="4"/>
                    <a:pt x="13" y="6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4" y="4"/>
                    <a:pt x="15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5" y="4"/>
                    <a:pt x="26" y="7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8" y="9"/>
                    <a:pt x="30" y="8"/>
                    <a:pt x="32" y="8"/>
                  </a:cubicBezTo>
                  <a:cubicBezTo>
                    <a:pt x="33" y="8"/>
                    <a:pt x="34" y="9"/>
                    <a:pt x="35" y="10"/>
                  </a:cubicBezTo>
                  <a:cubicBezTo>
                    <a:pt x="36" y="11"/>
                    <a:pt x="37" y="13"/>
                    <a:pt x="37" y="14"/>
                  </a:cubicBezTo>
                  <a:cubicBezTo>
                    <a:pt x="37" y="19"/>
                    <a:pt x="31" y="24"/>
                    <a:pt x="30" y="26"/>
                  </a:cubicBezTo>
                  <a:cubicBezTo>
                    <a:pt x="34" y="59"/>
                    <a:pt x="49" y="66"/>
                    <a:pt x="63" y="67"/>
                  </a:cubicBezTo>
                  <a:cubicBezTo>
                    <a:pt x="78" y="67"/>
                    <a:pt x="92" y="57"/>
                    <a:pt x="92" y="57"/>
                  </a:cubicBezTo>
                  <a:cubicBezTo>
                    <a:pt x="93" y="57"/>
                    <a:pt x="94" y="57"/>
                    <a:pt x="94" y="58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4"/>
                    <a:pt x="99" y="64"/>
                    <a:pt x="99" y="65"/>
                  </a:cubicBezTo>
                  <a:cubicBezTo>
                    <a:pt x="99" y="65"/>
                    <a:pt x="99" y="65"/>
                    <a:pt x="99" y="66"/>
                  </a:cubicBezTo>
                  <a:cubicBezTo>
                    <a:pt x="84" y="75"/>
                    <a:pt x="71" y="79"/>
                    <a:pt x="61" y="79"/>
                  </a:cubicBezTo>
                  <a:cubicBezTo>
                    <a:pt x="28" y="79"/>
                    <a:pt x="18" y="42"/>
                    <a:pt x="16" y="33"/>
                  </a:cubicBezTo>
                  <a:close/>
                  <a:moveTo>
                    <a:pt x="18" y="30"/>
                  </a:moveTo>
                  <a:cubicBezTo>
                    <a:pt x="18" y="30"/>
                    <a:pt x="18" y="30"/>
                    <a:pt x="18" y="31"/>
                  </a:cubicBezTo>
                  <a:cubicBezTo>
                    <a:pt x="18" y="31"/>
                    <a:pt x="20" y="42"/>
                    <a:pt x="27" y="53"/>
                  </a:cubicBezTo>
                  <a:cubicBezTo>
                    <a:pt x="33" y="65"/>
                    <a:pt x="44" y="76"/>
                    <a:pt x="61" y="76"/>
                  </a:cubicBezTo>
                  <a:cubicBezTo>
                    <a:pt x="70" y="76"/>
                    <a:pt x="82" y="73"/>
                    <a:pt x="96" y="64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89" y="63"/>
                    <a:pt x="77" y="70"/>
                    <a:pt x="63" y="70"/>
                  </a:cubicBezTo>
                  <a:cubicBezTo>
                    <a:pt x="48" y="70"/>
                    <a:pt x="31" y="60"/>
                    <a:pt x="26" y="25"/>
                  </a:cubicBezTo>
                  <a:cubicBezTo>
                    <a:pt x="26" y="25"/>
                    <a:pt x="27" y="24"/>
                    <a:pt x="27" y="24"/>
                  </a:cubicBezTo>
                  <a:cubicBezTo>
                    <a:pt x="27" y="24"/>
                    <a:pt x="29" y="23"/>
                    <a:pt x="30" y="21"/>
                  </a:cubicBezTo>
                  <a:cubicBezTo>
                    <a:pt x="32" y="19"/>
                    <a:pt x="34" y="16"/>
                    <a:pt x="34" y="14"/>
                  </a:cubicBezTo>
                  <a:cubicBezTo>
                    <a:pt x="34" y="13"/>
                    <a:pt x="34" y="12"/>
                    <a:pt x="33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0" y="12"/>
                    <a:pt x="29" y="13"/>
                  </a:cubicBezTo>
                  <a:cubicBezTo>
                    <a:pt x="27" y="14"/>
                    <a:pt x="27" y="15"/>
                    <a:pt x="27" y="15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4" y="14"/>
                    <a:pt x="24" y="11"/>
                    <a:pt x="23" y="8"/>
                  </a:cubicBezTo>
                  <a:cubicBezTo>
                    <a:pt x="22" y="5"/>
                    <a:pt x="21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4"/>
                    <a:pt x="18" y="7"/>
                  </a:cubicBezTo>
                  <a:cubicBezTo>
                    <a:pt x="17" y="11"/>
                    <a:pt x="19" y="15"/>
                    <a:pt x="19" y="15"/>
                  </a:cubicBezTo>
                  <a:cubicBezTo>
                    <a:pt x="19" y="16"/>
                    <a:pt x="19" y="16"/>
                    <a:pt x="18" y="17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6" y="16"/>
                    <a:pt x="15" y="14"/>
                    <a:pt x="13" y="11"/>
                  </a:cubicBezTo>
                  <a:cubicBezTo>
                    <a:pt x="12" y="9"/>
                    <a:pt x="9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8" y="12"/>
                    <a:pt x="10" y="15"/>
                  </a:cubicBezTo>
                  <a:cubicBezTo>
                    <a:pt x="12" y="17"/>
                    <a:pt x="14" y="18"/>
                    <a:pt x="14" y="18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2" y="21"/>
                    <a:pt x="10" y="20"/>
                    <a:pt x="9" y="19"/>
                  </a:cubicBezTo>
                  <a:cubicBezTo>
                    <a:pt x="7" y="19"/>
                    <a:pt x="5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1" y="26"/>
                    <a:pt x="9" y="27"/>
                    <a:pt x="8" y="27"/>
                  </a:cubicBezTo>
                  <a:cubicBezTo>
                    <a:pt x="6" y="28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1"/>
                    <a:pt x="9" y="31"/>
                  </a:cubicBezTo>
                  <a:cubicBezTo>
                    <a:pt x="12" y="31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lnTo>
                    <a:pt x="18" y="30"/>
                  </a:lnTo>
                  <a:close/>
                  <a:moveTo>
                    <a:pt x="92" y="60"/>
                  </a:moveTo>
                  <a:cubicBezTo>
                    <a:pt x="93" y="59"/>
                    <a:pt x="93" y="59"/>
                    <a:pt x="93" y="59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" name="Freeform 106"/>
            <p:cNvSpPr>
              <a:spLocks/>
            </p:cNvSpPr>
            <p:nvPr/>
          </p:nvSpPr>
          <p:spPr bwMode="auto">
            <a:xfrm>
              <a:off x="9037852" y="4043744"/>
              <a:ext cx="379364" cy="205941"/>
            </a:xfrm>
            <a:custGeom>
              <a:avLst/>
              <a:gdLst>
                <a:gd name="T0" fmla="*/ 14 w 59"/>
                <a:gd name="T1" fmla="*/ 0 h 32"/>
                <a:gd name="T2" fmla="*/ 0 w 59"/>
                <a:gd name="T3" fmla="*/ 16 h 32"/>
                <a:gd name="T4" fmla="*/ 59 w 59"/>
                <a:gd name="T5" fmla="*/ 19 h 32"/>
                <a:gd name="T6" fmla="*/ 47 w 59"/>
                <a:gd name="T7" fmla="*/ 0 h 32"/>
                <a:gd name="T8" fmla="*/ 14 w 5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14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29" y="32"/>
                    <a:pt x="59" y="19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" name="Freeform 107"/>
            <p:cNvSpPr>
              <a:spLocks noEditPoints="1"/>
            </p:cNvSpPr>
            <p:nvPr/>
          </p:nvSpPr>
          <p:spPr bwMode="auto">
            <a:xfrm>
              <a:off x="9024302" y="4030196"/>
              <a:ext cx="403753" cy="181554"/>
            </a:xfrm>
            <a:custGeom>
              <a:avLst/>
              <a:gdLst>
                <a:gd name="T0" fmla="*/ 1 w 63"/>
                <a:gd name="T1" fmla="*/ 19 h 28"/>
                <a:gd name="T2" fmla="*/ 0 w 63"/>
                <a:gd name="T3" fmla="*/ 18 h 28"/>
                <a:gd name="T4" fmla="*/ 1 w 63"/>
                <a:gd name="T5" fmla="*/ 17 h 28"/>
                <a:gd name="T6" fmla="*/ 15 w 63"/>
                <a:gd name="T7" fmla="*/ 1 h 28"/>
                <a:gd name="T8" fmla="*/ 16 w 63"/>
                <a:gd name="T9" fmla="*/ 0 h 28"/>
                <a:gd name="T10" fmla="*/ 49 w 63"/>
                <a:gd name="T11" fmla="*/ 0 h 28"/>
                <a:gd name="T12" fmla="*/ 51 w 63"/>
                <a:gd name="T13" fmla="*/ 1 h 28"/>
                <a:gd name="T14" fmla="*/ 63 w 63"/>
                <a:gd name="T15" fmla="*/ 21 h 28"/>
                <a:gd name="T16" fmla="*/ 63 w 63"/>
                <a:gd name="T17" fmla="*/ 22 h 28"/>
                <a:gd name="T18" fmla="*/ 62 w 63"/>
                <a:gd name="T19" fmla="*/ 23 h 28"/>
                <a:gd name="T20" fmla="*/ 36 w 63"/>
                <a:gd name="T21" fmla="*/ 28 h 28"/>
                <a:gd name="T22" fmla="*/ 1 w 63"/>
                <a:gd name="T23" fmla="*/ 19 h 28"/>
                <a:gd name="T24" fmla="*/ 12 w 63"/>
                <a:gd name="T25" fmla="*/ 21 h 28"/>
                <a:gd name="T26" fmla="*/ 36 w 63"/>
                <a:gd name="T27" fmla="*/ 25 h 28"/>
                <a:gd name="T28" fmla="*/ 59 w 63"/>
                <a:gd name="T29" fmla="*/ 21 h 28"/>
                <a:gd name="T30" fmla="*/ 48 w 63"/>
                <a:gd name="T31" fmla="*/ 3 h 28"/>
                <a:gd name="T32" fmla="*/ 17 w 63"/>
                <a:gd name="T33" fmla="*/ 3 h 28"/>
                <a:gd name="T34" fmla="*/ 4 w 63"/>
                <a:gd name="T35" fmla="*/ 18 h 28"/>
                <a:gd name="T36" fmla="*/ 12 w 63"/>
                <a:gd name="T3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28">
                  <a:moveTo>
                    <a:pt x="1" y="19"/>
                  </a:moveTo>
                  <a:cubicBezTo>
                    <a:pt x="1" y="19"/>
                    <a:pt x="0" y="19"/>
                    <a:pt x="0" y="18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0"/>
                    <a:pt x="51" y="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ubicBezTo>
                    <a:pt x="53" y="27"/>
                    <a:pt x="44" y="28"/>
                    <a:pt x="36" y="28"/>
                  </a:cubicBezTo>
                  <a:cubicBezTo>
                    <a:pt x="16" y="28"/>
                    <a:pt x="1" y="20"/>
                    <a:pt x="1" y="19"/>
                  </a:cubicBezTo>
                  <a:close/>
                  <a:moveTo>
                    <a:pt x="12" y="21"/>
                  </a:moveTo>
                  <a:cubicBezTo>
                    <a:pt x="18" y="23"/>
                    <a:pt x="27" y="25"/>
                    <a:pt x="36" y="25"/>
                  </a:cubicBezTo>
                  <a:cubicBezTo>
                    <a:pt x="43" y="25"/>
                    <a:pt x="51" y="24"/>
                    <a:pt x="59" y="21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8"/>
                    <a:pt x="9" y="20"/>
                    <a:pt x="12" y="2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" name="Freeform 108"/>
            <p:cNvSpPr>
              <a:spLocks/>
            </p:cNvSpPr>
            <p:nvPr/>
          </p:nvSpPr>
          <p:spPr bwMode="auto">
            <a:xfrm>
              <a:off x="9159790" y="4222587"/>
              <a:ext cx="70453" cy="70453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8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" name="Oval 109"/>
            <p:cNvSpPr>
              <a:spLocks noChangeArrowheads="1"/>
            </p:cNvSpPr>
            <p:nvPr/>
          </p:nvSpPr>
          <p:spPr bwMode="auto">
            <a:xfrm>
              <a:off x="9051400" y="4474594"/>
              <a:ext cx="62325" cy="62325"/>
            </a:xfrm>
            <a:prstGeom prst="ellipse">
              <a:avLst/>
            </a:pr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4" name="Freeform 110"/>
            <p:cNvSpPr>
              <a:spLocks/>
            </p:cNvSpPr>
            <p:nvPr/>
          </p:nvSpPr>
          <p:spPr bwMode="auto">
            <a:xfrm>
              <a:off x="9300696" y="4363494"/>
              <a:ext cx="70453" cy="70453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1 h 11"/>
                <a:gd name="T4" fmla="*/ 0 w 11"/>
                <a:gd name="T5" fmla="*/ 5 h 11"/>
                <a:gd name="T6" fmla="*/ 6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" name="Freeform 111"/>
            <p:cNvSpPr>
              <a:spLocks/>
            </p:cNvSpPr>
            <p:nvPr/>
          </p:nvSpPr>
          <p:spPr bwMode="auto">
            <a:xfrm>
              <a:off x="9273599" y="4569434"/>
              <a:ext cx="73164" cy="70453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8" y="11"/>
                    <a:pt x="5" y="11"/>
                  </a:cubicBezTo>
                  <a:cubicBezTo>
                    <a:pt x="3" y="11"/>
                    <a:pt x="0" y="8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" name="Freeform 112"/>
            <p:cNvSpPr>
              <a:spLocks/>
            </p:cNvSpPr>
            <p:nvPr/>
          </p:nvSpPr>
          <p:spPr bwMode="auto">
            <a:xfrm>
              <a:off x="9108305" y="4685954"/>
              <a:ext cx="70453" cy="70453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0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0" y="8"/>
                    <a:pt x="8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" name="Freeform 113"/>
            <p:cNvSpPr>
              <a:spLocks/>
            </p:cNvSpPr>
            <p:nvPr/>
          </p:nvSpPr>
          <p:spPr bwMode="auto">
            <a:xfrm>
              <a:off x="8883396" y="4767246"/>
              <a:ext cx="70453" cy="70453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5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" name="Freeform 114"/>
            <p:cNvSpPr>
              <a:spLocks/>
            </p:cNvSpPr>
            <p:nvPr/>
          </p:nvSpPr>
          <p:spPr bwMode="auto">
            <a:xfrm>
              <a:off x="9211276" y="4845828"/>
              <a:ext cx="70453" cy="62325"/>
            </a:xfrm>
            <a:custGeom>
              <a:avLst/>
              <a:gdLst>
                <a:gd name="T0" fmla="*/ 11 w 11"/>
                <a:gd name="T1" fmla="*/ 5 h 10"/>
                <a:gd name="T2" fmla="*/ 6 w 11"/>
                <a:gd name="T3" fmla="*/ 10 h 10"/>
                <a:gd name="T4" fmla="*/ 0 w 11"/>
                <a:gd name="T5" fmla="*/ 5 h 10"/>
                <a:gd name="T6" fmla="*/ 6 w 11"/>
                <a:gd name="T7" fmla="*/ 0 h 10"/>
                <a:gd name="T8" fmla="*/ 1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8"/>
                    <a:pt x="8" y="10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9" name="Freeform 115"/>
            <p:cNvSpPr>
              <a:spLocks/>
            </p:cNvSpPr>
            <p:nvPr/>
          </p:nvSpPr>
          <p:spPr bwMode="auto">
            <a:xfrm>
              <a:off x="9447023" y="4813311"/>
              <a:ext cx="70453" cy="70453"/>
            </a:xfrm>
            <a:custGeom>
              <a:avLst/>
              <a:gdLst>
                <a:gd name="T0" fmla="*/ 10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0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6"/>
                  </a:moveTo>
                  <a:cubicBezTo>
                    <a:pt x="10" y="9"/>
                    <a:pt x="8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1"/>
                    <a:pt x="11" y="3"/>
                    <a:pt x="10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0" name="Freeform 116"/>
            <p:cNvSpPr>
              <a:spLocks/>
            </p:cNvSpPr>
            <p:nvPr/>
          </p:nvSpPr>
          <p:spPr bwMode="auto">
            <a:xfrm>
              <a:off x="9455153" y="4626340"/>
              <a:ext cx="70453" cy="65034"/>
            </a:xfrm>
            <a:custGeom>
              <a:avLst/>
              <a:gdLst>
                <a:gd name="T0" fmla="*/ 11 w 11"/>
                <a:gd name="T1" fmla="*/ 5 h 10"/>
                <a:gd name="T2" fmla="*/ 5 w 11"/>
                <a:gd name="T3" fmla="*/ 10 h 10"/>
                <a:gd name="T4" fmla="*/ 0 w 11"/>
                <a:gd name="T5" fmla="*/ 5 h 10"/>
                <a:gd name="T6" fmla="*/ 6 w 11"/>
                <a:gd name="T7" fmla="*/ 0 h 10"/>
                <a:gd name="T8" fmla="*/ 1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1" name="Freeform 117"/>
            <p:cNvSpPr>
              <a:spLocks/>
            </p:cNvSpPr>
            <p:nvPr/>
          </p:nvSpPr>
          <p:spPr bwMode="auto">
            <a:xfrm>
              <a:off x="8728941" y="3249790"/>
              <a:ext cx="1110995" cy="896926"/>
            </a:xfrm>
            <a:custGeom>
              <a:avLst/>
              <a:gdLst>
                <a:gd name="T0" fmla="*/ 11 w 173"/>
                <a:gd name="T1" fmla="*/ 29 h 140"/>
                <a:gd name="T2" fmla="*/ 25 w 173"/>
                <a:gd name="T3" fmla="*/ 30 h 140"/>
                <a:gd name="T4" fmla="*/ 81 w 173"/>
                <a:gd name="T5" fmla="*/ 0 h 140"/>
                <a:gd name="T6" fmla="*/ 151 w 173"/>
                <a:gd name="T7" fmla="*/ 70 h 140"/>
                <a:gd name="T8" fmla="*/ 162 w 173"/>
                <a:gd name="T9" fmla="*/ 76 h 140"/>
                <a:gd name="T10" fmla="*/ 165 w 173"/>
                <a:gd name="T11" fmla="*/ 76 h 140"/>
                <a:gd name="T12" fmla="*/ 172 w 173"/>
                <a:gd name="T13" fmla="*/ 85 h 140"/>
                <a:gd name="T14" fmla="*/ 168 w 173"/>
                <a:gd name="T15" fmla="*/ 96 h 140"/>
                <a:gd name="T16" fmla="*/ 167 w 173"/>
                <a:gd name="T17" fmla="*/ 96 h 140"/>
                <a:gd name="T18" fmla="*/ 159 w 173"/>
                <a:gd name="T19" fmla="*/ 98 h 140"/>
                <a:gd name="T20" fmla="*/ 155 w 173"/>
                <a:gd name="T21" fmla="*/ 98 h 140"/>
                <a:gd name="T22" fmla="*/ 53 w 173"/>
                <a:gd name="T23" fmla="*/ 124 h 140"/>
                <a:gd name="T24" fmla="*/ 10 w 173"/>
                <a:gd name="T25" fmla="*/ 71 h 140"/>
                <a:gd name="T26" fmla="*/ 9 w 173"/>
                <a:gd name="T27" fmla="*/ 52 h 140"/>
                <a:gd name="T28" fmla="*/ 4 w 173"/>
                <a:gd name="T29" fmla="*/ 47 h 140"/>
                <a:gd name="T30" fmla="*/ 11 w 173"/>
                <a:gd name="T31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40">
                  <a:moveTo>
                    <a:pt x="11" y="29"/>
                  </a:moveTo>
                  <a:cubicBezTo>
                    <a:pt x="16" y="29"/>
                    <a:pt x="21" y="30"/>
                    <a:pt x="25" y="30"/>
                  </a:cubicBezTo>
                  <a:cubicBezTo>
                    <a:pt x="48" y="26"/>
                    <a:pt x="64" y="15"/>
                    <a:pt x="81" y="0"/>
                  </a:cubicBezTo>
                  <a:cubicBezTo>
                    <a:pt x="97" y="28"/>
                    <a:pt x="123" y="53"/>
                    <a:pt x="151" y="70"/>
                  </a:cubicBezTo>
                  <a:cubicBezTo>
                    <a:pt x="153" y="72"/>
                    <a:pt x="158" y="74"/>
                    <a:pt x="162" y="76"/>
                  </a:cubicBezTo>
                  <a:cubicBezTo>
                    <a:pt x="163" y="76"/>
                    <a:pt x="164" y="76"/>
                    <a:pt x="165" y="76"/>
                  </a:cubicBezTo>
                  <a:cubicBezTo>
                    <a:pt x="169" y="78"/>
                    <a:pt x="171" y="81"/>
                    <a:pt x="172" y="85"/>
                  </a:cubicBezTo>
                  <a:cubicBezTo>
                    <a:pt x="173" y="89"/>
                    <a:pt x="172" y="93"/>
                    <a:pt x="168" y="96"/>
                  </a:cubicBezTo>
                  <a:cubicBezTo>
                    <a:pt x="167" y="96"/>
                    <a:pt x="167" y="96"/>
                    <a:pt x="167" y="96"/>
                  </a:cubicBezTo>
                  <a:cubicBezTo>
                    <a:pt x="165" y="98"/>
                    <a:pt x="162" y="98"/>
                    <a:pt x="159" y="98"/>
                  </a:cubicBezTo>
                  <a:cubicBezTo>
                    <a:pt x="158" y="98"/>
                    <a:pt x="157" y="98"/>
                    <a:pt x="155" y="98"/>
                  </a:cubicBezTo>
                  <a:cubicBezTo>
                    <a:pt x="134" y="138"/>
                    <a:pt x="90" y="140"/>
                    <a:pt x="53" y="124"/>
                  </a:cubicBezTo>
                  <a:cubicBezTo>
                    <a:pt x="31" y="114"/>
                    <a:pt x="14" y="95"/>
                    <a:pt x="10" y="71"/>
                  </a:cubicBezTo>
                  <a:cubicBezTo>
                    <a:pt x="9" y="65"/>
                    <a:pt x="9" y="58"/>
                    <a:pt x="9" y="52"/>
                  </a:cubicBezTo>
                  <a:cubicBezTo>
                    <a:pt x="9" y="52"/>
                    <a:pt x="6" y="49"/>
                    <a:pt x="4" y="47"/>
                  </a:cubicBezTo>
                  <a:cubicBezTo>
                    <a:pt x="0" y="41"/>
                    <a:pt x="3" y="29"/>
                    <a:pt x="11" y="29"/>
                  </a:cubicBez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2" name="Freeform 118"/>
            <p:cNvSpPr>
              <a:spLocks noEditPoints="1"/>
            </p:cNvSpPr>
            <p:nvPr/>
          </p:nvSpPr>
          <p:spPr bwMode="auto">
            <a:xfrm>
              <a:off x="8728941" y="3236240"/>
              <a:ext cx="1116415" cy="877957"/>
            </a:xfrm>
            <a:custGeom>
              <a:avLst/>
              <a:gdLst>
                <a:gd name="T0" fmla="*/ 95 w 174"/>
                <a:gd name="T1" fmla="*/ 137 h 137"/>
                <a:gd name="T2" fmla="*/ 52 w 174"/>
                <a:gd name="T3" fmla="*/ 127 h 137"/>
                <a:gd name="T4" fmla="*/ 9 w 174"/>
                <a:gd name="T5" fmla="*/ 74 h 137"/>
                <a:gd name="T6" fmla="*/ 7 w 174"/>
                <a:gd name="T7" fmla="*/ 54 h 137"/>
                <a:gd name="T8" fmla="*/ 7 w 174"/>
                <a:gd name="T9" fmla="*/ 54 h 137"/>
                <a:gd name="T10" fmla="*/ 6 w 174"/>
                <a:gd name="T11" fmla="*/ 53 h 137"/>
                <a:gd name="T12" fmla="*/ 2 w 174"/>
                <a:gd name="T13" fmla="*/ 49 h 137"/>
                <a:gd name="T14" fmla="*/ 0 w 174"/>
                <a:gd name="T15" fmla="*/ 42 h 137"/>
                <a:gd name="T16" fmla="*/ 11 w 174"/>
                <a:gd name="T17" fmla="*/ 29 h 137"/>
                <a:gd name="T18" fmla="*/ 12 w 174"/>
                <a:gd name="T19" fmla="*/ 29 h 137"/>
                <a:gd name="T20" fmla="*/ 25 w 174"/>
                <a:gd name="T21" fmla="*/ 30 h 137"/>
                <a:gd name="T22" fmla="*/ 25 w 174"/>
                <a:gd name="T23" fmla="*/ 30 h 137"/>
                <a:gd name="T24" fmla="*/ 80 w 174"/>
                <a:gd name="T25" fmla="*/ 1 h 137"/>
                <a:gd name="T26" fmla="*/ 81 w 174"/>
                <a:gd name="T27" fmla="*/ 0 h 137"/>
                <a:gd name="T28" fmla="*/ 82 w 174"/>
                <a:gd name="T29" fmla="*/ 1 h 137"/>
                <a:gd name="T30" fmla="*/ 151 w 174"/>
                <a:gd name="T31" fmla="*/ 71 h 137"/>
                <a:gd name="T32" fmla="*/ 163 w 174"/>
                <a:gd name="T33" fmla="*/ 76 h 137"/>
                <a:gd name="T34" fmla="*/ 165 w 174"/>
                <a:gd name="T35" fmla="*/ 77 h 137"/>
                <a:gd name="T36" fmla="*/ 173 w 174"/>
                <a:gd name="T37" fmla="*/ 87 h 137"/>
                <a:gd name="T38" fmla="*/ 174 w 174"/>
                <a:gd name="T39" fmla="*/ 90 h 137"/>
                <a:gd name="T40" fmla="*/ 169 w 174"/>
                <a:gd name="T41" fmla="*/ 99 h 137"/>
                <a:gd name="T42" fmla="*/ 168 w 174"/>
                <a:gd name="T43" fmla="*/ 99 h 137"/>
                <a:gd name="T44" fmla="*/ 168 w 174"/>
                <a:gd name="T45" fmla="*/ 99 h 137"/>
                <a:gd name="T46" fmla="*/ 161 w 174"/>
                <a:gd name="T47" fmla="*/ 102 h 137"/>
                <a:gd name="T48" fmla="*/ 159 w 174"/>
                <a:gd name="T49" fmla="*/ 102 h 137"/>
                <a:gd name="T50" fmla="*/ 156 w 174"/>
                <a:gd name="T51" fmla="*/ 102 h 137"/>
                <a:gd name="T52" fmla="*/ 96 w 174"/>
                <a:gd name="T53" fmla="*/ 137 h 137"/>
                <a:gd name="T54" fmla="*/ 95 w 174"/>
                <a:gd name="T55" fmla="*/ 137 h 137"/>
                <a:gd name="T56" fmla="*/ 3 w 174"/>
                <a:gd name="T57" fmla="*/ 42 h 137"/>
                <a:gd name="T58" fmla="*/ 5 w 174"/>
                <a:gd name="T59" fmla="*/ 48 h 137"/>
                <a:gd name="T60" fmla="*/ 10 w 174"/>
                <a:gd name="T61" fmla="*/ 53 h 137"/>
                <a:gd name="T62" fmla="*/ 10 w 174"/>
                <a:gd name="T63" fmla="*/ 54 h 137"/>
                <a:gd name="T64" fmla="*/ 12 w 174"/>
                <a:gd name="T65" fmla="*/ 73 h 137"/>
                <a:gd name="T66" fmla="*/ 54 w 174"/>
                <a:gd name="T67" fmla="*/ 125 h 137"/>
                <a:gd name="T68" fmla="*/ 95 w 174"/>
                <a:gd name="T69" fmla="*/ 134 h 137"/>
                <a:gd name="T70" fmla="*/ 154 w 174"/>
                <a:gd name="T71" fmla="*/ 100 h 137"/>
                <a:gd name="T72" fmla="*/ 155 w 174"/>
                <a:gd name="T73" fmla="*/ 99 h 137"/>
                <a:gd name="T74" fmla="*/ 159 w 174"/>
                <a:gd name="T75" fmla="*/ 99 h 137"/>
                <a:gd name="T76" fmla="*/ 159 w 174"/>
                <a:gd name="T77" fmla="*/ 99 h 137"/>
                <a:gd name="T78" fmla="*/ 161 w 174"/>
                <a:gd name="T79" fmla="*/ 99 h 137"/>
                <a:gd name="T80" fmla="*/ 166 w 174"/>
                <a:gd name="T81" fmla="*/ 97 h 137"/>
                <a:gd name="T82" fmla="*/ 167 w 174"/>
                <a:gd name="T83" fmla="*/ 97 h 137"/>
                <a:gd name="T84" fmla="*/ 171 w 174"/>
                <a:gd name="T85" fmla="*/ 90 h 137"/>
                <a:gd name="T86" fmla="*/ 170 w 174"/>
                <a:gd name="T87" fmla="*/ 87 h 137"/>
                <a:gd name="T88" fmla="*/ 164 w 174"/>
                <a:gd name="T89" fmla="*/ 80 h 137"/>
                <a:gd name="T90" fmla="*/ 162 w 174"/>
                <a:gd name="T91" fmla="*/ 79 h 137"/>
                <a:gd name="T92" fmla="*/ 161 w 174"/>
                <a:gd name="T93" fmla="*/ 79 h 137"/>
                <a:gd name="T94" fmla="*/ 150 w 174"/>
                <a:gd name="T95" fmla="*/ 73 h 137"/>
                <a:gd name="T96" fmla="*/ 80 w 174"/>
                <a:gd name="T97" fmla="*/ 4 h 137"/>
                <a:gd name="T98" fmla="*/ 25 w 174"/>
                <a:gd name="T99" fmla="*/ 33 h 137"/>
                <a:gd name="T100" fmla="*/ 25 w 174"/>
                <a:gd name="T101" fmla="*/ 33 h 137"/>
                <a:gd name="T102" fmla="*/ 25 w 174"/>
                <a:gd name="T103" fmla="*/ 33 h 137"/>
                <a:gd name="T104" fmla="*/ 12 w 174"/>
                <a:gd name="T105" fmla="*/ 32 h 137"/>
                <a:gd name="T106" fmla="*/ 11 w 174"/>
                <a:gd name="T107" fmla="*/ 32 h 137"/>
                <a:gd name="T108" fmla="*/ 3 w 174"/>
                <a:gd name="T109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4" h="137">
                  <a:moveTo>
                    <a:pt x="95" y="137"/>
                  </a:moveTo>
                  <a:cubicBezTo>
                    <a:pt x="81" y="137"/>
                    <a:pt x="66" y="133"/>
                    <a:pt x="52" y="127"/>
                  </a:cubicBezTo>
                  <a:cubicBezTo>
                    <a:pt x="30" y="118"/>
                    <a:pt x="13" y="98"/>
                    <a:pt x="9" y="74"/>
                  </a:cubicBezTo>
                  <a:cubicBezTo>
                    <a:pt x="8" y="67"/>
                    <a:pt x="7" y="61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5" y="52"/>
                    <a:pt x="3" y="51"/>
                    <a:pt x="2" y="49"/>
                  </a:cubicBezTo>
                  <a:cubicBezTo>
                    <a:pt x="1" y="47"/>
                    <a:pt x="0" y="45"/>
                    <a:pt x="0" y="42"/>
                  </a:cubicBezTo>
                  <a:cubicBezTo>
                    <a:pt x="0" y="36"/>
                    <a:pt x="4" y="30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7" y="29"/>
                    <a:pt x="21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47" y="26"/>
                    <a:pt x="63" y="16"/>
                    <a:pt x="80" y="1"/>
                  </a:cubicBezTo>
                  <a:cubicBezTo>
                    <a:pt x="80" y="1"/>
                    <a:pt x="80" y="0"/>
                    <a:pt x="81" y="0"/>
                  </a:cubicBezTo>
                  <a:cubicBezTo>
                    <a:pt x="81" y="1"/>
                    <a:pt x="82" y="1"/>
                    <a:pt x="82" y="1"/>
                  </a:cubicBezTo>
                  <a:cubicBezTo>
                    <a:pt x="99" y="29"/>
                    <a:pt x="124" y="54"/>
                    <a:pt x="151" y="71"/>
                  </a:cubicBezTo>
                  <a:cubicBezTo>
                    <a:pt x="154" y="72"/>
                    <a:pt x="158" y="74"/>
                    <a:pt x="163" y="76"/>
                  </a:cubicBezTo>
                  <a:cubicBezTo>
                    <a:pt x="163" y="76"/>
                    <a:pt x="164" y="76"/>
                    <a:pt x="165" y="77"/>
                  </a:cubicBezTo>
                  <a:cubicBezTo>
                    <a:pt x="170" y="78"/>
                    <a:pt x="173" y="82"/>
                    <a:pt x="173" y="87"/>
                  </a:cubicBezTo>
                  <a:cubicBezTo>
                    <a:pt x="174" y="88"/>
                    <a:pt x="174" y="89"/>
                    <a:pt x="174" y="90"/>
                  </a:cubicBezTo>
                  <a:cubicBezTo>
                    <a:pt x="174" y="93"/>
                    <a:pt x="172" y="96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6" y="101"/>
                    <a:pt x="163" y="102"/>
                    <a:pt x="161" y="102"/>
                  </a:cubicBezTo>
                  <a:cubicBezTo>
                    <a:pt x="160" y="102"/>
                    <a:pt x="160" y="102"/>
                    <a:pt x="159" y="102"/>
                  </a:cubicBezTo>
                  <a:cubicBezTo>
                    <a:pt x="158" y="102"/>
                    <a:pt x="157" y="102"/>
                    <a:pt x="156" y="102"/>
                  </a:cubicBezTo>
                  <a:cubicBezTo>
                    <a:pt x="143" y="127"/>
                    <a:pt x="120" y="137"/>
                    <a:pt x="96" y="137"/>
                  </a:cubicBezTo>
                  <a:lnTo>
                    <a:pt x="95" y="137"/>
                  </a:lnTo>
                  <a:close/>
                  <a:moveTo>
                    <a:pt x="3" y="42"/>
                  </a:moveTo>
                  <a:cubicBezTo>
                    <a:pt x="3" y="44"/>
                    <a:pt x="4" y="46"/>
                    <a:pt x="5" y="48"/>
                  </a:cubicBezTo>
                  <a:cubicBezTo>
                    <a:pt x="7" y="50"/>
                    <a:pt x="9" y="52"/>
                    <a:pt x="10" y="53"/>
                  </a:cubicBezTo>
                  <a:cubicBezTo>
                    <a:pt x="10" y="53"/>
                    <a:pt x="10" y="52"/>
                    <a:pt x="10" y="54"/>
                  </a:cubicBezTo>
                  <a:cubicBezTo>
                    <a:pt x="10" y="60"/>
                    <a:pt x="11" y="67"/>
                    <a:pt x="12" y="73"/>
                  </a:cubicBezTo>
                  <a:cubicBezTo>
                    <a:pt x="16" y="96"/>
                    <a:pt x="32" y="115"/>
                    <a:pt x="54" y="125"/>
                  </a:cubicBezTo>
                  <a:cubicBezTo>
                    <a:pt x="67" y="131"/>
                    <a:pt x="82" y="134"/>
                    <a:pt x="95" y="134"/>
                  </a:cubicBezTo>
                  <a:cubicBezTo>
                    <a:pt x="119" y="134"/>
                    <a:pt x="141" y="124"/>
                    <a:pt x="154" y="100"/>
                  </a:cubicBezTo>
                  <a:cubicBezTo>
                    <a:pt x="154" y="99"/>
                    <a:pt x="155" y="99"/>
                    <a:pt x="155" y="99"/>
                  </a:cubicBezTo>
                  <a:cubicBezTo>
                    <a:pt x="157" y="99"/>
                    <a:pt x="158" y="99"/>
                    <a:pt x="159" y="99"/>
                  </a:cubicBezTo>
                  <a:cubicBezTo>
                    <a:pt x="159" y="99"/>
                    <a:pt x="159" y="99"/>
                    <a:pt x="159" y="99"/>
                  </a:cubicBezTo>
                  <a:cubicBezTo>
                    <a:pt x="160" y="99"/>
                    <a:pt x="160" y="99"/>
                    <a:pt x="161" y="99"/>
                  </a:cubicBezTo>
                  <a:cubicBezTo>
                    <a:pt x="163" y="99"/>
                    <a:pt x="165" y="98"/>
                    <a:pt x="166" y="97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70" y="94"/>
                    <a:pt x="171" y="92"/>
                    <a:pt x="171" y="90"/>
                  </a:cubicBezTo>
                  <a:cubicBezTo>
                    <a:pt x="171" y="89"/>
                    <a:pt x="171" y="88"/>
                    <a:pt x="170" y="87"/>
                  </a:cubicBezTo>
                  <a:cubicBezTo>
                    <a:pt x="170" y="84"/>
                    <a:pt x="167" y="81"/>
                    <a:pt x="164" y="80"/>
                  </a:cubicBezTo>
                  <a:cubicBezTo>
                    <a:pt x="163" y="79"/>
                    <a:pt x="163" y="79"/>
                    <a:pt x="162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57" y="77"/>
                    <a:pt x="153" y="75"/>
                    <a:pt x="150" y="73"/>
                  </a:cubicBezTo>
                  <a:cubicBezTo>
                    <a:pt x="122" y="56"/>
                    <a:pt x="97" y="32"/>
                    <a:pt x="80" y="4"/>
                  </a:cubicBezTo>
                  <a:cubicBezTo>
                    <a:pt x="64" y="19"/>
                    <a:pt x="48" y="29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1" y="33"/>
                    <a:pt x="17" y="32"/>
                    <a:pt x="12" y="32"/>
                  </a:cubicBezTo>
                  <a:cubicBezTo>
                    <a:pt x="12" y="32"/>
                    <a:pt x="11" y="32"/>
                    <a:pt x="11" y="32"/>
                  </a:cubicBezTo>
                  <a:cubicBezTo>
                    <a:pt x="6" y="33"/>
                    <a:pt x="3" y="37"/>
                    <a:pt x="3" y="4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3" name="Freeform 119"/>
            <p:cNvSpPr>
              <a:spLocks/>
            </p:cNvSpPr>
            <p:nvPr/>
          </p:nvSpPr>
          <p:spPr bwMode="auto">
            <a:xfrm>
              <a:off x="8780426" y="2908362"/>
              <a:ext cx="1815529" cy="1384680"/>
            </a:xfrm>
            <a:custGeom>
              <a:avLst/>
              <a:gdLst>
                <a:gd name="T0" fmla="*/ 157 w 283"/>
                <a:gd name="T1" fmla="*/ 131 h 216"/>
                <a:gd name="T2" fmla="*/ 105 w 283"/>
                <a:gd name="T3" fmla="*/ 94 h 216"/>
                <a:gd name="T4" fmla="*/ 72 w 283"/>
                <a:gd name="T5" fmla="*/ 55 h 216"/>
                <a:gd name="T6" fmla="*/ 29 w 283"/>
                <a:gd name="T7" fmla="*/ 82 h 216"/>
                <a:gd name="T8" fmla="*/ 5 w 283"/>
                <a:gd name="T9" fmla="*/ 83 h 216"/>
                <a:gd name="T10" fmla="*/ 3 w 283"/>
                <a:gd name="T11" fmla="*/ 65 h 216"/>
                <a:gd name="T12" fmla="*/ 55 w 283"/>
                <a:gd name="T13" fmla="*/ 14 h 216"/>
                <a:gd name="T14" fmla="*/ 159 w 283"/>
                <a:gd name="T15" fmla="*/ 44 h 216"/>
                <a:gd name="T16" fmla="*/ 200 w 283"/>
                <a:gd name="T17" fmla="*/ 120 h 216"/>
                <a:gd name="T18" fmla="*/ 230 w 283"/>
                <a:gd name="T19" fmla="*/ 213 h 216"/>
                <a:gd name="T20" fmla="*/ 106 w 283"/>
                <a:gd name="T21" fmla="*/ 184 h 216"/>
                <a:gd name="T22" fmla="*/ 147 w 283"/>
                <a:gd name="T23" fmla="*/ 151 h 216"/>
                <a:gd name="T24" fmla="*/ 164 w 283"/>
                <a:gd name="T25" fmla="*/ 143 h 216"/>
                <a:gd name="T26" fmla="*/ 157 w 283"/>
                <a:gd name="T27" fmla="*/ 1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216">
                  <a:moveTo>
                    <a:pt x="157" y="131"/>
                  </a:moveTo>
                  <a:cubicBezTo>
                    <a:pt x="157" y="131"/>
                    <a:pt x="133" y="124"/>
                    <a:pt x="105" y="94"/>
                  </a:cubicBezTo>
                  <a:cubicBezTo>
                    <a:pt x="76" y="65"/>
                    <a:pt x="72" y="55"/>
                    <a:pt x="72" y="55"/>
                  </a:cubicBezTo>
                  <a:cubicBezTo>
                    <a:pt x="72" y="55"/>
                    <a:pt x="53" y="75"/>
                    <a:pt x="29" y="82"/>
                  </a:cubicBezTo>
                  <a:cubicBezTo>
                    <a:pt x="29" y="82"/>
                    <a:pt x="15" y="87"/>
                    <a:pt x="5" y="83"/>
                  </a:cubicBezTo>
                  <a:cubicBezTo>
                    <a:pt x="0" y="81"/>
                    <a:pt x="1" y="70"/>
                    <a:pt x="3" y="65"/>
                  </a:cubicBezTo>
                  <a:cubicBezTo>
                    <a:pt x="10" y="43"/>
                    <a:pt x="32" y="18"/>
                    <a:pt x="55" y="14"/>
                  </a:cubicBezTo>
                  <a:cubicBezTo>
                    <a:pt x="85" y="0"/>
                    <a:pt x="141" y="18"/>
                    <a:pt x="159" y="44"/>
                  </a:cubicBezTo>
                  <a:cubicBezTo>
                    <a:pt x="159" y="44"/>
                    <a:pt x="187" y="67"/>
                    <a:pt x="200" y="120"/>
                  </a:cubicBezTo>
                  <a:cubicBezTo>
                    <a:pt x="210" y="161"/>
                    <a:pt x="283" y="211"/>
                    <a:pt x="230" y="213"/>
                  </a:cubicBezTo>
                  <a:cubicBezTo>
                    <a:pt x="174" y="216"/>
                    <a:pt x="106" y="184"/>
                    <a:pt x="106" y="184"/>
                  </a:cubicBezTo>
                  <a:cubicBezTo>
                    <a:pt x="106" y="184"/>
                    <a:pt x="135" y="177"/>
                    <a:pt x="147" y="151"/>
                  </a:cubicBezTo>
                  <a:cubicBezTo>
                    <a:pt x="147" y="151"/>
                    <a:pt x="161" y="152"/>
                    <a:pt x="164" y="143"/>
                  </a:cubicBezTo>
                  <a:cubicBezTo>
                    <a:pt x="166" y="134"/>
                    <a:pt x="157" y="131"/>
                    <a:pt x="157" y="131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4" name="Freeform 120"/>
            <p:cNvSpPr>
              <a:spLocks noEditPoints="1"/>
            </p:cNvSpPr>
            <p:nvPr/>
          </p:nvSpPr>
          <p:spPr bwMode="auto">
            <a:xfrm>
              <a:off x="8780426" y="2959846"/>
              <a:ext cx="1609588" cy="1327775"/>
            </a:xfrm>
            <a:custGeom>
              <a:avLst/>
              <a:gdLst>
                <a:gd name="T0" fmla="*/ 106 w 251"/>
                <a:gd name="T1" fmla="*/ 178 h 207"/>
                <a:gd name="T2" fmla="*/ 105 w 251"/>
                <a:gd name="T3" fmla="*/ 176 h 207"/>
                <a:gd name="T4" fmla="*/ 106 w 251"/>
                <a:gd name="T5" fmla="*/ 175 h 207"/>
                <a:gd name="T6" fmla="*/ 121 w 251"/>
                <a:gd name="T7" fmla="*/ 168 h 207"/>
                <a:gd name="T8" fmla="*/ 146 w 251"/>
                <a:gd name="T9" fmla="*/ 143 h 207"/>
                <a:gd name="T10" fmla="*/ 147 w 251"/>
                <a:gd name="T11" fmla="*/ 142 h 207"/>
                <a:gd name="T12" fmla="*/ 149 w 251"/>
                <a:gd name="T13" fmla="*/ 142 h 207"/>
                <a:gd name="T14" fmla="*/ 162 w 251"/>
                <a:gd name="T15" fmla="*/ 134 h 207"/>
                <a:gd name="T16" fmla="*/ 163 w 251"/>
                <a:gd name="T17" fmla="*/ 132 h 207"/>
                <a:gd name="T18" fmla="*/ 157 w 251"/>
                <a:gd name="T19" fmla="*/ 124 h 207"/>
                <a:gd name="T20" fmla="*/ 104 w 251"/>
                <a:gd name="T21" fmla="*/ 88 h 207"/>
                <a:gd name="T22" fmla="*/ 72 w 251"/>
                <a:gd name="T23" fmla="*/ 49 h 207"/>
                <a:gd name="T24" fmla="*/ 29 w 251"/>
                <a:gd name="T25" fmla="*/ 75 h 207"/>
                <a:gd name="T26" fmla="*/ 14 w 251"/>
                <a:gd name="T27" fmla="*/ 78 h 207"/>
                <a:gd name="T28" fmla="*/ 5 w 251"/>
                <a:gd name="T29" fmla="*/ 76 h 207"/>
                <a:gd name="T30" fmla="*/ 0 w 251"/>
                <a:gd name="T31" fmla="*/ 67 h 207"/>
                <a:gd name="T32" fmla="*/ 2 w 251"/>
                <a:gd name="T33" fmla="*/ 56 h 207"/>
                <a:gd name="T34" fmla="*/ 55 w 251"/>
                <a:gd name="T35" fmla="*/ 4 h 207"/>
                <a:gd name="T36" fmla="*/ 79 w 251"/>
                <a:gd name="T37" fmla="*/ 0 h 207"/>
                <a:gd name="T38" fmla="*/ 161 w 251"/>
                <a:gd name="T39" fmla="*/ 35 h 207"/>
                <a:gd name="T40" fmla="*/ 201 w 251"/>
                <a:gd name="T41" fmla="*/ 112 h 207"/>
                <a:gd name="T42" fmla="*/ 228 w 251"/>
                <a:gd name="T43" fmla="*/ 157 h 207"/>
                <a:gd name="T44" fmla="*/ 251 w 251"/>
                <a:gd name="T45" fmla="*/ 194 h 207"/>
                <a:gd name="T46" fmla="*/ 230 w 251"/>
                <a:gd name="T47" fmla="*/ 207 h 207"/>
                <a:gd name="T48" fmla="*/ 223 w 251"/>
                <a:gd name="T49" fmla="*/ 207 h 207"/>
                <a:gd name="T50" fmla="*/ 106 w 251"/>
                <a:gd name="T51" fmla="*/ 178 h 207"/>
                <a:gd name="T52" fmla="*/ 145 w 251"/>
                <a:gd name="T53" fmla="*/ 189 h 207"/>
                <a:gd name="T54" fmla="*/ 223 w 251"/>
                <a:gd name="T55" fmla="*/ 204 h 207"/>
                <a:gd name="T56" fmla="*/ 229 w 251"/>
                <a:gd name="T57" fmla="*/ 204 h 207"/>
                <a:gd name="T58" fmla="*/ 248 w 251"/>
                <a:gd name="T59" fmla="*/ 194 h 207"/>
                <a:gd name="T60" fmla="*/ 226 w 251"/>
                <a:gd name="T61" fmla="*/ 159 h 207"/>
                <a:gd name="T62" fmla="*/ 199 w 251"/>
                <a:gd name="T63" fmla="*/ 112 h 207"/>
                <a:gd name="T64" fmla="*/ 174 w 251"/>
                <a:gd name="T65" fmla="*/ 55 h 207"/>
                <a:gd name="T66" fmla="*/ 158 w 251"/>
                <a:gd name="T67" fmla="*/ 37 h 207"/>
                <a:gd name="T68" fmla="*/ 158 w 251"/>
                <a:gd name="T69" fmla="*/ 36 h 207"/>
                <a:gd name="T70" fmla="*/ 79 w 251"/>
                <a:gd name="T71" fmla="*/ 3 h 207"/>
                <a:gd name="T72" fmla="*/ 56 w 251"/>
                <a:gd name="T73" fmla="*/ 7 h 207"/>
                <a:gd name="T74" fmla="*/ 55 w 251"/>
                <a:gd name="T75" fmla="*/ 7 h 207"/>
                <a:gd name="T76" fmla="*/ 5 w 251"/>
                <a:gd name="T77" fmla="*/ 57 h 207"/>
                <a:gd name="T78" fmla="*/ 3 w 251"/>
                <a:gd name="T79" fmla="*/ 67 h 207"/>
                <a:gd name="T80" fmla="*/ 6 w 251"/>
                <a:gd name="T81" fmla="*/ 73 h 207"/>
                <a:gd name="T82" fmla="*/ 14 w 251"/>
                <a:gd name="T83" fmla="*/ 75 h 207"/>
                <a:gd name="T84" fmla="*/ 28 w 251"/>
                <a:gd name="T85" fmla="*/ 72 h 207"/>
                <a:gd name="T86" fmla="*/ 59 w 251"/>
                <a:gd name="T87" fmla="*/ 56 h 207"/>
                <a:gd name="T88" fmla="*/ 71 w 251"/>
                <a:gd name="T89" fmla="*/ 46 h 207"/>
                <a:gd name="T90" fmla="*/ 72 w 251"/>
                <a:gd name="T91" fmla="*/ 45 h 207"/>
                <a:gd name="T92" fmla="*/ 73 w 251"/>
                <a:gd name="T93" fmla="*/ 46 h 207"/>
                <a:gd name="T94" fmla="*/ 74 w 251"/>
                <a:gd name="T95" fmla="*/ 48 h 207"/>
                <a:gd name="T96" fmla="*/ 79 w 251"/>
                <a:gd name="T97" fmla="*/ 55 h 207"/>
                <a:gd name="T98" fmla="*/ 106 w 251"/>
                <a:gd name="T99" fmla="*/ 85 h 207"/>
                <a:gd name="T100" fmla="*/ 143 w 251"/>
                <a:gd name="T101" fmla="*/ 114 h 207"/>
                <a:gd name="T102" fmla="*/ 158 w 251"/>
                <a:gd name="T103" fmla="*/ 121 h 207"/>
                <a:gd name="T104" fmla="*/ 157 w 251"/>
                <a:gd name="T105" fmla="*/ 123 h 207"/>
                <a:gd name="T106" fmla="*/ 158 w 251"/>
                <a:gd name="T107" fmla="*/ 122 h 207"/>
                <a:gd name="T108" fmla="*/ 166 w 251"/>
                <a:gd name="T109" fmla="*/ 132 h 207"/>
                <a:gd name="T110" fmla="*/ 165 w 251"/>
                <a:gd name="T111" fmla="*/ 135 h 207"/>
                <a:gd name="T112" fmla="*/ 149 w 251"/>
                <a:gd name="T113" fmla="*/ 145 h 207"/>
                <a:gd name="T114" fmla="*/ 148 w 251"/>
                <a:gd name="T115" fmla="*/ 145 h 207"/>
                <a:gd name="T116" fmla="*/ 111 w 251"/>
                <a:gd name="T117" fmla="*/ 177 h 207"/>
                <a:gd name="T118" fmla="*/ 145 w 251"/>
                <a:gd name="T119" fmla="*/ 18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" h="207">
                  <a:moveTo>
                    <a:pt x="106" y="178"/>
                  </a:moveTo>
                  <a:cubicBezTo>
                    <a:pt x="105" y="177"/>
                    <a:pt x="105" y="177"/>
                    <a:pt x="105" y="176"/>
                  </a:cubicBezTo>
                  <a:cubicBezTo>
                    <a:pt x="105" y="176"/>
                    <a:pt x="105" y="175"/>
                    <a:pt x="106" y="175"/>
                  </a:cubicBezTo>
                  <a:cubicBezTo>
                    <a:pt x="106" y="175"/>
                    <a:pt x="113" y="173"/>
                    <a:pt x="121" y="168"/>
                  </a:cubicBezTo>
                  <a:cubicBezTo>
                    <a:pt x="130" y="163"/>
                    <a:pt x="140" y="155"/>
                    <a:pt x="146" y="143"/>
                  </a:cubicBezTo>
                  <a:cubicBezTo>
                    <a:pt x="146" y="142"/>
                    <a:pt x="147" y="142"/>
                    <a:pt x="147" y="142"/>
                  </a:cubicBezTo>
                  <a:cubicBezTo>
                    <a:pt x="147" y="142"/>
                    <a:pt x="148" y="142"/>
                    <a:pt x="149" y="142"/>
                  </a:cubicBezTo>
                  <a:cubicBezTo>
                    <a:pt x="152" y="142"/>
                    <a:pt x="160" y="141"/>
                    <a:pt x="162" y="134"/>
                  </a:cubicBezTo>
                  <a:cubicBezTo>
                    <a:pt x="163" y="133"/>
                    <a:pt x="163" y="132"/>
                    <a:pt x="163" y="132"/>
                  </a:cubicBezTo>
                  <a:cubicBezTo>
                    <a:pt x="163" y="127"/>
                    <a:pt x="157" y="124"/>
                    <a:pt x="157" y="124"/>
                  </a:cubicBezTo>
                  <a:cubicBezTo>
                    <a:pt x="155" y="124"/>
                    <a:pt x="131" y="116"/>
                    <a:pt x="104" y="88"/>
                  </a:cubicBezTo>
                  <a:cubicBezTo>
                    <a:pt x="82" y="65"/>
                    <a:pt x="74" y="53"/>
                    <a:pt x="72" y="49"/>
                  </a:cubicBezTo>
                  <a:cubicBezTo>
                    <a:pt x="67" y="54"/>
                    <a:pt x="50" y="69"/>
                    <a:pt x="29" y="75"/>
                  </a:cubicBezTo>
                  <a:cubicBezTo>
                    <a:pt x="29" y="75"/>
                    <a:pt x="22" y="78"/>
                    <a:pt x="14" y="78"/>
                  </a:cubicBezTo>
                  <a:cubicBezTo>
                    <a:pt x="11" y="78"/>
                    <a:pt x="8" y="77"/>
                    <a:pt x="5" y="76"/>
                  </a:cubicBezTo>
                  <a:cubicBezTo>
                    <a:pt x="1" y="75"/>
                    <a:pt x="0" y="71"/>
                    <a:pt x="0" y="67"/>
                  </a:cubicBezTo>
                  <a:cubicBezTo>
                    <a:pt x="0" y="63"/>
                    <a:pt x="1" y="59"/>
                    <a:pt x="2" y="56"/>
                  </a:cubicBezTo>
                  <a:cubicBezTo>
                    <a:pt x="9" y="34"/>
                    <a:pt x="30" y="9"/>
                    <a:pt x="55" y="4"/>
                  </a:cubicBezTo>
                  <a:cubicBezTo>
                    <a:pt x="62" y="1"/>
                    <a:pt x="70" y="0"/>
                    <a:pt x="79" y="0"/>
                  </a:cubicBezTo>
                  <a:cubicBezTo>
                    <a:pt x="109" y="0"/>
                    <a:pt x="146" y="15"/>
                    <a:pt x="161" y="35"/>
                  </a:cubicBezTo>
                  <a:cubicBezTo>
                    <a:pt x="163" y="36"/>
                    <a:pt x="189" y="61"/>
                    <a:pt x="201" y="112"/>
                  </a:cubicBezTo>
                  <a:cubicBezTo>
                    <a:pt x="205" y="126"/>
                    <a:pt x="217" y="142"/>
                    <a:pt x="228" y="157"/>
                  </a:cubicBezTo>
                  <a:cubicBezTo>
                    <a:pt x="240" y="172"/>
                    <a:pt x="250" y="185"/>
                    <a:pt x="251" y="194"/>
                  </a:cubicBezTo>
                  <a:cubicBezTo>
                    <a:pt x="250" y="202"/>
                    <a:pt x="244" y="206"/>
                    <a:pt x="230" y="207"/>
                  </a:cubicBezTo>
                  <a:cubicBezTo>
                    <a:pt x="227" y="207"/>
                    <a:pt x="225" y="207"/>
                    <a:pt x="223" y="207"/>
                  </a:cubicBezTo>
                  <a:cubicBezTo>
                    <a:pt x="168" y="207"/>
                    <a:pt x="106" y="178"/>
                    <a:pt x="106" y="178"/>
                  </a:cubicBezTo>
                  <a:close/>
                  <a:moveTo>
                    <a:pt x="145" y="189"/>
                  </a:moveTo>
                  <a:cubicBezTo>
                    <a:pt x="167" y="197"/>
                    <a:pt x="196" y="204"/>
                    <a:pt x="223" y="204"/>
                  </a:cubicBezTo>
                  <a:cubicBezTo>
                    <a:pt x="225" y="204"/>
                    <a:pt x="227" y="204"/>
                    <a:pt x="229" y="204"/>
                  </a:cubicBezTo>
                  <a:cubicBezTo>
                    <a:pt x="244" y="203"/>
                    <a:pt x="248" y="199"/>
                    <a:pt x="248" y="194"/>
                  </a:cubicBezTo>
                  <a:cubicBezTo>
                    <a:pt x="248" y="187"/>
                    <a:pt x="237" y="173"/>
                    <a:pt x="226" y="159"/>
                  </a:cubicBezTo>
                  <a:cubicBezTo>
                    <a:pt x="215" y="144"/>
                    <a:pt x="202" y="128"/>
                    <a:pt x="199" y="112"/>
                  </a:cubicBezTo>
                  <a:cubicBezTo>
                    <a:pt x="192" y="86"/>
                    <a:pt x="182" y="67"/>
                    <a:pt x="174" y="55"/>
                  </a:cubicBezTo>
                  <a:cubicBezTo>
                    <a:pt x="165" y="42"/>
                    <a:pt x="158" y="37"/>
                    <a:pt x="158" y="37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44" y="18"/>
                    <a:pt x="108" y="2"/>
                    <a:pt x="79" y="3"/>
                  </a:cubicBezTo>
                  <a:cubicBezTo>
                    <a:pt x="71" y="3"/>
                    <a:pt x="62" y="4"/>
                    <a:pt x="5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33" y="11"/>
                    <a:pt x="11" y="36"/>
                    <a:pt x="5" y="57"/>
                  </a:cubicBezTo>
                  <a:cubicBezTo>
                    <a:pt x="4" y="60"/>
                    <a:pt x="3" y="64"/>
                    <a:pt x="3" y="67"/>
                  </a:cubicBezTo>
                  <a:cubicBezTo>
                    <a:pt x="3" y="70"/>
                    <a:pt x="4" y="73"/>
                    <a:pt x="6" y="73"/>
                  </a:cubicBezTo>
                  <a:cubicBezTo>
                    <a:pt x="8" y="74"/>
                    <a:pt x="11" y="75"/>
                    <a:pt x="14" y="75"/>
                  </a:cubicBezTo>
                  <a:cubicBezTo>
                    <a:pt x="21" y="75"/>
                    <a:pt x="28" y="72"/>
                    <a:pt x="28" y="72"/>
                  </a:cubicBezTo>
                  <a:cubicBezTo>
                    <a:pt x="40" y="69"/>
                    <a:pt x="51" y="62"/>
                    <a:pt x="59" y="56"/>
                  </a:cubicBezTo>
                  <a:cubicBezTo>
                    <a:pt x="66" y="50"/>
                    <a:pt x="71" y="46"/>
                    <a:pt x="71" y="46"/>
                  </a:cubicBezTo>
                  <a:cubicBezTo>
                    <a:pt x="71" y="45"/>
                    <a:pt x="72" y="45"/>
                    <a:pt x="72" y="45"/>
                  </a:cubicBezTo>
                  <a:cubicBezTo>
                    <a:pt x="73" y="45"/>
                    <a:pt x="73" y="46"/>
                    <a:pt x="73" y="46"/>
                  </a:cubicBezTo>
                  <a:cubicBezTo>
                    <a:pt x="73" y="46"/>
                    <a:pt x="74" y="47"/>
                    <a:pt x="74" y="48"/>
                  </a:cubicBezTo>
                  <a:cubicBezTo>
                    <a:pt x="75" y="49"/>
                    <a:pt x="77" y="52"/>
                    <a:pt x="79" y="55"/>
                  </a:cubicBezTo>
                  <a:cubicBezTo>
                    <a:pt x="84" y="61"/>
                    <a:pt x="92" y="71"/>
                    <a:pt x="106" y="85"/>
                  </a:cubicBezTo>
                  <a:cubicBezTo>
                    <a:pt x="120" y="100"/>
                    <a:pt x="133" y="109"/>
                    <a:pt x="143" y="114"/>
                  </a:cubicBezTo>
                  <a:cubicBezTo>
                    <a:pt x="152" y="120"/>
                    <a:pt x="158" y="121"/>
                    <a:pt x="158" y="121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22"/>
                    <a:pt x="166" y="124"/>
                    <a:pt x="166" y="132"/>
                  </a:cubicBezTo>
                  <a:cubicBezTo>
                    <a:pt x="166" y="133"/>
                    <a:pt x="166" y="134"/>
                    <a:pt x="165" y="135"/>
                  </a:cubicBezTo>
                  <a:cubicBezTo>
                    <a:pt x="162" y="144"/>
                    <a:pt x="152" y="145"/>
                    <a:pt x="149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38" y="165"/>
                    <a:pt x="119" y="174"/>
                    <a:pt x="111" y="177"/>
                  </a:cubicBezTo>
                  <a:cubicBezTo>
                    <a:pt x="117" y="179"/>
                    <a:pt x="129" y="184"/>
                    <a:pt x="145" y="18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" name="Freeform 121"/>
            <p:cNvSpPr>
              <a:spLocks/>
            </p:cNvSpPr>
            <p:nvPr/>
          </p:nvSpPr>
          <p:spPr bwMode="auto">
            <a:xfrm>
              <a:off x="8793975" y="3574959"/>
              <a:ext cx="168004" cy="173424"/>
            </a:xfrm>
            <a:custGeom>
              <a:avLst/>
              <a:gdLst>
                <a:gd name="T0" fmla="*/ 23 w 26"/>
                <a:gd name="T1" fmla="*/ 18 h 27"/>
                <a:gd name="T2" fmla="*/ 8 w 26"/>
                <a:gd name="T3" fmla="*/ 24 h 27"/>
                <a:gd name="T4" fmla="*/ 2 w 26"/>
                <a:gd name="T5" fmla="*/ 9 h 27"/>
                <a:gd name="T6" fmla="*/ 18 w 26"/>
                <a:gd name="T7" fmla="*/ 3 h 27"/>
                <a:gd name="T8" fmla="*/ 23 w 26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3" y="18"/>
                  </a:moveTo>
                  <a:cubicBezTo>
                    <a:pt x="20" y="24"/>
                    <a:pt x="14" y="27"/>
                    <a:pt x="8" y="24"/>
                  </a:cubicBezTo>
                  <a:cubicBezTo>
                    <a:pt x="2" y="21"/>
                    <a:pt x="0" y="14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3" y="6"/>
                    <a:pt x="26" y="13"/>
                    <a:pt x="23" y="18"/>
                  </a:cubicBezTo>
                  <a:close/>
                </a:path>
              </a:pathLst>
            </a:custGeom>
            <a:solidFill>
              <a:srgbClr val="F7B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6" name="Freeform 122"/>
            <p:cNvSpPr>
              <a:spLocks/>
            </p:cNvSpPr>
            <p:nvPr/>
          </p:nvSpPr>
          <p:spPr bwMode="auto">
            <a:xfrm>
              <a:off x="9395538" y="3826964"/>
              <a:ext cx="168004" cy="165295"/>
            </a:xfrm>
            <a:custGeom>
              <a:avLst/>
              <a:gdLst>
                <a:gd name="T0" fmla="*/ 23 w 26"/>
                <a:gd name="T1" fmla="*/ 18 h 26"/>
                <a:gd name="T2" fmla="*/ 8 w 26"/>
                <a:gd name="T3" fmla="*/ 23 h 26"/>
                <a:gd name="T4" fmla="*/ 2 w 26"/>
                <a:gd name="T5" fmla="*/ 8 h 26"/>
                <a:gd name="T6" fmla="*/ 18 w 26"/>
                <a:gd name="T7" fmla="*/ 3 h 26"/>
                <a:gd name="T8" fmla="*/ 23 w 2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3" y="18"/>
                  </a:moveTo>
                  <a:cubicBezTo>
                    <a:pt x="20" y="24"/>
                    <a:pt x="14" y="26"/>
                    <a:pt x="8" y="23"/>
                  </a:cubicBezTo>
                  <a:cubicBezTo>
                    <a:pt x="2" y="21"/>
                    <a:pt x="0" y="14"/>
                    <a:pt x="2" y="8"/>
                  </a:cubicBezTo>
                  <a:cubicBezTo>
                    <a:pt x="5" y="2"/>
                    <a:pt x="12" y="0"/>
                    <a:pt x="18" y="3"/>
                  </a:cubicBezTo>
                  <a:cubicBezTo>
                    <a:pt x="23" y="5"/>
                    <a:pt x="26" y="12"/>
                    <a:pt x="23" y="18"/>
                  </a:cubicBezTo>
                  <a:close/>
                </a:path>
              </a:pathLst>
            </a:custGeom>
            <a:solidFill>
              <a:srgbClr val="F7B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7" name="Freeform 123"/>
            <p:cNvSpPr>
              <a:spLocks/>
            </p:cNvSpPr>
            <p:nvPr/>
          </p:nvSpPr>
          <p:spPr bwMode="auto">
            <a:xfrm>
              <a:off x="8948430" y="3531603"/>
              <a:ext cx="94842" cy="108390"/>
            </a:xfrm>
            <a:custGeom>
              <a:avLst/>
              <a:gdLst>
                <a:gd name="T0" fmla="*/ 13 w 15"/>
                <a:gd name="T1" fmla="*/ 11 h 17"/>
                <a:gd name="T2" fmla="*/ 4 w 15"/>
                <a:gd name="T3" fmla="*/ 15 h 17"/>
                <a:gd name="T4" fmla="*/ 1 w 15"/>
                <a:gd name="T5" fmla="*/ 6 h 17"/>
                <a:gd name="T6" fmla="*/ 10 w 15"/>
                <a:gd name="T7" fmla="*/ 1 h 17"/>
                <a:gd name="T8" fmla="*/ 13 w 15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3" y="11"/>
                  </a:moveTo>
                  <a:cubicBezTo>
                    <a:pt x="12" y="14"/>
                    <a:pt x="8" y="17"/>
                    <a:pt x="4" y="15"/>
                  </a:cubicBezTo>
                  <a:cubicBezTo>
                    <a:pt x="1" y="14"/>
                    <a:pt x="0" y="10"/>
                    <a:pt x="1" y="6"/>
                  </a:cubicBezTo>
                  <a:cubicBezTo>
                    <a:pt x="3" y="2"/>
                    <a:pt x="7" y="0"/>
                    <a:pt x="10" y="1"/>
                  </a:cubicBezTo>
                  <a:cubicBezTo>
                    <a:pt x="13" y="2"/>
                    <a:pt x="15" y="7"/>
                    <a:pt x="13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8" name="Freeform 124"/>
            <p:cNvSpPr>
              <a:spLocks/>
            </p:cNvSpPr>
            <p:nvPr/>
          </p:nvSpPr>
          <p:spPr bwMode="auto">
            <a:xfrm>
              <a:off x="9390119" y="3710446"/>
              <a:ext cx="97551" cy="108390"/>
            </a:xfrm>
            <a:custGeom>
              <a:avLst/>
              <a:gdLst>
                <a:gd name="T0" fmla="*/ 13 w 15"/>
                <a:gd name="T1" fmla="*/ 11 h 17"/>
                <a:gd name="T2" fmla="*/ 4 w 15"/>
                <a:gd name="T3" fmla="*/ 16 h 17"/>
                <a:gd name="T4" fmla="*/ 1 w 15"/>
                <a:gd name="T5" fmla="*/ 6 h 17"/>
                <a:gd name="T6" fmla="*/ 10 w 15"/>
                <a:gd name="T7" fmla="*/ 1 h 17"/>
                <a:gd name="T8" fmla="*/ 13 w 15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3" y="11"/>
                  </a:moveTo>
                  <a:cubicBezTo>
                    <a:pt x="12" y="15"/>
                    <a:pt x="8" y="17"/>
                    <a:pt x="4" y="16"/>
                  </a:cubicBezTo>
                  <a:cubicBezTo>
                    <a:pt x="1" y="14"/>
                    <a:pt x="0" y="10"/>
                    <a:pt x="1" y="6"/>
                  </a:cubicBezTo>
                  <a:cubicBezTo>
                    <a:pt x="3" y="2"/>
                    <a:pt x="7" y="0"/>
                    <a:pt x="10" y="1"/>
                  </a:cubicBezTo>
                  <a:cubicBezTo>
                    <a:pt x="14" y="3"/>
                    <a:pt x="15" y="7"/>
                    <a:pt x="13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9" name="Freeform 125"/>
            <p:cNvSpPr>
              <a:spLocks/>
            </p:cNvSpPr>
            <p:nvPr/>
          </p:nvSpPr>
          <p:spPr bwMode="auto">
            <a:xfrm>
              <a:off x="9159790" y="3664380"/>
              <a:ext cx="84003" cy="65034"/>
            </a:xfrm>
            <a:custGeom>
              <a:avLst/>
              <a:gdLst>
                <a:gd name="T0" fmla="*/ 11 w 13"/>
                <a:gd name="T1" fmla="*/ 10 h 10"/>
                <a:gd name="T2" fmla="*/ 11 w 13"/>
                <a:gd name="T3" fmla="*/ 9 h 10"/>
                <a:gd name="T4" fmla="*/ 11 w 13"/>
                <a:gd name="T5" fmla="*/ 8 h 10"/>
                <a:gd name="T6" fmla="*/ 8 w 13"/>
                <a:gd name="T7" fmla="*/ 2 h 10"/>
                <a:gd name="T8" fmla="*/ 8 w 13"/>
                <a:gd name="T9" fmla="*/ 2 h 10"/>
                <a:gd name="T10" fmla="*/ 2 w 13"/>
                <a:gd name="T11" fmla="*/ 5 h 10"/>
                <a:gd name="T12" fmla="*/ 1 w 13"/>
                <a:gd name="T13" fmla="*/ 6 h 10"/>
                <a:gd name="T14" fmla="*/ 1 w 13"/>
                <a:gd name="T15" fmla="*/ 4 h 10"/>
                <a:gd name="T16" fmla="*/ 8 w 13"/>
                <a:gd name="T17" fmla="*/ 0 h 10"/>
                <a:gd name="T18" fmla="*/ 9 w 13"/>
                <a:gd name="T19" fmla="*/ 0 h 10"/>
                <a:gd name="T20" fmla="*/ 13 w 13"/>
                <a:gd name="T21" fmla="*/ 8 h 10"/>
                <a:gd name="T22" fmla="*/ 13 w 13"/>
                <a:gd name="T23" fmla="*/ 9 h 10"/>
                <a:gd name="T24" fmla="*/ 12 w 13"/>
                <a:gd name="T25" fmla="*/ 10 h 10"/>
                <a:gd name="T26" fmla="*/ 11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11" y="10"/>
                  </a:moveTo>
                  <a:cubicBezTo>
                    <a:pt x="11" y="10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5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4" y="3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1" y="1"/>
                    <a:pt x="13" y="4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0" name="Freeform 126"/>
            <p:cNvSpPr>
              <a:spLocks/>
            </p:cNvSpPr>
            <p:nvPr/>
          </p:nvSpPr>
          <p:spPr bwMode="auto">
            <a:xfrm>
              <a:off x="9043272" y="3748383"/>
              <a:ext cx="252007" cy="130068"/>
            </a:xfrm>
            <a:custGeom>
              <a:avLst/>
              <a:gdLst>
                <a:gd name="T0" fmla="*/ 0 w 39"/>
                <a:gd name="T1" fmla="*/ 2 h 20"/>
                <a:gd name="T2" fmla="*/ 1 w 39"/>
                <a:gd name="T3" fmla="*/ 0 h 20"/>
                <a:gd name="T4" fmla="*/ 3 w 39"/>
                <a:gd name="T5" fmla="*/ 1 h 20"/>
                <a:gd name="T6" fmla="*/ 23 w 39"/>
                <a:gd name="T7" fmla="*/ 17 h 20"/>
                <a:gd name="T8" fmla="*/ 36 w 39"/>
                <a:gd name="T9" fmla="*/ 15 h 20"/>
                <a:gd name="T10" fmla="*/ 38 w 39"/>
                <a:gd name="T11" fmla="*/ 15 h 20"/>
                <a:gd name="T12" fmla="*/ 37 w 39"/>
                <a:gd name="T13" fmla="*/ 17 h 20"/>
                <a:gd name="T14" fmla="*/ 23 w 39"/>
                <a:gd name="T15" fmla="*/ 20 h 20"/>
                <a:gd name="T16" fmla="*/ 0 w 3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0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7" y="18"/>
                    <a:pt x="23" y="17"/>
                  </a:cubicBezTo>
                  <a:cubicBezTo>
                    <a:pt x="27" y="17"/>
                    <a:pt x="31" y="17"/>
                    <a:pt x="36" y="15"/>
                  </a:cubicBezTo>
                  <a:cubicBezTo>
                    <a:pt x="37" y="14"/>
                    <a:pt x="38" y="15"/>
                    <a:pt x="38" y="15"/>
                  </a:cubicBezTo>
                  <a:cubicBezTo>
                    <a:pt x="39" y="16"/>
                    <a:pt x="38" y="17"/>
                    <a:pt x="37" y="17"/>
                  </a:cubicBezTo>
                  <a:cubicBezTo>
                    <a:pt x="32" y="20"/>
                    <a:pt x="27" y="20"/>
                    <a:pt x="23" y="20"/>
                  </a:cubicBezTo>
                  <a:cubicBezTo>
                    <a:pt x="5" y="2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1" name="Freeform 127"/>
            <p:cNvSpPr>
              <a:spLocks/>
            </p:cNvSpPr>
            <p:nvPr/>
          </p:nvSpPr>
          <p:spPr bwMode="auto">
            <a:xfrm>
              <a:off x="9268179" y="3826964"/>
              <a:ext cx="32517" cy="51486"/>
            </a:xfrm>
            <a:custGeom>
              <a:avLst/>
              <a:gdLst>
                <a:gd name="T0" fmla="*/ 2 w 5"/>
                <a:gd name="T1" fmla="*/ 7 h 8"/>
                <a:gd name="T2" fmla="*/ 0 w 5"/>
                <a:gd name="T3" fmla="*/ 3 h 8"/>
                <a:gd name="T4" fmla="*/ 1 w 5"/>
                <a:gd name="T5" fmla="*/ 1 h 8"/>
                <a:gd name="T6" fmla="*/ 3 w 5"/>
                <a:gd name="T7" fmla="*/ 1 h 8"/>
                <a:gd name="T8" fmla="*/ 5 w 5"/>
                <a:gd name="T9" fmla="*/ 6 h 8"/>
                <a:gd name="T10" fmla="*/ 4 w 5"/>
                <a:gd name="T11" fmla="*/ 8 h 8"/>
                <a:gd name="T12" fmla="*/ 3 w 5"/>
                <a:gd name="T13" fmla="*/ 8 h 8"/>
                <a:gd name="T14" fmla="*/ 2 w 5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" name="Freeform 128"/>
            <p:cNvSpPr>
              <a:spLocks/>
            </p:cNvSpPr>
            <p:nvPr/>
          </p:nvSpPr>
          <p:spPr bwMode="auto">
            <a:xfrm>
              <a:off x="9024302" y="3742963"/>
              <a:ext cx="51486" cy="32517"/>
            </a:xfrm>
            <a:custGeom>
              <a:avLst/>
              <a:gdLst>
                <a:gd name="T0" fmla="*/ 0 w 8"/>
                <a:gd name="T1" fmla="*/ 4 h 5"/>
                <a:gd name="T2" fmla="*/ 1 w 8"/>
                <a:gd name="T3" fmla="*/ 2 h 5"/>
                <a:gd name="T4" fmla="*/ 5 w 8"/>
                <a:gd name="T5" fmla="*/ 0 h 5"/>
                <a:gd name="T6" fmla="*/ 7 w 8"/>
                <a:gd name="T7" fmla="*/ 1 h 5"/>
                <a:gd name="T8" fmla="*/ 6 w 8"/>
                <a:gd name="T9" fmla="*/ 3 h 5"/>
                <a:gd name="T10" fmla="*/ 2 w 8"/>
                <a:gd name="T11" fmla="*/ 5 h 5"/>
                <a:gd name="T12" fmla="*/ 1 w 8"/>
                <a:gd name="T13" fmla="*/ 5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3" name="Freeform 129"/>
            <p:cNvSpPr>
              <a:spLocks noEditPoints="1"/>
            </p:cNvSpPr>
            <p:nvPr/>
          </p:nvSpPr>
          <p:spPr bwMode="auto">
            <a:xfrm>
              <a:off x="9262760" y="3038430"/>
              <a:ext cx="1113706" cy="1197707"/>
            </a:xfrm>
            <a:custGeom>
              <a:avLst/>
              <a:gdLst>
                <a:gd name="T0" fmla="*/ 170 w 174"/>
                <a:gd name="T1" fmla="*/ 179 h 187"/>
                <a:gd name="T2" fmla="*/ 173 w 174"/>
                <a:gd name="T3" fmla="*/ 178 h 187"/>
                <a:gd name="T4" fmla="*/ 174 w 174"/>
                <a:gd name="T5" fmla="*/ 186 h 187"/>
                <a:gd name="T6" fmla="*/ 173 w 174"/>
                <a:gd name="T7" fmla="*/ 187 h 187"/>
                <a:gd name="T8" fmla="*/ 165 w 174"/>
                <a:gd name="T9" fmla="*/ 170 h 187"/>
                <a:gd name="T10" fmla="*/ 161 w 174"/>
                <a:gd name="T11" fmla="*/ 162 h 187"/>
                <a:gd name="T12" fmla="*/ 168 w 174"/>
                <a:gd name="T13" fmla="*/ 169 h 187"/>
                <a:gd name="T14" fmla="*/ 166 w 174"/>
                <a:gd name="T15" fmla="*/ 171 h 187"/>
                <a:gd name="T16" fmla="*/ 154 w 174"/>
                <a:gd name="T17" fmla="*/ 157 h 187"/>
                <a:gd name="T18" fmla="*/ 148 w 174"/>
                <a:gd name="T19" fmla="*/ 149 h 187"/>
                <a:gd name="T20" fmla="*/ 156 w 174"/>
                <a:gd name="T21" fmla="*/ 155 h 187"/>
                <a:gd name="T22" fmla="*/ 155 w 174"/>
                <a:gd name="T23" fmla="*/ 157 h 187"/>
                <a:gd name="T24" fmla="*/ 140 w 174"/>
                <a:gd name="T25" fmla="*/ 145 h 187"/>
                <a:gd name="T26" fmla="*/ 134 w 174"/>
                <a:gd name="T27" fmla="*/ 138 h 187"/>
                <a:gd name="T28" fmla="*/ 142 w 174"/>
                <a:gd name="T29" fmla="*/ 142 h 187"/>
                <a:gd name="T30" fmla="*/ 141 w 174"/>
                <a:gd name="T31" fmla="*/ 145 h 187"/>
                <a:gd name="T32" fmla="*/ 126 w 174"/>
                <a:gd name="T33" fmla="*/ 134 h 187"/>
                <a:gd name="T34" fmla="*/ 120 w 174"/>
                <a:gd name="T35" fmla="*/ 127 h 187"/>
                <a:gd name="T36" fmla="*/ 128 w 174"/>
                <a:gd name="T37" fmla="*/ 131 h 187"/>
                <a:gd name="T38" fmla="*/ 127 w 174"/>
                <a:gd name="T39" fmla="*/ 134 h 187"/>
                <a:gd name="T40" fmla="*/ 112 w 174"/>
                <a:gd name="T41" fmla="*/ 123 h 187"/>
                <a:gd name="T42" fmla="*/ 105 w 174"/>
                <a:gd name="T43" fmla="*/ 117 h 187"/>
                <a:gd name="T44" fmla="*/ 113 w 174"/>
                <a:gd name="T45" fmla="*/ 121 h 187"/>
                <a:gd name="T46" fmla="*/ 113 w 174"/>
                <a:gd name="T47" fmla="*/ 123 h 187"/>
                <a:gd name="T48" fmla="*/ 97 w 174"/>
                <a:gd name="T49" fmla="*/ 113 h 187"/>
                <a:gd name="T50" fmla="*/ 89 w 174"/>
                <a:gd name="T51" fmla="*/ 107 h 187"/>
                <a:gd name="T52" fmla="*/ 98 w 174"/>
                <a:gd name="T53" fmla="*/ 111 h 187"/>
                <a:gd name="T54" fmla="*/ 98 w 174"/>
                <a:gd name="T55" fmla="*/ 113 h 187"/>
                <a:gd name="T56" fmla="*/ 81 w 174"/>
                <a:gd name="T57" fmla="*/ 104 h 187"/>
                <a:gd name="T58" fmla="*/ 74 w 174"/>
                <a:gd name="T59" fmla="*/ 98 h 187"/>
                <a:gd name="T60" fmla="*/ 83 w 174"/>
                <a:gd name="T61" fmla="*/ 102 h 187"/>
                <a:gd name="T62" fmla="*/ 82 w 174"/>
                <a:gd name="T63" fmla="*/ 104 h 187"/>
                <a:gd name="T64" fmla="*/ 65 w 174"/>
                <a:gd name="T65" fmla="*/ 95 h 187"/>
                <a:gd name="T66" fmla="*/ 58 w 174"/>
                <a:gd name="T67" fmla="*/ 89 h 187"/>
                <a:gd name="T68" fmla="*/ 67 w 174"/>
                <a:gd name="T69" fmla="*/ 93 h 187"/>
                <a:gd name="T70" fmla="*/ 66 w 174"/>
                <a:gd name="T71" fmla="*/ 95 h 187"/>
                <a:gd name="T72" fmla="*/ 51 w 174"/>
                <a:gd name="T73" fmla="*/ 85 h 187"/>
                <a:gd name="T74" fmla="*/ 44 w 174"/>
                <a:gd name="T75" fmla="*/ 77 h 187"/>
                <a:gd name="T76" fmla="*/ 53 w 174"/>
                <a:gd name="T77" fmla="*/ 82 h 187"/>
                <a:gd name="T78" fmla="*/ 53 w 174"/>
                <a:gd name="T79" fmla="*/ 84 h 187"/>
                <a:gd name="T80" fmla="*/ 51 w 174"/>
                <a:gd name="T81" fmla="*/ 85 h 187"/>
                <a:gd name="T82" fmla="*/ 32 w 174"/>
                <a:gd name="T83" fmla="*/ 67 h 187"/>
                <a:gd name="T84" fmla="*/ 34 w 174"/>
                <a:gd name="T85" fmla="*/ 65 h 187"/>
                <a:gd name="T86" fmla="*/ 39 w 174"/>
                <a:gd name="T87" fmla="*/ 72 h 187"/>
                <a:gd name="T88" fmla="*/ 37 w 174"/>
                <a:gd name="T89" fmla="*/ 72 h 187"/>
                <a:gd name="T90" fmla="*/ 21 w 174"/>
                <a:gd name="T91" fmla="*/ 52 h 187"/>
                <a:gd name="T92" fmla="*/ 23 w 174"/>
                <a:gd name="T93" fmla="*/ 50 h 187"/>
                <a:gd name="T94" fmla="*/ 28 w 174"/>
                <a:gd name="T95" fmla="*/ 59 h 187"/>
                <a:gd name="T96" fmla="*/ 25 w 174"/>
                <a:gd name="T97" fmla="*/ 59 h 187"/>
                <a:gd name="T98" fmla="*/ 12 w 174"/>
                <a:gd name="T99" fmla="*/ 36 h 187"/>
                <a:gd name="T100" fmla="*/ 14 w 174"/>
                <a:gd name="T101" fmla="*/ 35 h 187"/>
                <a:gd name="T102" fmla="*/ 18 w 174"/>
                <a:gd name="T103" fmla="*/ 42 h 187"/>
                <a:gd name="T104" fmla="*/ 17 w 174"/>
                <a:gd name="T105" fmla="*/ 44 h 187"/>
                <a:gd name="T106" fmla="*/ 7 w 174"/>
                <a:gd name="T107" fmla="*/ 27 h 187"/>
                <a:gd name="T108" fmla="*/ 5 w 174"/>
                <a:gd name="T109" fmla="*/ 18 h 187"/>
                <a:gd name="T110" fmla="*/ 10 w 174"/>
                <a:gd name="T111" fmla="*/ 26 h 187"/>
                <a:gd name="T112" fmla="*/ 9 w 174"/>
                <a:gd name="T113" fmla="*/ 28 h 187"/>
                <a:gd name="T114" fmla="*/ 2 w 174"/>
                <a:gd name="T115" fmla="*/ 10 h 187"/>
                <a:gd name="T116" fmla="*/ 1 w 174"/>
                <a:gd name="T117" fmla="*/ 0 h 187"/>
                <a:gd name="T118" fmla="*/ 5 w 174"/>
                <a:gd name="T119" fmla="*/ 9 h 187"/>
                <a:gd name="T120" fmla="*/ 4 w 174"/>
                <a:gd name="T121" fmla="*/ 11 h 187"/>
                <a:gd name="T122" fmla="*/ 2 w 174"/>
                <a:gd name="T123" fmla="*/ 1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187">
                  <a:moveTo>
                    <a:pt x="171" y="186"/>
                  </a:moveTo>
                  <a:cubicBezTo>
                    <a:pt x="171" y="184"/>
                    <a:pt x="171" y="181"/>
                    <a:pt x="170" y="179"/>
                  </a:cubicBezTo>
                  <a:cubicBezTo>
                    <a:pt x="170" y="178"/>
                    <a:pt x="170" y="177"/>
                    <a:pt x="171" y="177"/>
                  </a:cubicBezTo>
                  <a:cubicBezTo>
                    <a:pt x="171" y="176"/>
                    <a:pt x="172" y="177"/>
                    <a:pt x="173" y="178"/>
                  </a:cubicBezTo>
                  <a:cubicBezTo>
                    <a:pt x="174" y="180"/>
                    <a:pt x="174" y="183"/>
                    <a:pt x="174" y="186"/>
                  </a:cubicBezTo>
                  <a:cubicBezTo>
                    <a:pt x="174" y="186"/>
                    <a:pt x="174" y="186"/>
                    <a:pt x="174" y="186"/>
                  </a:cubicBezTo>
                  <a:cubicBezTo>
                    <a:pt x="174" y="187"/>
                    <a:pt x="174" y="187"/>
                    <a:pt x="173" y="187"/>
                  </a:cubicBezTo>
                  <a:cubicBezTo>
                    <a:pt x="173" y="187"/>
                    <a:pt x="173" y="187"/>
                    <a:pt x="173" y="187"/>
                  </a:cubicBezTo>
                  <a:cubicBezTo>
                    <a:pt x="172" y="187"/>
                    <a:pt x="171" y="187"/>
                    <a:pt x="171" y="186"/>
                  </a:cubicBezTo>
                  <a:close/>
                  <a:moveTo>
                    <a:pt x="165" y="170"/>
                  </a:moveTo>
                  <a:cubicBezTo>
                    <a:pt x="164" y="168"/>
                    <a:pt x="162" y="166"/>
                    <a:pt x="160" y="164"/>
                  </a:cubicBezTo>
                  <a:cubicBezTo>
                    <a:pt x="160" y="163"/>
                    <a:pt x="160" y="162"/>
                    <a:pt x="161" y="162"/>
                  </a:cubicBezTo>
                  <a:cubicBezTo>
                    <a:pt x="161" y="161"/>
                    <a:pt x="162" y="161"/>
                    <a:pt x="163" y="162"/>
                  </a:cubicBezTo>
                  <a:cubicBezTo>
                    <a:pt x="165" y="164"/>
                    <a:pt x="166" y="166"/>
                    <a:pt x="168" y="169"/>
                  </a:cubicBezTo>
                  <a:cubicBezTo>
                    <a:pt x="168" y="169"/>
                    <a:pt x="168" y="170"/>
                    <a:pt x="167" y="171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66" y="171"/>
                    <a:pt x="165" y="171"/>
                    <a:pt x="165" y="170"/>
                  </a:cubicBezTo>
                  <a:close/>
                  <a:moveTo>
                    <a:pt x="154" y="157"/>
                  </a:moveTo>
                  <a:cubicBezTo>
                    <a:pt x="152" y="155"/>
                    <a:pt x="150" y="153"/>
                    <a:pt x="148" y="151"/>
                  </a:cubicBezTo>
                  <a:cubicBezTo>
                    <a:pt x="147" y="151"/>
                    <a:pt x="147" y="150"/>
                    <a:pt x="148" y="149"/>
                  </a:cubicBezTo>
                  <a:cubicBezTo>
                    <a:pt x="148" y="148"/>
                    <a:pt x="149" y="148"/>
                    <a:pt x="150" y="149"/>
                  </a:cubicBezTo>
                  <a:cubicBezTo>
                    <a:pt x="152" y="151"/>
                    <a:pt x="154" y="153"/>
                    <a:pt x="156" y="155"/>
                  </a:cubicBezTo>
                  <a:cubicBezTo>
                    <a:pt x="156" y="155"/>
                    <a:pt x="156" y="156"/>
                    <a:pt x="156" y="157"/>
                  </a:cubicBezTo>
                  <a:cubicBezTo>
                    <a:pt x="156" y="157"/>
                    <a:pt x="155" y="157"/>
                    <a:pt x="155" y="157"/>
                  </a:cubicBezTo>
                  <a:cubicBezTo>
                    <a:pt x="154" y="157"/>
                    <a:pt x="154" y="157"/>
                    <a:pt x="154" y="157"/>
                  </a:cubicBezTo>
                  <a:close/>
                  <a:moveTo>
                    <a:pt x="140" y="145"/>
                  </a:moveTo>
                  <a:cubicBezTo>
                    <a:pt x="138" y="143"/>
                    <a:pt x="136" y="141"/>
                    <a:pt x="134" y="140"/>
                  </a:cubicBezTo>
                  <a:cubicBezTo>
                    <a:pt x="134" y="139"/>
                    <a:pt x="134" y="138"/>
                    <a:pt x="134" y="138"/>
                  </a:cubicBezTo>
                  <a:cubicBezTo>
                    <a:pt x="135" y="137"/>
                    <a:pt x="136" y="137"/>
                    <a:pt x="136" y="137"/>
                  </a:cubicBezTo>
                  <a:cubicBezTo>
                    <a:pt x="138" y="139"/>
                    <a:pt x="140" y="141"/>
                    <a:pt x="142" y="142"/>
                  </a:cubicBezTo>
                  <a:cubicBezTo>
                    <a:pt x="143" y="143"/>
                    <a:pt x="143" y="144"/>
                    <a:pt x="143" y="144"/>
                  </a:cubicBezTo>
                  <a:cubicBezTo>
                    <a:pt x="142" y="145"/>
                    <a:pt x="142" y="145"/>
                    <a:pt x="141" y="145"/>
                  </a:cubicBezTo>
                  <a:lnTo>
                    <a:pt x="140" y="145"/>
                  </a:lnTo>
                  <a:close/>
                  <a:moveTo>
                    <a:pt x="126" y="134"/>
                  </a:moveTo>
                  <a:cubicBezTo>
                    <a:pt x="124" y="132"/>
                    <a:pt x="122" y="130"/>
                    <a:pt x="120" y="129"/>
                  </a:cubicBezTo>
                  <a:cubicBezTo>
                    <a:pt x="119" y="128"/>
                    <a:pt x="119" y="127"/>
                    <a:pt x="120" y="127"/>
                  </a:cubicBezTo>
                  <a:cubicBezTo>
                    <a:pt x="120" y="126"/>
                    <a:pt x="121" y="126"/>
                    <a:pt x="122" y="126"/>
                  </a:cubicBezTo>
                  <a:cubicBezTo>
                    <a:pt x="124" y="128"/>
                    <a:pt x="126" y="130"/>
                    <a:pt x="128" y="131"/>
                  </a:cubicBezTo>
                  <a:cubicBezTo>
                    <a:pt x="129" y="132"/>
                    <a:pt x="129" y="133"/>
                    <a:pt x="128" y="133"/>
                  </a:cubicBezTo>
                  <a:cubicBezTo>
                    <a:pt x="128" y="134"/>
                    <a:pt x="128" y="134"/>
                    <a:pt x="127" y="134"/>
                  </a:cubicBezTo>
                  <a:lnTo>
                    <a:pt x="126" y="134"/>
                  </a:lnTo>
                  <a:close/>
                  <a:moveTo>
                    <a:pt x="112" y="123"/>
                  </a:moveTo>
                  <a:cubicBezTo>
                    <a:pt x="109" y="122"/>
                    <a:pt x="107" y="120"/>
                    <a:pt x="105" y="119"/>
                  </a:cubicBezTo>
                  <a:cubicBezTo>
                    <a:pt x="104" y="118"/>
                    <a:pt x="104" y="117"/>
                    <a:pt x="105" y="117"/>
                  </a:cubicBezTo>
                  <a:cubicBezTo>
                    <a:pt x="105" y="116"/>
                    <a:pt x="106" y="116"/>
                    <a:pt x="107" y="116"/>
                  </a:cubicBezTo>
                  <a:cubicBezTo>
                    <a:pt x="109" y="118"/>
                    <a:pt x="111" y="119"/>
                    <a:pt x="113" y="121"/>
                  </a:cubicBezTo>
                  <a:cubicBezTo>
                    <a:pt x="114" y="121"/>
                    <a:pt x="114" y="122"/>
                    <a:pt x="114" y="123"/>
                  </a:cubicBezTo>
                  <a:cubicBezTo>
                    <a:pt x="114" y="123"/>
                    <a:pt x="113" y="123"/>
                    <a:pt x="113" y="123"/>
                  </a:cubicBezTo>
                  <a:lnTo>
                    <a:pt x="112" y="123"/>
                  </a:lnTo>
                  <a:close/>
                  <a:moveTo>
                    <a:pt x="97" y="113"/>
                  </a:moveTo>
                  <a:cubicBezTo>
                    <a:pt x="94" y="112"/>
                    <a:pt x="92" y="110"/>
                    <a:pt x="90" y="109"/>
                  </a:cubicBezTo>
                  <a:cubicBezTo>
                    <a:pt x="89" y="109"/>
                    <a:pt x="89" y="108"/>
                    <a:pt x="89" y="107"/>
                  </a:cubicBezTo>
                  <a:cubicBezTo>
                    <a:pt x="90" y="106"/>
                    <a:pt x="91" y="106"/>
                    <a:pt x="91" y="106"/>
                  </a:cubicBezTo>
                  <a:cubicBezTo>
                    <a:pt x="93" y="108"/>
                    <a:pt x="96" y="109"/>
                    <a:pt x="98" y="111"/>
                  </a:cubicBezTo>
                  <a:cubicBezTo>
                    <a:pt x="99" y="111"/>
                    <a:pt x="99" y="112"/>
                    <a:pt x="99" y="113"/>
                  </a:cubicBezTo>
                  <a:cubicBezTo>
                    <a:pt x="98" y="113"/>
                    <a:pt x="98" y="113"/>
                    <a:pt x="98" y="113"/>
                  </a:cubicBezTo>
                  <a:lnTo>
                    <a:pt x="97" y="113"/>
                  </a:lnTo>
                  <a:close/>
                  <a:moveTo>
                    <a:pt x="81" y="104"/>
                  </a:moveTo>
                  <a:cubicBezTo>
                    <a:pt x="79" y="103"/>
                    <a:pt x="76" y="102"/>
                    <a:pt x="74" y="100"/>
                  </a:cubicBezTo>
                  <a:cubicBezTo>
                    <a:pt x="73" y="100"/>
                    <a:pt x="73" y="99"/>
                    <a:pt x="74" y="98"/>
                  </a:cubicBezTo>
                  <a:cubicBezTo>
                    <a:pt x="74" y="98"/>
                    <a:pt x="75" y="97"/>
                    <a:pt x="76" y="98"/>
                  </a:cubicBezTo>
                  <a:cubicBezTo>
                    <a:pt x="78" y="99"/>
                    <a:pt x="80" y="100"/>
                    <a:pt x="83" y="102"/>
                  </a:cubicBezTo>
                  <a:cubicBezTo>
                    <a:pt x="83" y="102"/>
                    <a:pt x="84" y="103"/>
                    <a:pt x="83" y="104"/>
                  </a:cubicBezTo>
                  <a:cubicBezTo>
                    <a:pt x="83" y="104"/>
                    <a:pt x="82" y="104"/>
                    <a:pt x="82" y="104"/>
                  </a:cubicBezTo>
                  <a:lnTo>
                    <a:pt x="81" y="104"/>
                  </a:lnTo>
                  <a:close/>
                  <a:moveTo>
                    <a:pt x="65" y="95"/>
                  </a:moveTo>
                  <a:cubicBezTo>
                    <a:pt x="63" y="94"/>
                    <a:pt x="61" y="92"/>
                    <a:pt x="59" y="91"/>
                  </a:cubicBezTo>
                  <a:cubicBezTo>
                    <a:pt x="58" y="90"/>
                    <a:pt x="58" y="89"/>
                    <a:pt x="58" y="89"/>
                  </a:cubicBezTo>
                  <a:cubicBezTo>
                    <a:pt x="59" y="88"/>
                    <a:pt x="60" y="88"/>
                    <a:pt x="61" y="88"/>
                  </a:cubicBezTo>
                  <a:cubicBezTo>
                    <a:pt x="63" y="90"/>
                    <a:pt x="65" y="91"/>
                    <a:pt x="67" y="93"/>
                  </a:cubicBezTo>
                  <a:cubicBezTo>
                    <a:pt x="68" y="93"/>
                    <a:pt x="68" y="94"/>
                    <a:pt x="68" y="95"/>
                  </a:cubicBezTo>
                  <a:cubicBezTo>
                    <a:pt x="67" y="95"/>
                    <a:pt x="67" y="95"/>
                    <a:pt x="66" y="95"/>
                  </a:cubicBezTo>
                  <a:lnTo>
                    <a:pt x="65" y="95"/>
                  </a:lnTo>
                  <a:close/>
                  <a:moveTo>
                    <a:pt x="51" y="85"/>
                  </a:moveTo>
                  <a:cubicBezTo>
                    <a:pt x="49" y="83"/>
                    <a:pt x="47" y="81"/>
                    <a:pt x="45" y="79"/>
                  </a:cubicBezTo>
                  <a:cubicBezTo>
                    <a:pt x="44" y="79"/>
                    <a:pt x="44" y="78"/>
                    <a:pt x="44" y="77"/>
                  </a:cubicBezTo>
                  <a:cubicBezTo>
                    <a:pt x="45" y="77"/>
                    <a:pt x="46" y="77"/>
                    <a:pt x="47" y="77"/>
                  </a:cubicBezTo>
                  <a:cubicBezTo>
                    <a:pt x="49" y="79"/>
                    <a:pt x="51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3"/>
                    <a:pt x="53" y="84"/>
                    <a:pt x="53" y="84"/>
                  </a:cubicBezTo>
                  <a:cubicBezTo>
                    <a:pt x="53" y="85"/>
                    <a:pt x="52" y="85"/>
                    <a:pt x="52" y="85"/>
                  </a:cubicBezTo>
                  <a:lnTo>
                    <a:pt x="51" y="85"/>
                  </a:lnTo>
                  <a:close/>
                  <a:moveTo>
                    <a:pt x="37" y="72"/>
                  </a:moveTo>
                  <a:cubicBezTo>
                    <a:pt x="35" y="70"/>
                    <a:pt x="34" y="68"/>
                    <a:pt x="32" y="67"/>
                  </a:cubicBezTo>
                  <a:cubicBezTo>
                    <a:pt x="31" y="66"/>
                    <a:pt x="31" y="65"/>
                    <a:pt x="32" y="64"/>
                  </a:cubicBezTo>
                  <a:cubicBezTo>
                    <a:pt x="33" y="64"/>
                    <a:pt x="34" y="64"/>
                    <a:pt x="34" y="65"/>
                  </a:cubicBezTo>
                  <a:cubicBezTo>
                    <a:pt x="36" y="66"/>
                    <a:pt x="38" y="68"/>
                    <a:pt x="39" y="70"/>
                  </a:cubicBezTo>
                  <a:cubicBezTo>
                    <a:pt x="40" y="71"/>
                    <a:pt x="40" y="72"/>
                    <a:pt x="39" y="72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8" y="73"/>
                    <a:pt x="38" y="73"/>
                    <a:pt x="37" y="72"/>
                  </a:cubicBezTo>
                  <a:close/>
                  <a:moveTo>
                    <a:pt x="25" y="59"/>
                  </a:moveTo>
                  <a:cubicBezTo>
                    <a:pt x="24" y="56"/>
                    <a:pt x="22" y="54"/>
                    <a:pt x="21" y="52"/>
                  </a:cubicBezTo>
                  <a:cubicBezTo>
                    <a:pt x="20" y="51"/>
                    <a:pt x="20" y="50"/>
                    <a:pt x="21" y="50"/>
                  </a:cubicBezTo>
                  <a:cubicBezTo>
                    <a:pt x="22" y="50"/>
                    <a:pt x="23" y="50"/>
                    <a:pt x="23" y="50"/>
                  </a:cubicBezTo>
                  <a:cubicBezTo>
                    <a:pt x="25" y="53"/>
                    <a:pt x="26" y="55"/>
                    <a:pt x="28" y="57"/>
                  </a:cubicBezTo>
                  <a:cubicBezTo>
                    <a:pt x="28" y="58"/>
                    <a:pt x="28" y="58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6" y="59"/>
                    <a:pt x="25" y="59"/>
                  </a:cubicBezTo>
                  <a:close/>
                  <a:moveTo>
                    <a:pt x="15" y="44"/>
                  </a:moveTo>
                  <a:cubicBezTo>
                    <a:pt x="14" y="41"/>
                    <a:pt x="13" y="39"/>
                    <a:pt x="12" y="36"/>
                  </a:cubicBezTo>
                  <a:cubicBezTo>
                    <a:pt x="11" y="36"/>
                    <a:pt x="11" y="35"/>
                    <a:pt x="12" y="34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5" y="37"/>
                    <a:pt x="17" y="40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8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7" y="27"/>
                  </a:moveTo>
                  <a:cubicBezTo>
                    <a:pt x="6" y="25"/>
                    <a:pt x="5" y="22"/>
                    <a:pt x="5" y="20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8" y="21"/>
                    <a:pt x="9" y="23"/>
                    <a:pt x="10" y="26"/>
                  </a:cubicBezTo>
                  <a:cubicBezTo>
                    <a:pt x="10" y="27"/>
                    <a:pt x="10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7"/>
                  </a:cubicBezTo>
                  <a:close/>
                  <a:moveTo>
                    <a:pt x="2" y="10"/>
                  </a:moveTo>
                  <a:cubicBezTo>
                    <a:pt x="1" y="7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4"/>
                    <a:pt x="4" y="6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4" name="Freeform 130"/>
            <p:cNvSpPr>
              <a:spLocks noEditPoints="1"/>
            </p:cNvSpPr>
            <p:nvPr/>
          </p:nvSpPr>
          <p:spPr bwMode="auto">
            <a:xfrm>
              <a:off x="9273599" y="2973396"/>
              <a:ext cx="810214" cy="731631"/>
            </a:xfrm>
            <a:custGeom>
              <a:avLst/>
              <a:gdLst>
                <a:gd name="T0" fmla="*/ 118 w 126"/>
                <a:gd name="T1" fmla="*/ 107 h 114"/>
                <a:gd name="T2" fmla="*/ 121 w 126"/>
                <a:gd name="T3" fmla="*/ 105 h 114"/>
                <a:gd name="T4" fmla="*/ 125 w 126"/>
                <a:gd name="T5" fmla="*/ 114 h 114"/>
                <a:gd name="T6" fmla="*/ 123 w 126"/>
                <a:gd name="T7" fmla="*/ 113 h 114"/>
                <a:gd name="T8" fmla="*/ 104 w 126"/>
                <a:gd name="T9" fmla="*/ 97 h 114"/>
                <a:gd name="T10" fmla="*/ 103 w 126"/>
                <a:gd name="T11" fmla="*/ 95 h 114"/>
                <a:gd name="T12" fmla="*/ 112 w 126"/>
                <a:gd name="T13" fmla="*/ 98 h 114"/>
                <a:gd name="T14" fmla="*/ 112 w 126"/>
                <a:gd name="T15" fmla="*/ 101 h 114"/>
                <a:gd name="T16" fmla="*/ 95 w 126"/>
                <a:gd name="T17" fmla="*/ 93 h 114"/>
                <a:gd name="T18" fmla="*/ 88 w 126"/>
                <a:gd name="T19" fmla="*/ 90 h 114"/>
                <a:gd name="T20" fmla="*/ 89 w 126"/>
                <a:gd name="T21" fmla="*/ 87 h 114"/>
                <a:gd name="T22" fmla="*/ 96 w 126"/>
                <a:gd name="T23" fmla="*/ 90 h 114"/>
                <a:gd name="T24" fmla="*/ 96 w 126"/>
                <a:gd name="T25" fmla="*/ 93 h 114"/>
                <a:gd name="T26" fmla="*/ 78 w 126"/>
                <a:gd name="T27" fmla="*/ 86 h 114"/>
                <a:gd name="T28" fmla="*/ 71 w 126"/>
                <a:gd name="T29" fmla="*/ 82 h 114"/>
                <a:gd name="T30" fmla="*/ 72 w 126"/>
                <a:gd name="T31" fmla="*/ 80 h 114"/>
                <a:gd name="T32" fmla="*/ 80 w 126"/>
                <a:gd name="T33" fmla="*/ 85 h 114"/>
                <a:gd name="T34" fmla="*/ 78 w 126"/>
                <a:gd name="T35" fmla="*/ 86 h 114"/>
                <a:gd name="T36" fmla="*/ 56 w 126"/>
                <a:gd name="T37" fmla="*/ 73 h 114"/>
                <a:gd name="T38" fmla="*/ 57 w 126"/>
                <a:gd name="T39" fmla="*/ 70 h 114"/>
                <a:gd name="T40" fmla="*/ 64 w 126"/>
                <a:gd name="T41" fmla="*/ 77 h 114"/>
                <a:gd name="T42" fmla="*/ 62 w 126"/>
                <a:gd name="T43" fmla="*/ 77 h 114"/>
                <a:gd name="T44" fmla="*/ 41 w 126"/>
                <a:gd name="T45" fmla="*/ 62 h 114"/>
                <a:gd name="T46" fmla="*/ 43 w 126"/>
                <a:gd name="T47" fmla="*/ 59 h 114"/>
                <a:gd name="T48" fmla="*/ 50 w 126"/>
                <a:gd name="T49" fmla="*/ 66 h 114"/>
                <a:gd name="T50" fmla="*/ 47 w 126"/>
                <a:gd name="T51" fmla="*/ 67 h 114"/>
                <a:gd name="T52" fmla="*/ 28 w 126"/>
                <a:gd name="T53" fmla="*/ 49 h 114"/>
                <a:gd name="T54" fmla="*/ 31 w 126"/>
                <a:gd name="T55" fmla="*/ 47 h 114"/>
                <a:gd name="T56" fmla="*/ 36 w 126"/>
                <a:gd name="T57" fmla="*/ 55 h 114"/>
                <a:gd name="T58" fmla="*/ 34 w 126"/>
                <a:gd name="T59" fmla="*/ 55 h 114"/>
                <a:gd name="T60" fmla="*/ 17 w 126"/>
                <a:gd name="T61" fmla="*/ 34 h 114"/>
                <a:gd name="T62" fmla="*/ 20 w 126"/>
                <a:gd name="T63" fmla="*/ 33 h 114"/>
                <a:gd name="T64" fmla="*/ 24 w 126"/>
                <a:gd name="T65" fmla="*/ 41 h 114"/>
                <a:gd name="T66" fmla="*/ 22 w 126"/>
                <a:gd name="T67" fmla="*/ 41 h 114"/>
                <a:gd name="T68" fmla="*/ 8 w 126"/>
                <a:gd name="T69" fmla="*/ 19 h 114"/>
                <a:gd name="T70" fmla="*/ 11 w 126"/>
                <a:gd name="T71" fmla="*/ 17 h 114"/>
                <a:gd name="T72" fmla="*/ 14 w 126"/>
                <a:gd name="T73" fmla="*/ 26 h 114"/>
                <a:gd name="T74" fmla="*/ 12 w 126"/>
                <a:gd name="T75" fmla="*/ 26 h 114"/>
                <a:gd name="T76" fmla="*/ 1 w 126"/>
                <a:gd name="T77" fmla="*/ 2 h 114"/>
                <a:gd name="T78" fmla="*/ 1 w 126"/>
                <a:gd name="T79" fmla="*/ 0 h 114"/>
                <a:gd name="T80" fmla="*/ 6 w 126"/>
                <a:gd name="T81" fmla="*/ 8 h 114"/>
                <a:gd name="T82" fmla="*/ 5 w 126"/>
                <a:gd name="T83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6" h="114">
                  <a:moveTo>
                    <a:pt x="123" y="113"/>
                  </a:moveTo>
                  <a:cubicBezTo>
                    <a:pt x="122" y="111"/>
                    <a:pt x="120" y="109"/>
                    <a:pt x="118" y="107"/>
                  </a:cubicBezTo>
                  <a:cubicBezTo>
                    <a:pt x="118" y="106"/>
                    <a:pt x="118" y="105"/>
                    <a:pt x="118" y="105"/>
                  </a:cubicBezTo>
                  <a:cubicBezTo>
                    <a:pt x="119" y="104"/>
                    <a:pt x="120" y="104"/>
                    <a:pt x="121" y="105"/>
                  </a:cubicBezTo>
                  <a:cubicBezTo>
                    <a:pt x="123" y="107"/>
                    <a:pt x="124" y="109"/>
                    <a:pt x="126" y="112"/>
                  </a:cubicBezTo>
                  <a:cubicBezTo>
                    <a:pt x="126" y="112"/>
                    <a:pt x="125" y="113"/>
                    <a:pt x="125" y="114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4" y="114"/>
                    <a:pt x="123" y="113"/>
                    <a:pt x="123" y="113"/>
                  </a:cubicBezTo>
                  <a:close/>
                  <a:moveTo>
                    <a:pt x="111" y="101"/>
                  </a:moveTo>
                  <a:cubicBezTo>
                    <a:pt x="109" y="99"/>
                    <a:pt x="106" y="98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6"/>
                    <a:pt x="103" y="95"/>
                    <a:pt x="103" y="95"/>
                  </a:cubicBezTo>
                  <a:cubicBezTo>
                    <a:pt x="104" y="94"/>
                    <a:pt x="105" y="94"/>
                    <a:pt x="105" y="94"/>
                  </a:cubicBezTo>
                  <a:cubicBezTo>
                    <a:pt x="108" y="95"/>
                    <a:pt x="110" y="97"/>
                    <a:pt x="112" y="98"/>
                  </a:cubicBezTo>
                  <a:cubicBezTo>
                    <a:pt x="113" y="99"/>
                    <a:pt x="113" y="100"/>
                    <a:pt x="113" y="100"/>
                  </a:cubicBezTo>
                  <a:cubicBezTo>
                    <a:pt x="113" y="101"/>
                    <a:pt x="112" y="101"/>
                    <a:pt x="112" y="101"/>
                  </a:cubicBezTo>
                  <a:lnTo>
                    <a:pt x="111" y="101"/>
                  </a:lnTo>
                  <a:close/>
                  <a:moveTo>
                    <a:pt x="95" y="93"/>
                  </a:moveTo>
                  <a:cubicBezTo>
                    <a:pt x="93" y="92"/>
                    <a:pt x="92" y="91"/>
                    <a:pt x="92" y="91"/>
                  </a:cubicBezTo>
                  <a:cubicBezTo>
                    <a:pt x="92" y="91"/>
                    <a:pt x="91" y="91"/>
                    <a:pt x="88" y="90"/>
                  </a:cubicBezTo>
                  <a:cubicBezTo>
                    <a:pt x="87" y="89"/>
                    <a:pt x="86" y="89"/>
                    <a:pt x="87" y="88"/>
                  </a:cubicBezTo>
                  <a:cubicBezTo>
                    <a:pt x="87" y="87"/>
                    <a:pt x="88" y="87"/>
                    <a:pt x="89" y="87"/>
                  </a:cubicBezTo>
                  <a:cubicBezTo>
                    <a:pt x="92" y="88"/>
                    <a:pt x="93" y="88"/>
                    <a:pt x="93" y="89"/>
                  </a:cubicBezTo>
                  <a:cubicBezTo>
                    <a:pt x="93" y="89"/>
                    <a:pt x="94" y="89"/>
                    <a:pt x="96" y="90"/>
                  </a:cubicBezTo>
                  <a:cubicBezTo>
                    <a:pt x="97" y="90"/>
                    <a:pt x="97" y="91"/>
                    <a:pt x="97" y="92"/>
                  </a:cubicBezTo>
                  <a:cubicBezTo>
                    <a:pt x="97" y="92"/>
                    <a:pt x="96" y="93"/>
                    <a:pt x="96" y="93"/>
                  </a:cubicBezTo>
                  <a:lnTo>
                    <a:pt x="95" y="93"/>
                  </a:lnTo>
                  <a:close/>
                  <a:moveTo>
                    <a:pt x="78" y="86"/>
                  </a:moveTo>
                  <a:cubicBezTo>
                    <a:pt x="76" y="85"/>
                    <a:pt x="74" y="84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0" y="82"/>
                    <a:pt x="70" y="81"/>
                    <a:pt x="70" y="80"/>
                  </a:cubicBezTo>
                  <a:cubicBezTo>
                    <a:pt x="71" y="79"/>
                    <a:pt x="72" y="79"/>
                    <a:pt x="72" y="80"/>
                  </a:cubicBezTo>
                  <a:cubicBezTo>
                    <a:pt x="75" y="81"/>
                    <a:pt x="77" y="82"/>
                    <a:pt x="80" y="83"/>
                  </a:cubicBezTo>
                  <a:cubicBezTo>
                    <a:pt x="80" y="83"/>
                    <a:pt x="81" y="84"/>
                    <a:pt x="80" y="85"/>
                  </a:cubicBezTo>
                  <a:cubicBezTo>
                    <a:pt x="80" y="86"/>
                    <a:pt x="79" y="86"/>
                    <a:pt x="79" y="86"/>
                  </a:cubicBezTo>
                  <a:lnTo>
                    <a:pt x="78" y="86"/>
                  </a:lnTo>
                  <a:close/>
                  <a:moveTo>
                    <a:pt x="62" y="77"/>
                  </a:moveTo>
                  <a:cubicBezTo>
                    <a:pt x="60" y="76"/>
                    <a:pt x="58" y="74"/>
                    <a:pt x="56" y="73"/>
                  </a:cubicBezTo>
                  <a:cubicBezTo>
                    <a:pt x="55" y="72"/>
                    <a:pt x="55" y="71"/>
                    <a:pt x="55" y="71"/>
                  </a:cubicBezTo>
                  <a:cubicBezTo>
                    <a:pt x="56" y="70"/>
                    <a:pt x="57" y="70"/>
                    <a:pt x="57" y="70"/>
                  </a:cubicBezTo>
                  <a:cubicBezTo>
                    <a:pt x="60" y="72"/>
                    <a:pt x="62" y="73"/>
                    <a:pt x="64" y="75"/>
                  </a:cubicBezTo>
                  <a:cubicBezTo>
                    <a:pt x="65" y="75"/>
                    <a:pt x="65" y="76"/>
                    <a:pt x="64" y="77"/>
                  </a:cubicBezTo>
                  <a:cubicBezTo>
                    <a:pt x="64" y="77"/>
                    <a:pt x="64" y="77"/>
                    <a:pt x="63" y="77"/>
                  </a:cubicBezTo>
                  <a:lnTo>
                    <a:pt x="62" y="77"/>
                  </a:lnTo>
                  <a:close/>
                  <a:moveTo>
                    <a:pt x="47" y="67"/>
                  </a:moveTo>
                  <a:cubicBezTo>
                    <a:pt x="45" y="65"/>
                    <a:pt x="43" y="63"/>
                    <a:pt x="41" y="62"/>
                  </a:cubicBezTo>
                  <a:cubicBezTo>
                    <a:pt x="41" y="61"/>
                    <a:pt x="41" y="60"/>
                    <a:pt x="41" y="59"/>
                  </a:cubicBezTo>
                  <a:cubicBezTo>
                    <a:pt x="42" y="59"/>
                    <a:pt x="43" y="59"/>
                    <a:pt x="43" y="59"/>
                  </a:cubicBezTo>
                  <a:cubicBezTo>
                    <a:pt x="45" y="61"/>
                    <a:pt x="47" y="63"/>
                    <a:pt x="49" y="64"/>
                  </a:cubicBezTo>
                  <a:cubicBezTo>
                    <a:pt x="50" y="65"/>
                    <a:pt x="50" y="66"/>
                    <a:pt x="50" y="66"/>
                  </a:cubicBezTo>
                  <a:cubicBezTo>
                    <a:pt x="49" y="67"/>
                    <a:pt x="49" y="67"/>
                    <a:pt x="48" y="67"/>
                  </a:cubicBezTo>
                  <a:lnTo>
                    <a:pt x="47" y="67"/>
                  </a:lnTo>
                  <a:close/>
                  <a:moveTo>
                    <a:pt x="34" y="55"/>
                  </a:moveTo>
                  <a:cubicBezTo>
                    <a:pt x="32" y="53"/>
                    <a:pt x="30" y="51"/>
                    <a:pt x="28" y="49"/>
                  </a:cubicBezTo>
                  <a:cubicBezTo>
                    <a:pt x="28" y="48"/>
                    <a:pt x="28" y="47"/>
                    <a:pt x="29" y="47"/>
                  </a:cubicBezTo>
                  <a:cubicBezTo>
                    <a:pt x="29" y="46"/>
                    <a:pt x="30" y="46"/>
                    <a:pt x="31" y="47"/>
                  </a:cubicBezTo>
                  <a:cubicBezTo>
                    <a:pt x="32" y="49"/>
                    <a:pt x="34" y="51"/>
                    <a:pt x="36" y="52"/>
                  </a:cubicBezTo>
                  <a:cubicBezTo>
                    <a:pt x="37" y="53"/>
                    <a:pt x="37" y="54"/>
                    <a:pt x="36" y="55"/>
                  </a:cubicBezTo>
                  <a:cubicBezTo>
                    <a:pt x="36" y="55"/>
                    <a:pt x="35" y="55"/>
                    <a:pt x="35" y="55"/>
                  </a:cubicBezTo>
                  <a:cubicBezTo>
                    <a:pt x="35" y="55"/>
                    <a:pt x="34" y="55"/>
                    <a:pt x="34" y="55"/>
                  </a:cubicBezTo>
                  <a:close/>
                  <a:moveTo>
                    <a:pt x="22" y="41"/>
                  </a:moveTo>
                  <a:cubicBezTo>
                    <a:pt x="20" y="39"/>
                    <a:pt x="19" y="37"/>
                    <a:pt x="17" y="34"/>
                  </a:cubicBezTo>
                  <a:cubicBezTo>
                    <a:pt x="17" y="34"/>
                    <a:pt x="17" y="33"/>
                    <a:pt x="18" y="32"/>
                  </a:cubicBezTo>
                  <a:cubicBezTo>
                    <a:pt x="18" y="32"/>
                    <a:pt x="19" y="32"/>
                    <a:pt x="20" y="33"/>
                  </a:cubicBezTo>
                  <a:cubicBezTo>
                    <a:pt x="21" y="35"/>
                    <a:pt x="23" y="37"/>
                    <a:pt x="24" y="39"/>
                  </a:cubicBezTo>
                  <a:cubicBezTo>
                    <a:pt x="25" y="40"/>
                    <a:pt x="25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2" y="41"/>
                    <a:pt x="22" y="41"/>
                  </a:cubicBezTo>
                  <a:close/>
                  <a:moveTo>
                    <a:pt x="12" y="26"/>
                  </a:moveTo>
                  <a:cubicBezTo>
                    <a:pt x="10" y="24"/>
                    <a:pt x="9" y="21"/>
                    <a:pt x="8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12" y="20"/>
                    <a:pt x="13" y="22"/>
                    <a:pt x="14" y="24"/>
                  </a:cubicBezTo>
                  <a:cubicBezTo>
                    <a:pt x="15" y="25"/>
                    <a:pt x="15" y="26"/>
                    <a:pt x="14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6"/>
                    <a:pt x="12" y="26"/>
                  </a:cubicBezTo>
                  <a:close/>
                  <a:moveTo>
                    <a:pt x="4" y="10"/>
                  </a:moveTo>
                  <a:cubicBezTo>
                    <a:pt x="3" y="7"/>
                    <a:pt x="2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5" name="Freeform 131"/>
            <p:cNvSpPr>
              <a:spLocks noEditPoints="1"/>
            </p:cNvSpPr>
            <p:nvPr/>
          </p:nvSpPr>
          <p:spPr bwMode="auto">
            <a:xfrm>
              <a:off x="8788556" y="3057397"/>
              <a:ext cx="479626" cy="352267"/>
            </a:xfrm>
            <a:custGeom>
              <a:avLst/>
              <a:gdLst>
                <a:gd name="T0" fmla="*/ 2 w 75"/>
                <a:gd name="T1" fmla="*/ 55 h 55"/>
                <a:gd name="T2" fmla="*/ 0 w 75"/>
                <a:gd name="T3" fmla="*/ 53 h 55"/>
                <a:gd name="T4" fmla="*/ 2 w 75"/>
                <a:gd name="T5" fmla="*/ 52 h 55"/>
                <a:gd name="T6" fmla="*/ 6 w 75"/>
                <a:gd name="T7" fmla="*/ 52 h 55"/>
                <a:gd name="T8" fmla="*/ 7 w 75"/>
                <a:gd name="T9" fmla="*/ 52 h 55"/>
                <a:gd name="T10" fmla="*/ 9 w 75"/>
                <a:gd name="T11" fmla="*/ 53 h 55"/>
                <a:gd name="T12" fmla="*/ 7 w 75"/>
                <a:gd name="T13" fmla="*/ 55 h 55"/>
                <a:gd name="T14" fmla="*/ 6 w 75"/>
                <a:gd name="T15" fmla="*/ 55 h 55"/>
                <a:gd name="T16" fmla="*/ 2 w 75"/>
                <a:gd name="T17" fmla="*/ 55 h 55"/>
                <a:gd name="T18" fmla="*/ 16 w 75"/>
                <a:gd name="T19" fmla="*/ 53 h 55"/>
                <a:gd name="T20" fmla="*/ 17 w 75"/>
                <a:gd name="T21" fmla="*/ 51 h 55"/>
                <a:gd name="T22" fmla="*/ 24 w 75"/>
                <a:gd name="T23" fmla="*/ 50 h 55"/>
                <a:gd name="T24" fmla="*/ 26 w 75"/>
                <a:gd name="T25" fmla="*/ 51 h 55"/>
                <a:gd name="T26" fmla="*/ 25 w 75"/>
                <a:gd name="T27" fmla="*/ 52 h 55"/>
                <a:gd name="T28" fmla="*/ 17 w 75"/>
                <a:gd name="T29" fmla="*/ 54 h 55"/>
                <a:gd name="T30" fmla="*/ 17 w 75"/>
                <a:gd name="T31" fmla="*/ 54 h 55"/>
                <a:gd name="T32" fmla="*/ 16 w 75"/>
                <a:gd name="T33" fmla="*/ 53 h 55"/>
                <a:gd name="T34" fmla="*/ 33 w 75"/>
                <a:gd name="T35" fmla="*/ 48 h 55"/>
                <a:gd name="T36" fmla="*/ 34 w 75"/>
                <a:gd name="T37" fmla="*/ 46 h 55"/>
                <a:gd name="T38" fmla="*/ 40 w 75"/>
                <a:gd name="T39" fmla="*/ 42 h 55"/>
                <a:gd name="T40" fmla="*/ 42 w 75"/>
                <a:gd name="T41" fmla="*/ 43 h 55"/>
                <a:gd name="T42" fmla="*/ 42 w 75"/>
                <a:gd name="T43" fmla="*/ 45 h 55"/>
                <a:gd name="T44" fmla="*/ 35 w 75"/>
                <a:gd name="T45" fmla="*/ 49 h 55"/>
                <a:gd name="T46" fmla="*/ 34 w 75"/>
                <a:gd name="T47" fmla="*/ 49 h 55"/>
                <a:gd name="T48" fmla="*/ 33 w 75"/>
                <a:gd name="T49" fmla="*/ 48 h 55"/>
                <a:gd name="T50" fmla="*/ 48 w 75"/>
                <a:gd name="T51" fmla="*/ 39 h 55"/>
                <a:gd name="T52" fmla="*/ 48 w 75"/>
                <a:gd name="T53" fmla="*/ 37 h 55"/>
                <a:gd name="T54" fmla="*/ 54 w 75"/>
                <a:gd name="T55" fmla="*/ 31 h 55"/>
                <a:gd name="T56" fmla="*/ 56 w 75"/>
                <a:gd name="T57" fmla="*/ 31 h 55"/>
                <a:gd name="T58" fmla="*/ 56 w 75"/>
                <a:gd name="T59" fmla="*/ 33 h 55"/>
                <a:gd name="T60" fmla="*/ 50 w 75"/>
                <a:gd name="T61" fmla="*/ 39 h 55"/>
                <a:gd name="T62" fmla="*/ 49 w 75"/>
                <a:gd name="T63" fmla="*/ 39 h 55"/>
                <a:gd name="T64" fmla="*/ 48 w 75"/>
                <a:gd name="T65" fmla="*/ 39 h 55"/>
                <a:gd name="T66" fmla="*/ 61 w 75"/>
                <a:gd name="T67" fmla="*/ 26 h 55"/>
                <a:gd name="T68" fmla="*/ 60 w 75"/>
                <a:gd name="T69" fmla="*/ 24 h 55"/>
                <a:gd name="T70" fmla="*/ 65 w 75"/>
                <a:gd name="T71" fmla="*/ 17 h 55"/>
                <a:gd name="T72" fmla="*/ 67 w 75"/>
                <a:gd name="T73" fmla="*/ 17 h 55"/>
                <a:gd name="T74" fmla="*/ 67 w 75"/>
                <a:gd name="T75" fmla="*/ 19 h 55"/>
                <a:gd name="T76" fmla="*/ 63 w 75"/>
                <a:gd name="T77" fmla="*/ 26 h 55"/>
                <a:gd name="T78" fmla="*/ 61 w 75"/>
                <a:gd name="T79" fmla="*/ 26 h 55"/>
                <a:gd name="T80" fmla="*/ 70 w 75"/>
                <a:gd name="T81" fmla="*/ 10 h 55"/>
                <a:gd name="T82" fmla="*/ 69 w 75"/>
                <a:gd name="T83" fmla="*/ 9 h 55"/>
                <a:gd name="T84" fmla="*/ 72 w 75"/>
                <a:gd name="T85" fmla="*/ 1 h 55"/>
                <a:gd name="T86" fmla="*/ 74 w 75"/>
                <a:gd name="T87" fmla="*/ 0 h 55"/>
                <a:gd name="T88" fmla="*/ 75 w 75"/>
                <a:gd name="T89" fmla="*/ 2 h 55"/>
                <a:gd name="T90" fmla="*/ 72 w 75"/>
                <a:gd name="T91" fmla="*/ 10 h 55"/>
                <a:gd name="T92" fmla="*/ 71 w 75"/>
                <a:gd name="T93" fmla="*/ 11 h 55"/>
                <a:gd name="T94" fmla="*/ 70 w 75"/>
                <a:gd name="T95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55">
                  <a:moveTo>
                    <a:pt x="2" y="55"/>
                  </a:moveTo>
                  <a:cubicBezTo>
                    <a:pt x="1" y="55"/>
                    <a:pt x="0" y="54"/>
                    <a:pt x="0" y="53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3" y="52"/>
                    <a:pt x="4" y="52"/>
                    <a:pt x="6" y="52"/>
                  </a:cubicBezTo>
                  <a:cubicBezTo>
                    <a:pt x="6" y="52"/>
                    <a:pt x="7" y="52"/>
                    <a:pt x="7" y="52"/>
                  </a:cubicBezTo>
                  <a:cubicBezTo>
                    <a:pt x="8" y="52"/>
                    <a:pt x="9" y="53"/>
                    <a:pt x="9" y="53"/>
                  </a:cubicBezTo>
                  <a:cubicBezTo>
                    <a:pt x="9" y="54"/>
                    <a:pt x="8" y="55"/>
                    <a:pt x="7" y="55"/>
                  </a:cubicBezTo>
                  <a:cubicBezTo>
                    <a:pt x="7" y="55"/>
                    <a:pt x="6" y="55"/>
                    <a:pt x="6" y="55"/>
                  </a:cubicBezTo>
                  <a:cubicBezTo>
                    <a:pt x="4" y="55"/>
                    <a:pt x="3" y="55"/>
                    <a:pt x="2" y="55"/>
                  </a:cubicBezTo>
                  <a:close/>
                  <a:moveTo>
                    <a:pt x="16" y="53"/>
                  </a:moveTo>
                  <a:cubicBezTo>
                    <a:pt x="15" y="52"/>
                    <a:pt x="16" y="51"/>
                    <a:pt x="17" y="51"/>
                  </a:cubicBezTo>
                  <a:cubicBezTo>
                    <a:pt x="19" y="51"/>
                    <a:pt x="22" y="50"/>
                    <a:pt x="24" y="50"/>
                  </a:cubicBezTo>
                  <a:cubicBezTo>
                    <a:pt x="25" y="49"/>
                    <a:pt x="26" y="50"/>
                    <a:pt x="26" y="51"/>
                  </a:cubicBezTo>
                  <a:cubicBezTo>
                    <a:pt x="26" y="51"/>
                    <a:pt x="26" y="52"/>
                    <a:pt x="25" y="52"/>
                  </a:cubicBezTo>
                  <a:cubicBezTo>
                    <a:pt x="23" y="53"/>
                    <a:pt x="20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6" y="54"/>
                    <a:pt x="16" y="53"/>
                  </a:cubicBezTo>
                  <a:close/>
                  <a:moveTo>
                    <a:pt x="33" y="48"/>
                  </a:moveTo>
                  <a:cubicBezTo>
                    <a:pt x="32" y="47"/>
                    <a:pt x="33" y="46"/>
                    <a:pt x="34" y="46"/>
                  </a:cubicBezTo>
                  <a:cubicBezTo>
                    <a:pt x="36" y="45"/>
                    <a:pt x="38" y="44"/>
                    <a:pt x="40" y="42"/>
                  </a:cubicBezTo>
                  <a:cubicBezTo>
                    <a:pt x="41" y="42"/>
                    <a:pt x="42" y="42"/>
                    <a:pt x="42" y="43"/>
                  </a:cubicBezTo>
                  <a:cubicBezTo>
                    <a:pt x="43" y="44"/>
                    <a:pt x="43" y="45"/>
                    <a:pt x="42" y="45"/>
                  </a:cubicBezTo>
                  <a:cubicBezTo>
                    <a:pt x="40" y="46"/>
                    <a:pt x="37" y="48"/>
                    <a:pt x="35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3" y="49"/>
                    <a:pt x="33" y="48"/>
                  </a:cubicBezTo>
                  <a:close/>
                  <a:moveTo>
                    <a:pt x="48" y="39"/>
                  </a:moveTo>
                  <a:cubicBezTo>
                    <a:pt x="48" y="38"/>
                    <a:pt x="48" y="37"/>
                    <a:pt x="48" y="37"/>
                  </a:cubicBezTo>
                  <a:cubicBezTo>
                    <a:pt x="50" y="35"/>
                    <a:pt x="52" y="33"/>
                    <a:pt x="54" y="31"/>
                  </a:cubicBezTo>
                  <a:cubicBezTo>
                    <a:pt x="55" y="31"/>
                    <a:pt x="55" y="31"/>
                    <a:pt x="56" y="31"/>
                  </a:cubicBezTo>
                  <a:cubicBezTo>
                    <a:pt x="57" y="32"/>
                    <a:pt x="57" y="33"/>
                    <a:pt x="56" y="33"/>
                  </a:cubicBezTo>
                  <a:cubicBezTo>
                    <a:pt x="54" y="35"/>
                    <a:pt x="52" y="37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8" y="39"/>
                    <a:pt x="48" y="39"/>
                  </a:cubicBezTo>
                  <a:close/>
                  <a:moveTo>
                    <a:pt x="61" y="26"/>
                  </a:moveTo>
                  <a:cubicBezTo>
                    <a:pt x="60" y="25"/>
                    <a:pt x="60" y="24"/>
                    <a:pt x="60" y="24"/>
                  </a:cubicBezTo>
                  <a:cubicBezTo>
                    <a:pt x="62" y="22"/>
                    <a:pt x="63" y="19"/>
                    <a:pt x="65" y="17"/>
                  </a:cubicBezTo>
                  <a:cubicBezTo>
                    <a:pt x="65" y="16"/>
                    <a:pt x="66" y="16"/>
                    <a:pt x="67" y="17"/>
                  </a:cubicBezTo>
                  <a:cubicBezTo>
                    <a:pt x="67" y="17"/>
                    <a:pt x="68" y="18"/>
                    <a:pt x="67" y="19"/>
                  </a:cubicBezTo>
                  <a:cubicBezTo>
                    <a:pt x="66" y="21"/>
                    <a:pt x="64" y="23"/>
                    <a:pt x="63" y="26"/>
                  </a:cubicBezTo>
                  <a:cubicBezTo>
                    <a:pt x="62" y="26"/>
                    <a:pt x="62" y="26"/>
                    <a:pt x="61" y="26"/>
                  </a:cubicBezTo>
                  <a:close/>
                  <a:moveTo>
                    <a:pt x="70" y="10"/>
                  </a:moveTo>
                  <a:cubicBezTo>
                    <a:pt x="69" y="10"/>
                    <a:pt x="69" y="9"/>
                    <a:pt x="69" y="9"/>
                  </a:cubicBezTo>
                  <a:cubicBezTo>
                    <a:pt x="71" y="4"/>
                    <a:pt x="72" y="1"/>
                    <a:pt x="72" y="1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5" y="0"/>
                    <a:pt x="75" y="1"/>
                    <a:pt x="75" y="2"/>
                  </a:cubicBezTo>
                  <a:cubicBezTo>
                    <a:pt x="75" y="2"/>
                    <a:pt x="74" y="5"/>
                    <a:pt x="72" y="10"/>
                  </a:cubicBezTo>
                  <a:cubicBezTo>
                    <a:pt x="72" y="10"/>
                    <a:pt x="71" y="11"/>
                    <a:pt x="71" y="11"/>
                  </a:cubicBezTo>
                  <a:lnTo>
                    <a:pt x="70" y="10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6" name="Freeform 132"/>
            <p:cNvSpPr>
              <a:spLocks noEditPoints="1"/>
            </p:cNvSpPr>
            <p:nvPr/>
          </p:nvSpPr>
          <p:spPr bwMode="auto">
            <a:xfrm>
              <a:off x="8859009" y="2967976"/>
              <a:ext cx="390203" cy="325169"/>
            </a:xfrm>
            <a:custGeom>
              <a:avLst/>
              <a:gdLst>
                <a:gd name="T0" fmla="*/ 0 w 61"/>
                <a:gd name="T1" fmla="*/ 50 h 51"/>
                <a:gd name="T2" fmla="*/ 1 w 61"/>
                <a:gd name="T3" fmla="*/ 48 h 51"/>
                <a:gd name="T4" fmla="*/ 9 w 61"/>
                <a:gd name="T5" fmla="*/ 47 h 51"/>
                <a:gd name="T6" fmla="*/ 11 w 61"/>
                <a:gd name="T7" fmla="*/ 48 h 51"/>
                <a:gd name="T8" fmla="*/ 9 w 61"/>
                <a:gd name="T9" fmla="*/ 50 h 51"/>
                <a:gd name="T10" fmla="*/ 1 w 61"/>
                <a:gd name="T11" fmla="*/ 51 h 51"/>
                <a:gd name="T12" fmla="*/ 1 w 61"/>
                <a:gd name="T13" fmla="*/ 51 h 51"/>
                <a:gd name="T14" fmla="*/ 0 w 61"/>
                <a:gd name="T15" fmla="*/ 50 h 51"/>
                <a:gd name="T16" fmla="*/ 17 w 61"/>
                <a:gd name="T17" fmla="*/ 46 h 51"/>
                <a:gd name="T18" fmla="*/ 18 w 61"/>
                <a:gd name="T19" fmla="*/ 44 h 51"/>
                <a:gd name="T20" fmla="*/ 26 w 61"/>
                <a:gd name="T21" fmla="*/ 41 h 51"/>
                <a:gd name="T22" fmla="*/ 28 w 61"/>
                <a:gd name="T23" fmla="*/ 42 h 51"/>
                <a:gd name="T24" fmla="*/ 27 w 61"/>
                <a:gd name="T25" fmla="*/ 44 h 51"/>
                <a:gd name="T26" fmla="*/ 19 w 61"/>
                <a:gd name="T27" fmla="*/ 47 h 51"/>
                <a:gd name="T28" fmla="*/ 19 w 61"/>
                <a:gd name="T29" fmla="*/ 47 h 51"/>
                <a:gd name="T30" fmla="*/ 17 w 61"/>
                <a:gd name="T31" fmla="*/ 46 h 51"/>
                <a:gd name="T32" fmla="*/ 34 w 61"/>
                <a:gd name="T33" fmla="*/ 38 h 51"/>
                <a:gd name="T34" fmla="*/ 34 w 61"/>
                <a:gd name="T35" fmla="*/ 36 h 51"/>
                <a:gd name="T36" fmla="*/ 40 w 61"/>
                <a:gd name="T37" fmla="*/ 31 h 51"/>
                <a:gd name="T38" fmla="*/ 42 w 61"/>
                <a:gd name="T39" fmla="*/ 31 h 51"/>
                <a:gd name="T40" fmla="*/ 42 w 61"/>
                <a:gd name="T41" fmla="*/ 33 h 51"/>
                <a:gd name="T42" fmla="*/ 36 w 61"/>
                <a:gd name="T43" fmla="*/ 39 h 51"/>
                <a:gd name="T44" fmla="*/ 35 w 61"/>
                <a:gd name="T45" fmla="*/ 39 h 51"/>
                <a:gd name="T46" fmla="*/ 34 w 61"/>
                <a:gd name="T47" fmla="*/ 38 h 51"/>
                <a:gd name="T48" fmla="*/ 47 w 61"/>
                <a:gd name="T49" fmla="*/ 26 h 51"/>
                <a:gd name="T50" fmla="*/ 47 w 61"/>
                <a:gd name="T51" fmla="*/ 24 h 51"/>
                <a:gd name="T52" fmla="*/ 51 w 61"/>
                <a:gd name="T53" fmla="*/ 18 h 51"/>
                <a:gd name="T54" fmla="*/ 53 w 61"/>
                <a:gd name="T55" fmla="*/ 17 h 51"/>
                <a:gd name="T56" fmla="*/ 54 w 61"/>
                <a:gd name="T57" fmla="*/ 19 h 51"/>
                <a:gd name="T58" fmla="*/ 49 w 61"/>
                <a:gd name="T59" fmla="*/ 26 h 51"/>
                <a:gd name="T60" fmla="*/ 48 w 61"/>
                <a:gd name="T61" fmla="*/ 27 h 51"/>
                <a:gd name="T62" fmla="*/ 47 w 61"/>
                <a:gd name="T63" fmla="*/ 26 h 51"/>
                <a:gd name="T64" fmla="*/ 56 w 61"/>
                <a:gd name="T65" fmla="*/ 11 h 51"/>
                <a:gd name="T66" fmla="*/ 55 w 61"/>
                <a:gd name="T67" fmla="*/ 9 h 51"/>
                <a:gd name="T68" fmla="*/ 58 w 61"/>
                <a:gd name="T69" fmla="*/ 2 h 51"/>
                <a:gd name="T70" fmla="*/ 58 w 61"/>
                <a:gd name="T71" fmla="*/ 2 h 51"/>
                <a:gd name="T72" fmla="*/ 60 w 61"/>
                <a:gd name="T73" fmla="*/ 0 h 51"/>
                <a:gd name="T74" fmla="*/ 61 w 61"/>
                <a:gd name="T75" fmla="*/ 2 h 51"/>
                <a:gd name="T76" fmla="*/ 58 w 61"/>
                <a:gd name="T77" fmla="*/ 10 h 51"/>
                <a:gd name="T78" fmla="*/ 57 w 61"/>
                <a:gd name="T79" fmla="*/ 11 h 51"/>
                <a:gd name="T80" fmla="*/ 56 w 61"/>
                <a:gd name="T81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51">
                  <a:moveTo>
                    <a:pt x="0" y="50"/>
                  </a:moveTo>
                  <a:cubicBezTo>
                    <a:pt x="0" y="49"/>
                    <a:pt x="0" y="48"/>
                    <a:pt x="1" y="48"/>
                  </a:cubicBezTo>
                  <a:cubicBezTo>
                    <a:pt x="4" y="48"/>
                    <a:pt x="6" y="47"/>
                    <a:pt x="9" y="47"/>
                  </a:cubicBezTo>
                  <a:cubicBezTo>
                    <a:pt x="10" y="47"/>
                    <a:pt x="10" y="47"/>
                    <a:pt x="11" y="48"/>
                  </a:cubicBezTo>
                  <a:cubicBezTo>
                    <a:pt x="11" y="49"/>
                    <a:pt x="10" y="50"/>
                    <a:pt x="9" y="50"/>
                  </a:cubicBezTo>
                  <a:cubicBezTo>
                    <a:pt x="7" y="50"/>
                    <a:pt x="4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0" y="50"/>
                    <a:pt x="0" y="50"/>
                  </a:cubicBezTo>
                  <a:close/>
                  <a:moveTo>
                    <a:pt x="17" y="46"/>
                  </a:moveTo>
                  <a:cubicBezTo>
                    <a:pt x="17" y="45"/>
                    <a:pt x="18" y="44"/>
                    <a:pt x="18" y="44"/>
                  </a:cubicBezTo>
                  <a:cubicBezTo>
                    <a:pt x="21" y="43"/>
                    <a:pt x="23" y="42"/>
                    <a:pt x="26" y="41"/>
                  </a:cubicBezTo>
                  <a:cubicBezTo>
                    <a:pt x="26" y="41"/>
                    <a:pt x="27" y="41"/>
                    <a:pt x="28" y="42"/>
                  </a:cubicBezTo>
                  <a:cubicBezTo>
                    <a:pt x="28" y="43"/>
                    <a:pt x="28" y="44"/>
                    <a:pt x="27" y="44"/>
                  </a:cubicBezTo>
                  <a:cubicBezTo>
                    <a:pt x="24" y="45"/>
                    <a:pt x="22" y="46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7"/>
                    <a:pt x="18" y="47"/>
                    <a:pt x="17" y="46"/>
                  </a:cubicBezTo>
                  <a:close/>
                  <a:moveTo>
                    <a:pt x="34" y="38"/>
                  </a:moveTo>
                  <a:cubicBezTo>
                    <a:pt x="33" y="38"/>
                    <a:pt x="33" y="37"/>
                    <a:pt x="34" y="36"/>
                  </a:cubicBezTo>
                  <a:cubicBezTo>
                    <a:pt x="36" y="35"/>
                    <a:pt x="38" y="33"/>
                    <a:pt x="40" y="31"/>
                  </a:cubicBezTo>
                  <a:cubicBezTo>
                    <a:pt x="41" y="31"/>
                    <a:pt x="41" y="31"/>
                    <a:pt x="42" y="31"/>
                  </a:cubicBezTo>
                  <a:cubicBezTo>
                    <a:pt x="43" y="32"/>
                    <a:pt x="43" y="33"/>
                    <a:pt x="42" y="33"/>
                  </a:cubicBezTo>
                  <a:cubicBezTo>
                    <a:pt x="40" y="35"/>
                    <a:pt x="38" y="37"/>
                    <a:pt x="36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39"/>
                    <a:pt x="34" y="39"/>
                    <a:pt x="34" y="38"/>
                  </a:cubicBezTo>
                  <a:close/>
                  <a:moveTo>
                    <a:pt x="47" y="26"/>
                  </a:moveTo>
                  <a:cubicBezTo>
                    <a:pt x="46" y="26"/>
                    <a:pt x="46" y="25"/>
                    <a:pt x="47" y="24"/>
                  </a:cubicBezTo>
                  <a:cubicBezTo>
                    <a:pt x="48" y="22"/>
                    <a:pt x="50" y="20"/>
                    <a:pt x="51" y="18"/>
                  </a:cubicBezTo>
                  <a:cubicBezTo>
                    <a:pt x="51" y="17"/>
                    <a:pt x="52" y="17"/>
                    <a:pt x="53" y="17"/>
                  </a:cubicBezTo>
                  <a:cubicBezTo>
                    <a:pt x="54" y="18"/>
                    <a:pt x="54" y="18"/>
                    <a:pt x="54" y="19"/>
                  </a:cubicBezTo>
                  <a:cubicBezTo>
                    <a:pt x="52" y="21"/>
                    <a:pt x="51" y="24"/>
                    <a:pt x="49" y="26"/>
                  </a:cubicBezTo>
                  <a:cubicBezTo>
                    <a:pt x="49" y="26"/>
                    <a:pt x="48" y="27"/>
                    <a:pt x="48" y="27"/>
                  </a:cubicBezTo>
                  <a:lnTo>
                    <a:pt x="47" y="26"/>
                  </a:lnTo>
                  <a:close/>
                  <a:moveTo>
                    <a:pt x="56" y="11"/>
                  </a:moveTo>
                  <a:cubicBezTo>
                    <a:pt x="55" y="11"/>
                    <a:pt x="55" y="10"/>
                    <a:pt x="55" y="9"/>
                  </a:cubicBezTo>
                  <a:cubicBezTo>
                    <a:pt x="57" y="4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0"/>
                    <a:pt x="60" y="0"/>
                  </a:cubicBezTo>
                  <a:cubicBezTo>
                    <a:pt x="60" y="1"/>
                    <a:pt x="61" y="1"/>
                    <a:pt x="61" y="2"/>
                  </a:cubicBezTo>
                  <a:cubicBezTo>
                    <a:pt x="61" y="2"/>
                    <a:pt x="60" y="5"/>
                    <a:pt x="58" y="10"/>
                  </a:cubicBezTo>
                  <a:cubicBezTo>
                    <a:pt x="58" y="11"/>
                    <a:pt x="57" y="11"/>
                    <a:pt x="57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7" name="Freeform 133"/>
            <p:cNvSpPr>
              <a:spLocks noEditPoints="1"/>
            </p:cNvSpPr>
            <p:nvPr/>
          </p:nvSpPr>
          <p:spPr bwMode="auto">
            <a:xfrm>
              <a:off x="9652963" y="3967871"/>
              <a:ext cx="693694" cy="300782"/>
            </a:xfrm>
            <a:custGeom>
              <a:avLst/>
              <a:gdLst>
                <a:gd name="T0" fmla="*/ 99 w 108"/>
                <a:gd name="T1" fmla="*/ 47 h 47"/>
                <a:gd name="T2" fmla="*/ 98 w 108"/>
                <a:gd name="T3" fmla="*/ 45 h 47"/>
                <a:gd name="T4" fmla="*/ 99 w 108"/>
                <a:gd name="T5" fmla="*/ 44 h 47"/>
                <a:gd name="T6" fmla="*/ 102 w 108"/>
                <a:gd name="T7" fmla="*/ 44 h 47"/>
                <a:gd name="T8" fmla="*/ 107 w 108"/>
                <a:gd name="T9" fmla="*/ 44 h 47"/>
                <a:gd name="T10" fmla="*/ 108 w 108"/>
                <a:gd name="T11" fmla="*/ 45 h 47"/>
                <a:gd name="T12" fmla="*/ 107 w 108"/>
                <a:gd name="T13" fmla="*/ 47 h 47"/>
                <a:gd name="T14" fmla="*/ 102 w 108"/>
                <a:gd name="T15" fmla="*/ 47 h 47"/>
                <a:gd name="T16" fmla="*/ 99 w 108"/>
                <a:gd name="T17" fmla="*/ 47 h 47"/>
                <a:gd name="T18" fmla="*/ 89 w 108"/>
                <a:gd name="T19" fmla="*/ 46 h 47"/>
                <a:gd name="T20" fmla="*/ 81 w 108"/>
                <a:gd name="T21" fmla="*/ 44 h 47"/>
                <a:gd name="T22" fmla="*/ 80 w 108"/>
                <a:gd name="T23" fmla="*/ 43 h 47"/>
                <a:gd name="T24" fmla="*/ 82 w 108"/>
                <a:gd name="T25" fmla="*/ 41 h 47"/>
                <a:gd name="T26" fmla="*/ 90 w 108"/>
                <a:gd name="T27" fmla="*/ 43 h 47"/>
                <a:gd name="T28" fmla="*/ 91 w 108"/>
                <a:gd name="T29" fmla="*/ 45 h 47"/>
                <a:gd name="T30" fmla="*/ 89 w 108"/>
                <a:gd name="T31" fmla="*/ 46 h 47"/>
                <a:gd name="T32" fmla="*/ 72 w 108"/>
                <a:gd name="T33" fmla="*/ 42 h 47"/>
                <a:gd name="T34" fmla="*/ 64 w 108"/>
                <a:gd name="T35" fmla="*/ 39 h 47"/>
                <a:gd name="T36" fmla="*/ 63 w 108"/>
                <a:gd name="T37" fmla="*/ 37 h 47"/>
                <a:gd name="T38" fmla="*/ 65 w 108"/>
                <a:gd name="T39" fmla="*/ 36 h 47"/>
                <a:gd name="T40" fmla="*/ 72 w 108"/>
                <a:gd name="T41" fmla="*/ 39 h 47"/>
                <a:gd name="T42" fmla="*/ 73 w 108"/>
                <a:gd name="T43" fmla="*/ 41 h 47"/>
                <a:gd name="T44" fmla="*/ 72 w 108"/>
                <a:gd name="T45" fmla="*/ 42 h 47"/>
                <a:gd name="T46" fmla="*/ 55 w 108"/>
                <a:gd name="T47" fmla="*/ 35 h 47"/>
                <a:gd name="T48" fmla="*/ 47 w 108"/>
                <a:gd name="T49" fmla="*/ 32 h 47"/>
                <a:gd name="T50" fmla="*/ 47 w 108"/>
                <a:gd name="T51" fmla="*/ 30 h 47"/>
                <a:gd name="T52" fmla="*/ 49 w 108"/>
                <a:gd name="T53" fmla="*/ 29 h 47"/>
                <a:gd name="T54" fmla="*/ 56 w 108"/>
                <a:gd name="T55" fmla="*/ 32 h 47"/>
                <a:gd name="T56" fmla="*/ 57 w 108"/>
                <a:gd name="T57" fmla="*/ 34 h 47"/>
                <a:gd name="T58" fmla="*/ 55 w 108"/>
                <a:gd name="T59" fmla="*/ 35 h 47"/>
                <a:gd name="T60" fmla="*/ 38 w 108"/>
                <a:gd name="T61" fmla="*/ 27 h 47"/>
                <a:gd name="T62" fmla="*/ 31 w 108"/>
                <a:gd name="T63" fmla="*/ 23 h 47"/>
                <a:gd name="T64" fmla="*/ 31 w 108"/>
                <a:gd name="T65" fmla="*/ 23 h 47"/>
                <a:gd name="T66" fmla="*/ 31 w 108"/>
                <a:gd name="T67" fmla="*/ 21 h 47"/>
                <a:gd name="T68" fmla="*/ 33 w 108"/>
                <a:gd name="T69" fmla="*/ 21 h 47"/>
                <a:gd name="T70" fmla="*/ 40 w 108"/>
                <a:gd name="T71" fmla="*/ 25 h 47"/>
                <a:gd name="T72" fmla="*/ 40 w 108"/>
                <a:gd name="T73" fmla="*/ 27 h 47"/>
                <a:gd name="T74" fmla="*/ 39 w 108"/>
                <a:gd name="T75" fmla="*/ 27 h 47"/>
                <a:gd name="T76" fmla="*/ 38 w 108"/>
                <a:gd name="T77" fmla="*/ 27 h 47"/>
                <a:gd name="T78" fmla="*/ 23 w 108"/>
                <a:gd name="T79" fmla="*/ 18 h 47"/>
                <a:gd name="T80" fmla="*/ 16 w 108"/>
                <a:gd name="T81" fmla="*/ 14 h 47"/>
                <a:gd name="T82" fmla="*/ 15 w 108"/>
                <a:gd name="T83" fmla="*/ 12 h 47"/>
                <a:gd name="T84" fmla="*/ 17 w 108"/>
                <a:gd name="T85" fmla="*/ 11 h 47"/>
                <a:gd name="T86" fmla="*/ 24 w 108"/>
                <a:gd name="T87" fmla="*/ 16 h 47"/>
                <a:gd name="T88" fmla="*/ 25 w 108"/>
                <a:gd name="T89" fmla="*/ 18 h 47"/>
                <a:gd name="T90" fmla="*/ 23 w 108"/>
                <a:gd name="T91" fmla="*/ 18 h 47"/>
                <a:gd name="T92" fmla="*/ 8 w 108"/>
                <a:gd name="T93" fmla="*/ 8 h 47"/>
                <a:gd name="T94" fmla="*/ 1 w 108"/>
                <a:gd name="T95" fmla="*/ 3 h 47"/>
                <a:gd name="T96" fmla="*/ 1 w 108"/>
                <a:gd name="T97" fmla="*/ 1 h 47"/>
                <a:gd name="T98" fmla="*/ 3 w 108"/>
                <a:gd name="T99" fmla="*/ 1 h 47"/>
                <a:gd name="T100" fmla="*/ 9 w 108"/>
                <a:gd name="T101" fmla="*/ 6 h 47"/>
                <a:gd name="T102" fmla="*/ 10 w 108"/>
                <a:gd name="T103" fmla="*/ 8 h 47"/>
                <a:gd name="T104" fmla="*/ 8 w 108"/>
                <a:gd name="T105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" h="47">
                  <a:moveTo>
                    <a:pt x="99" y="47"/>
                  </a:moveTo>
                  <a:cubicBezTo>
                    <a:pt x="99" y="47"/>
                    <a:pt x="98" y="46"/>
                    <a:pt x="98" y="45"/>
                  </a:cubicBezTo>
                  <a:cubicBezTo>
                    <a:pt x="98" y="45"/>
                    <a:pt x="99" y="44"/>
                    <a:pt x="99" y="44"/>
                  </a:cubicBezTo>
                  <a:cubicBezTo>
                    <a:pt x="100" y="44"/>
                    <a:pt x="101" y="44"/>
                    <a:pt x="102" y="44"/>
                  </a:cubicBezTo>
                  <a:cubicBezTo>
                    <a:pt x="103" y="44"/>
                    <a:pt x="105" y="44"/>
                    <a:pt x="107" y="44"/>
                  </a:cubicBezTo>
                  <a:cubicBezTo>
                    <a:pt x="107" y="44"/>
                    <a:pt x="108" y="44"/>
                    <a:pt x="108" y="45"/>
                  </a:cubicBezTo>
                  <a:cubicBezTo>
                    <a:pt x="108" y="46"/>
                    <a:pt x="108" y="47"/>
                    <a:pt x="107" y="47"/>
                  </a:cubicBezTo>
                  <a:cubicBezTo>
                    <a:pt x="105" y="47"/>
                    <a:pt x="104" y="47"/>
                    <a:pt x="102" y="47"/>
                  </a:cubicBezTo>
                  <a:cubicBezTo>
                    <a:pt x="101" y="47"/>
                    <a:pt x="100" y="47"/>
                    <a:pt x="99" y="47"/>
                  </a:cubicBezTo>
                  <a:close/>
                  <a:moveTo>
                    <a:pt x="89" y="46"/>
                  </a:moveTo>
                  <a:cubicBezTo>
                    <a:pt x="87" y="46"/>
                    <a:pt x="84" y="45"/>
                    <a:pt x="81" y="44"/>
                  </a:cubicBezTo>
                  <a:cubicBezTo>
                    <a:pt x="80" y="44"/>
                    <a:pt x="80" y="43"/>
                    <a:pt x="80" y="43"/>
                  </a:cubicBezTo>
                  <a:cubicBezTo>
                    <a:pt x="80" y="42"/>
                    <a:pt x="81" y="41"/>
                    <a:pt x="82" y="41"/>
                  </a:cubicBezTo>
                  <a:cubicBezTo>
                    <a:pt x="85" y="42"/>
                    <a:pt x="87" y="43"/>
                    <a:pt x="90" y="43"/>
                  </a:cubicBezTo>
                  <a:cubicBezTo>
                    <a:pt x="91" y="43"/>
                    <a:pt x="91" y="44"/>
                    <a:pt x="91" y="45"/>
                  </a:cubicBezTo>
                  <a:cubicBezTo>
                    <a:pt x="91" y="45"/>
                    <a:pt x="90" y="46"/>
                    <a:pt x="89" y="46"/>
                  </a:cubicBezTo>
                  <a:close/>
                  <a:moveTo>
                    <a:pt x="72" y="42"/>
                  </a:moveTo>
                  <a:cubicBezTo>
                    <a:pt x="69" y="41"/>
                    <a:pt x="66" y="40"/>
                    <a:pt x="64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6"/>
                    <a:pt x="64" y="36"/>
                    <a:pt x="65" y="36"/>
                  </a:cubicBezTo>
                  <a:cubicBezTo>
                    <a:pt x="67" y="37"/>
                    <a:pt x="70" y="38"/>
                    <a:pt x="72" y="39"/>
                  </a:cubicBezTo>
                  <a:cubicBezTo>
                    <a:pt x="73" y="39"/>
                    <a:pt x="74" y="40"/>
                    <a:pt x="73" y="41"/>
                  </a:cubicBezTo>
                  <a:cubicBezTo>
                    <a:pt x="73" y="41"/>
                    <a:pt x="73" y="42"/>
                    <a:pt x="72" y="42"/>
                  </a:cubicBezTo>
                  <a:close/>
                  <a:moveTo>
                    <a:pt x="55" y="35"/>
                  </a:moveTo>
                  <a:cubicBezTo>
                    <a:pt x="52" y="34"/>
                    <a:pt x="50" y="33"/>
                    <a:pt x="47" y="32"/>
                  </a:cubicBezTo>
                  <a:cubicBezTo>
                    <a:pt x="46" y="31"/>
                    <a:pt x="46" y="31"/>
                    <a:pt x="47" y="30"/>
                  </a:cubicBezTo>
                  <a:cubicBezTo>
                    <a:pt x="47" y="29"/>
                    <a:pt x="48" y="29"/>
                    <a:pt x="49" y="29"/>
                  </a:cubicBezTo>
                  <a:cubicBezTo>
                    <a:pt x="51" y="30"/>
                    <a:pt x="53" y="31"/>
                    <a:pt x="56" y="32"/>
                  </a:cubicBezTo>
                  <a:cubicBezTo>
                    <a:pt x="57" y="33"/>
                    <a:pt x="57" y="34"/>
                    <a:pt x="57" y="34"/>
                  </a:cubicBezTo>
                  <a:cubicBezTo>
                    <a:pt x="56" y="35"/>
                    <a:pt x="56" y="35"/>
                    <a:pt x="55" y="35"/>
                  </a:cubicBezTo>
                  <a:close/>
                  <a:moveTo>
                    <a:pt x="38" y="27"/>
                  </a:moveTo>
                  <a:cubicBezTo>
                    <a:pt x="36" y="26"/>
                    <a:pt x="33" y="25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0" y="22"/>
                    <a:pt x="31" y="21"/>
                  </a:cubicBezTo>
                  <a:cubicBezTo>
                    <a:pt x="31" y="20"/>
                    <a:pt x="32" y="20"/>
                    <a:pt x="33" y="21"/>
                  </a:cubicBezTo>
                  <a:cubicBezTo>
                    <a:pt x="35" y="22"/>
                    <a:pt x="37" y="23"/>
                    <a:pt x="40" y="25"/>
                  </a:cubicBezTo>
                  <a:cubicBezTo>
                    <a:pt x="40" y="25"/>
                    <a:pt x="41" y="26"/>
                    <a:pt x="40" y="27"/>
                  </a:cubicBezTo>
                  <a:cubicBezTo>
                    <a:pt x="40" y="27"/>
                    <a:pt x="40" y="27"/>
                    <a:pt x="39" y="27"/>
                  </a:cubicBezTo>
                  <a:lnTo>
                    <a:pt x="38" y="27"/>
                  </a:lnTo>
                  <a:close/>
                  <a:moveTo>
                    <a:pt x="23" y="18"/>
                  </a:moveTo>
                  <a:cubicBezTo>
                    <a:pt x="20" y="17"/>
                    <a:pt x="18" y="15"/>
                    <a:pt x="16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20" y="13"/>
                    <a:pt x="22" y="14"/>
                    <a:pt x="24" y="16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4" y="18"/>
                    <a:pt x="24" y="18"/>
                    <a:pt x="23" y="18"/>
                  </a:cubicBezTo>
                  <a:close/>
                  <a:moveTo>
                    <a:pt x="8" y="8"/>
                  </a:moveTo>
                  <a:cubicBezTo>
                    <a:pt x="3" y="5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5" y="3"/>
                    <a:pt x="9" y="6"/>
                  </a:cubicBezTo>
                  <a:cubicBezTo>
                    <a:pt x="10" y="6"/>
                    <a:pt x="10" y="7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8" name="Freeform 134"/>
            <p:cNvSpPr>
              <a:spLocks/>
            </p:cNvSpPr>
            <p:nvPr/>
          </p:nvSpPr>
          <p:spPr bwMode="auto">
            <a:xfrm>
              <a:off x="7869951" y="3100753"/>
              <a:ext cx="821053" cy="918604"/>
            </a:xfrm>
            <a:custGeom>
              <a:avLst/>
              <a:gdLst>
                <a:gd name="T0" fmla="*/ 294 w 303"/>
                <a:gd name="T1" fmla="*/ 36 h 339"/>
                <a:gd name="T2" fmla="*/ 185 w 303"/>
                <a:gd name="T3" fmla="*/ 76 h 339"/>
                <a:gd name="T4" fmla="*/ 81 w 303"/>
                <a:gd name="T5" fmla="*/ 0 h 339"/>
                <a:gd name="T6" fmla="*/ 107 w 303"/>
                <a:gd name="T7" fmla="*/ 123 h 339"/>
                <a:gd name="T8" fmla="*/ 0 w 303"/>
                <a:gd name="T9" fmla="*/ 147 h 339"/>
                <a:gd name="T10" fmla="*/ 119 w 303"/>
                <a:gd name="T11" fmla="*/ 206 h 339"/>
                <a:gd name="T12" fmla="*/ 121 w 303"/>
                <a:gd name="T13" fmla="*/ 339 h 339"/>
                <a:gd name="T14" fmla="*/ 206 w 303"/>
                <a:gd name="T15" fmla="*/ 234 h 339"/>
                <a:gd name="T16" fmla="*/ 303 w 303"/>
                <a:gd name="T17" fmla="*/ 279 h 339"/>
                <a:gd name="T18" fmla="*/ 242 w 303"/>
                <a:gd name="T19" fmla="*/ 135 h 339"/>
                <a:gd name="T20" fmla="*/ 294 w 303"/>
                <a:gd name="T21" fmla="*/ 3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339">
                  <a:moveTo>
                    <a:pt x="294" y="36"/>
                  </a:moveTo>
                  <a:lnTo>
                    <a:pt x="185" y="76"/>
                  </a:lnTo>
                  <a:lnTo>
                    <a:pt x="81" y="0"/>
                  </a:lnTo>
                  <a:lnTo>
                    <a:pt x="107" y="123"/>
                  </a:lnTo>
                  <a:lnTo>
                    <a:pt x="0" y="147"/>
                  </a:lnTo>
                  <a:lnTo>
                    <a:pt x="119" y="206"/>
                  </a:lnTo>
                  <a:lnTo>
                    <a:pt x="121" y="339"/>
                  </a:lnTo>
                  <a:lnTo>
                    <a:pt x="206" y="234"/>
                  </a:lnTo>
                  <a:lnTo>
                    <a:pt x="303" y="279"/>
                  </a:lnTo>
                  <a:lnTo>
                    <a:pt x="242" y="135"/>
                  </a:lnTo>
                  <a:lnTo>
                    <a:pt x="294" y="36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9" name="Freeform 135"/>
            <p:cNvSpPr>
              <a:spLocks noEditPoints="1"/>
            </p:cNvSpPr>
            <p:nvPr/>
          </p:nvSpPr>
          <p:spPr bwMode="auto">
            <a:xfrm>
              <a:off x="7864532" y="3089914"/>
              <a:ext cx="834601" cy="940282"/>
            </a:xfrm>
            <a:custGeom>
              <a:avLst/>
              <a:gdLst>
                <a:gd name="T0" fmla="*/ 51 w 130"/>
                <a:gd name="T1" fmla="*/ 146 h 147"/>
                <a:gd name="T2" fmla="*/ 50 w 130"/>
                <a:gd name="T3" fmla="*/ 145 h 147"/>
                <a:gd name="T4" fmla="*/ 49 w 130"/>
                <a:gd name="T5" fmla="*/ 90 h 147"/>
                <a:gd name="T6" fmla="*/ 1 w 130"/>
                <a:gd name="T7" fmla="*/ 66 h 147"/>
                <a:gd name="T8" fmla="*/ 0 w 130"/>
                <a:gd name="T9" fmla="*/ 64 h 147"/>
                <a:gd name="T10" fmla="*/ 1 w 130"/>
                <a:gd name="T11" fmla="*/ 63 h 147"/>
                <a:gd name="T12" fmla="*/ 45 w 130"/>
                <a:gd name="T13" fmla="*/ 53 h 147"/>
                <a:gd name="T14" fmla="*/ 33 w 130"/>
                <a:gd name="T15" fmla="*/ 2 h 147"/>
                <a:gd name="T16" fmla="*/ 34 w 130"/>
                <a:gd name="T17" fmla="*/ 1 h 147"/>
                <a:gd name="T18" fmla="*/ 36 w 130"/>
                <a:gd name="T19" fmla="*/ 1 h 147"/>
                <a:gd name="T20" fmla="*/ 79 w 130"/>
                <a:gd name="T21" fmla="*/ 33 h 147"/>
                <a:gd name="T22" fmla="*/ 125 w 130"/>
                <a:gd name="T23" fmla="*/ 15 h 147"/>
                <a:gd name="T24" fmla="*/ 126 w 130"/>
                <a:gd name="T25" fmla="*/ 16 h 147"/>
                <a:gd name="T26" fmla="*/ 126 w 130"/>
                <a:gd name="T27" fmla="*/ 17 h 147"/>
                <a:gd name="T28" fmla="*/ 105 w 130"/>
                <a:gd name="T29" fmla="*/ 59 h 147"/>
                <a:gd name="T30" fmla="*/ 130 w 130"/>
                <a:gd name="T31" fmla="*/ 120 h 147"/>
                <a:gd name="T32" fmla="*/ 130 w 130"/>
                <a:gd name="T33" fmla="*/ 121 h 147"/>
                <a:gd name="T34" fmla="*/ 128 w 130"/>
                <a:gd name="T35" fmla="*/ 121 h 147"/>
                <a:gd name="T36" fmla="*/ 88 w 130"/>
                <a:gd name="T37" fmla="*/ 103 h 147"/>
                <a:gd name="T38" fmla="*/ 53 w 130"/>
                <a:gd name="T39" fmla="*/ 146 h 147"/>
                <a:gd name="T40" fmla="*/ 52 w 130"/>
                <a:gd name="T41" fmla="*/ 147 h 147"/>
                <a:gd name="T42" fmla="*/ 51 w 130"/>
                <a:gd name="T43" fmla="*/ 146 h 147"/>
                <a:gd name="T44" fmla="*/ 48 w 130"/>
                <a:gd name="T45" fmla="*/ 54 h 147"/>
                <a:gd name="T46" fmla="*/ 48 w 130"/>
                <a:gd name="T47" fmla="*/ 55 h 147"/>
                <a:gd name="T48" fmla="*/ 47 w 130"/>
                <a:gd name="T49" fmla="*/ 56 h 147"/>
                <a:gd name="T50" fmla="*/ 6 w 130"/>
                <a:gd name="T51" fmla="*/ 65 h 147"/>
                <a:gd name="T52" fmla="*/ 52 w 130"/>
                <a:gd name="T53" fmla="*/ 88 h 147"/>
                <a:gd name="T54" fmla="*/ 52 w 130"/>
                <a:gd name="T55" fmla="*/ 89 h 147"/>
                <a:gd name="T56" fmla="*/ 53 w 130"/>
                <a:gd name="T57" fmla="*/ 141 h 147"/>
                <a:gd name="T58" fmla="*/ 87 w 130"/>
                <a:gd name="T59" fmla="*/ 100 h 147"/>
                <a:gd name="T60" fmla="*/ 89 w 130"/>
                <a:gd name="T61" fmla="*/ 100 h 147"/>
                <a:gd name="T62" fmla="*/ 126 w 130"/>
                <a:gd name="T63" fmla="*/ 117 h 147"/>
                <a:gd name="T64" fmla="*/ 102 w 130"/>
                <a:gd name="T65" fmla="*/ 59 h 147"/>
                <a:gd name="T66" fmla="*/ 102 w 130"/>
                <a:gd name="T67" fmla="*/ 58 h 147"/>
                <a:gd name="T68" fmla="*/ 122 w 130"/>
                <a:gd name="T69" fmla="*/ 19 h 147"/>
                <a:gd name="T70" fmla="*/ 79 w 130"/>
                <a:gd name="T71" fmla="*/ 36 h 147"/>
                <a:gd name="T72" fmla="*/ 78 w 130"/>
                <a:gd name="T73" fmla="*/ 36 h 147"/>
                <a:gd name="T74" fmla="*/ 37 w 130"/>
                <a:gd name="T75" fmla="*/ 6 h 147"/>
                <a:gd name="T76" fmla="*/ 48 w 130"/>
                <a:gd name="T77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47">
                  <a:moveTo>
                    <a:pt x="51" y="146"/>
                  </a:moveTo>
                  <a:cubicBezTo>
                    <a:pt x="51" y="146"/>
                    <a:pt x="50" y="146"/>
                    <a:pt x="50" y="145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5"/>
                    <a:pt x="0" y="65"/>
                    <a:pt x="0" y="64"/>
                  </a:cubicBezTo>
                  <a:cubicBezTo>
                    <a:pt x="0" y="64"/>
                    <a:pt x="1" y="63"/>
                    <a:pt x="1" y="6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1"/>
                    <a:pt x="34" y="1"/>
                  </a:cubicBezTo>
                  <a:cubicBezTo>
                    <a:pt x="34" y="0"/>
                    <a:pt x="35" y="1"/>
                    <a:pt x="36" y="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6" y="15"/>
                    <a:pt x="126" y="16"/>
                  </a:cubicBezTo>
                  <a:cubicBezTo>
                    <a:pt x="127" y="16"/>
                    <a:pt x="127" y="17"/>
                    <a:pt x="126" y="17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1"/>
                    <a:pt x="130" y="121"/>
                  </a:cubicBezTo>
                  <a:cubicBezTo>
                    <a:pt x="129" y="122"/>
                    <a:pt x="129" y="122"/>
                    <a:pt x="128" y="121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2" y="146"/>
                    <a:pt x="52" y="147"/>
                    <a:pt x="52" y="147"/>
                  </a:cubicBezTo>
                  <a:lnTo>
                    <a:pt x="51" y="146"/>
                  </a:lnTo>
                  <a:close/>
                  <a:moveTo>
                    <a:pt x="48" y="54"/>
                  </a:moveTo>
                  <a:cubicBezTo>
                    <a:pt x="48" y="54"/>
                    <a:pt x="48" y="55"/>
                    <a:pt x="48" y="55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9"/>
                    <a:pt x="52" y="89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0"/>
                    <a:pt x="88" y="100"/>
                    <a:pt x="89" y="100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8"/>
                    <a:pt x="102" y="58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6"/>
                    <a:pt x="78" y="36"/>
                    <a:pt x="78" y="3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48" y="5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2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地图&#10;&#10;已生成高可信度的说明">
            <a:extLst>
              <a:ext uri="{FF2B5EF4-FFF2-40B4-BE49-F238E27FC236}">
                <a16:creationId xmlns:a16="http://schemas.microsoft.com/office/drawing/2014/main" xmlns="" id="{113E884B-65FC-4C79-BF06-741B880E0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80"/>
            <a:ext cx="12190413" cy="6857107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CE7770BD-5F73-430A-BA25-0744EFBE473A}"/>
              </a:ext>
            </a:extLst>
          </p:cNvPr>
          <p:cNvCxnSpPr>
            <a:cxnSpLocks/>
          </p:cNvCxnSpPr>
          <p:nvPr/>
        </p:nvCxnSpPr>
        <p:spPr>
          <a:xfrm>
            <a:off x="4031217" y="2359569"/>
            <a:ext cx="5276850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18">
            <a:extLst>
              <a:ext uri="{FF2B5EF4-FFF2-40B4-BE49-F238E27FC236}">
                <a16:creationId xmlns:a16="http://schemas.microsoft.com/office/drawing/2014/main" xmlns="" id="{2F21E43B-2040-46D2-B3E1-E827A4F6258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1217" y="1622242"/>
            <a:ext cx="5126893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latin typeface="Arial" pitchFamily="34" charset="0"/>
                <a:ea typeface="华康海报体W12(P)" panose="040B0C00000000000000" pitchFamily="82" charset="-122"/>
                <a:cs typeface="Arial" pitchFamily="34" charset="0"/>
              </a:rPr>
              <a:t>HƯỚNG DẪN VỀ NHÀ</a:t>
            </a:r>
            <a:endParaRPr lang="en-US" altLang="zh-CN" sz="3600" b="1" dirty="0">
              <a:latin typeface="Arial" pitchFamily="34" charset="0"/>
              <a:ea typeface="华康海报体W12(P)" panose="040B0C00000000000000" pitchFamily="82" charset="-122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1217" y="2507354"/>
            <a:ext cx="5357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Chuẩn bị cho </a:t>
            </a:r>
            <a:r>
              <a:rPr lang="vi-VN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ói </a:t>
            </a:r>
            <a:r>
              <a:rPr lang="vi-V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vi-VN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nghe</a:t>
            </a:r>
            <a:endParaRPr lang="vi-VN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3102469" y="274644"/>
            <a:ext cx="507185" cy="7155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345269" y="2536002"/>
            <a:ext cx="748109" cy="748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906754" y="154593"/>
            <a:ext cx="814153" cy="8647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363082" y="317895"/>
            <a:ext cx="868882" cy="8012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460965" y="1792772"/>
            <a:ext cx="1289947" cy="4223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1344196" y="1078542"/>
            <a:ext cx="559750" cy="5324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299303" y="4456235"/>
            <a:ext cx="840041" cy="951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915967" y="3245539"/>
            <a:ext cx="967861" cy="9682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2063852" y="1113475"/>
            <a:ext cx="266620" cy="12327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2253201" y="5708095"/>
            <a:ext cx="609350" cy="6227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1414855" y="4878879"/>
            <a:ext cx="574748" cy="10792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781606" y="5654953"/>
            <a:ext cx="410962" cy="1208276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37890" y="737647"/>
            <a:ext cx="8089792" cy="4680865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244844" y="2147803"/>
            <a:ext cx="7891922" cy="2040110"/>
          </a:xfrm>
          <a:prstGeom prst="rect">
            <a:avLst/>
          </a:prstGeom>
        </p:spPr>
        <p:txBody>
          <a:bodyPr wrap="square" lIns="54420" tIns="27210" rIns="54420" bIns="2721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09742" y="2007065"/>
            <a:ext cx="3860297" cy="48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539191" y="-315451"/>
            <a:ext cx="911331" cy="2119174"/>
            <a:chOff x="539261" y="-315378"/>
            <a:chExt cx="911450" cy="2118683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994986" y="-315378"/>
              <a:ext cx="15338" cy="1367175"/>
            </a:xfrm>
            <a:custGeom>
              <a:avLst/>
              <a:gdLst>
                <a:gd name="T0" fmla="*/ 0 w 3"/>
                <a:gd name="T1" fmla="*/ 262 h 264"/>
                <a:gd name="T2" fmla="*/ 0 w 3"/>
                <a:gd name="T3" fmla="*/ 2 h 264"/>
                <a:gd name="T4" fmla="*/ 1 w 3"/>
                <a:gd name="T5" fmla="*/ 0 h 264"/>
                <a:gd name="T6" fmla="*/ 3 w 3"/>
                <a:gd name="T7" fmla="*/ 2 h 264"/>
                <a:gd name="T8" fmla="*/ 3 w 3"/>
                <a:gd name="T9" fmla="*/ 262 h 264"/>
                <a:gd name="T10" fmla="*/ 1 w 3"/>
                <a:gd name="T11" fmla="*/ 264 h 264"/>
                <a:gd name="T12" fmla="*/ 0 w 3"/>
                <a:gd name="T13" fmla="*/ 26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4">
                  <a:moveTo>
                    <a:pt x="0" y="26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62"/>
                    <a:pt x="3" y="262"/>
                    <a:pt x="3" y="262"/>
                  </a:cubicBezTo>
                  <a:cubicBezTo>
                    <a:pt x="3" y="263"/>
                    <a:pt x="2" y="264"/>
                    <a:pt x="1" y="264"/>
                  </a:cubicBezTo>
                  <a:cubicBezTo>
                    <a:pt x="0" y="264"/>
                    <a:pt x="0" y="263"/>
                    <a:pt x="0" y="26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43643" y="959775"/>
              <a:ext cx="902686" cy="834766"/>
            </a:xfrm>
            <a:custGeom>
              <a:avLst/>
              <a:gdLst>
                <a:gd name="T0" fmla="*/ 208 w 412"/>
                <a:gd name="T1" fmla="*/ 0 h 381"/>
                <a:gd name="T2" fmla="*/ 135 w 412"/>
                <a:gd name="T3" fmla="*/ 144 h 381"/>
                <a:gd name="T4" fmla="*/ 0 w 412"/>
                <a:gd name="T5" fmla="*/ 151 h 381"/>
                <a:gd name="T6" fmla="*/ 111 w 412"/>
                <a:gd name="T7" fmla="*/ 236 h 381"/>
                <a:gd name="T8" fmla="*/ 97 w 412"/>
                <a:gd name="T9" fmla="*/ 352 h 381"/>
                <a:gd name="T10" fmla="*/ 185 w 412"/>
                <a:gd name="T11" fmla="*/ 281 h 381"/>
                <a:gd name="T12" fmla="*/ 284 w 412"/>
                <a:gd name="T13" fmla="*/ 381 h 381"/>
                <a:gd name="T14" fmla="*/ 291 w 412"/>
                <a:gd name="T15" fmla="*/ 241 h 381"/>
                <a:gd name="T16" fmla="*/ 412 w 412"/>
                <a:gd name="T17" fmla="*/ 175 h 381"/>
                <a:gd name="T18" fmla="*/ 275 w 412"/>
                <a:gd name="T19" fmla="*/ 127 h 381"/>
                <a:gd name="T20" fmla="*/ 208 w 412"/>
                <a:gd name="T2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2" h="381">
                  <a:moveTo>
                    <a:pt x="208" y="0"/>
                  </a:moveTo>
                  <a:lnTo>
                    <a:pt x="135" y="144"/>
                  </a:lnTo>
                  <a:lnTo>
                    <a:pt x="0" y="151"/>
                  </a:lnTo>
                  <a:lnTo>
                    <a:pt x="111" y="236"/>
                  </a:lnTo>
                  <a:lnTo>
                    <a:pt x="97" y="352"/>
                  </a:lnTo>
                  <a:lnTo>
                    <a:pt x="185" y="281"/>
                  </a:lnTo>
                  <a:lnTo>
                    <a:pt x="284" y="381"/>
                  </a:lnTo>
                  <a:lnTo>
                    <a:pt x="291" y="241"/>
                  </a:lnTo>
                  <a:lnTo>
                    <a:pt x="412" y="175"/>
                  </a:lnTo>
                  <a:lnTo>
                    <a:pt x="275" y="127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539261" y="948821"/>
              <a:ext cx="911450" cy="854484"/>
            </a:xfrm>
            <a:custGeom>
              <a:avLst/>
              <a:gdLst>
                <a:gd name="T0" fmla="*/ 120 w 176"/>
                <a:gd name="T1" fmla="*/ 164 h 165"/>
                <a:gd name="T2" fmla="*/ 79 w 176"/>
                <a:gd name="T3" fmla="*/ 123 h 165"/>
                <a:gd name="T4" fmla="*/ 42 w 176"/>
                <a:gd name="T5" fmla="*/ 152 h 165"/>
                <a:gd name="T6" fmla="*/ 41 w 176"/>
                <a:gd name="T7" fmla="*/ 152 h 165"/>
                <a:gd name="T8" fmla="*/ 40 w 176"/>
                <a:gd name="T9" fmla="*/ 151 h 165"/>
                <a:gd name="T10" fmla="*/ 46 w 176"/>
                <a:gd name="T11" fmla="*/ 102 h 165"/>
                <a:gd name="T12" fmla="*/ 0 w 176"/>
                <a:gd name="T13" fmla="*/ 67 h 165"/>
                <a:gd name="T14" fmla="*/ 0 w 176"/>
                <a:gd name="T15" fmla="*/ 66 h 165"/>
                <a:gd name="T16" fmla="*/ 1 w 176"/>
                <a:gd name="T17" fmla="*/ 65 h 165"/>
                <a:gd name="T18" fmla="*/ 57 w 176"/>
                <a:gd name="T19" fmla="*/ 62 h 165"/>
                <a:gd name="T20" fmla="*/ 88 w 176"/>
                <a:gd name="T21" fmla="*/ 1 h 165"/>
                <a:gd name="T22" fmla="*/ 89 w 176"/>
                <a:gd name="T23" fmla="*/ 0 h 165"/>
                <a:gd name="T24" fmla="*/ 90 w 176"/>
                <a:gd name="T25" fmla="*/ 1 h 165"/>
                <a:gd name="T26" fmla="*/ 118 w 176"/>
                <a:gd name="T27" fmla="*/ 55 h 165"/>
                <a:gd name="T28" fmla="*/ 175 w 176"/>
                <a:gd name="T29" fmla="*/ 74 h 165"/>
                <a:gd name="T30" fmla="*/ 176 w 176"/>
                <a:gd name="T31" fmla="*/ 76 h 165"/>
                <a:gd name="T32" fmla="*/ 176 w 176"/>
                <a:gd name="T33" fmla="*/ 77 h 165"/>
                <a:gd name="T34" fmla="*/ 126 w 176"/>
                <a:gd name="T35" fmla="*/ 105 h 165"/>
                <a:gd name="T36" fmla="*/ 122 w 176"/>
                <a:gd name="T37" fmla="*/ 163 h 165"/>
                <a:gd name="T38" fmla="*/ 121 w 176"/>
                <a:gd name="T39" fmla="*/ 164 h 165"/>
                <a:gd name="T40" fmla="*/ 121 w 176"/>
                <a:gd name="T41" fmla="*/ 165 h 165"/>
                <a:gd name="T42" fmla="*/ 120 w 176"/>
                <a:gd name="T43" fmla="*/ 164 h 165"/>
                <a:gd name="T44" fmla="*/ 81 w 176"/>
                <a:gd name="T45" fmla="*/ 120 h 165"/>
                <a:gd name="T46" fmla="*/ 120 w 176"/>
                <a:gd name="T47" fmla="*/ 160 h 165"/>
                <a:gd name="T48" fmla="*/ 123 w 176"/>
                <a:gd name="T49" fmla="*/ 104 h 165"/>
                <a:gd name="T50" fmla="*/ 124 w 176"/>
                <a:gd name="T51" fmla="*/ 103 h 165"/>
                <a:gd name="T52" fmla="*/ 171 w 176"/>
                <a:gd name="T53" fmla="*/ 76 h 165"/>
                <a:gd name="T54" fmla="*/ 116 w 176"/>
                <a:gd name="T55" fmla="*/ 57 h 165"/>
                <a:gd name="T56" fmla="*/ 116 w 176"/>
                <a:gd name="T57" fmla="*/ 57 h 165"/>
                <a:gd name="T58" fmla="*/ 89 w 176"/>
                <a:gd name="T59" fmla="*/ 5 h 165"/>
                <a:gd name="T60" fmla="*/ 60 w 176"/>
                <a:gd name="T61" fmla="*/ 64 h 165"/>
                <a:gd name="T62" fmla="*/ 58 w 176"/>
                <a:gd name="T63" fmla="*/ 65 h 165"/>
                <a:gd name="T64" fmla="*/ 6 w 176"/>
                <a:gd name="T65" fmla="*/ 68 h 165"/>
                <a:gd name="T66" fmla="*/ 49 w 176"/>
                <a:gd name="T67" fmla="*/ 100 h 165"/>
                <a:gd name="T68" fmla="*/ 49 w 176"/>
                <a:gd name="T69" fmla="*/ 102 h 165"/>
                <a:gd name="T70" fmla="*/ 43 w 176"/>
                <a:gd name="T71" fmla="*/ 147 h 165"/>
                <a:gd name="T72" fmla="*/ 79 w 176"/>
                <a:gd name="T73" fmla="*/ 120 h 165"/>
                <a:gd name="T74" fmla="*/ 79 w 176"/>
                <a:gd name="T75" fmla="*/ 120 h 165"/>
                <a:gd name="T76" fmla="*/ 81 w 176"/>
                <a:gd name="T77" fmla="*/ 120 h 165"/>
                <a:gd name="T78" fmla="*/ 88 w 176"/>
                <a:gd name="T79" fmla="*/ 3 h 165"/>
                <a:gd name="T80" fmla="*/ 89 w 176"/>
                <a:gd name="T81" fmla="*/ 2 h 165"/>
                <a:gd name="T82" fmla="*/ 88 w 176"/>
                <a:gd name="T83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" h="165">
                  <a:moveTo>
                    <a:pt x="120" y="164"/>
                  </a:moveTo>
                  <a:cubicBezTo>
                    <a:pt x="79" y="123"/>
                    <a:pt x="79" y="123"/>
                    <a:pt x="79" y="123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42" y="152"/>
                    <a:pt x="41" y="152"/>
                    <a:pt x="41" y="152"/>
                  </a:cubicBezTo>
                  <a:cubicBezTo>
                    <a:pt x="40" y="152"/>
                    <a:pt x="40" y="151"/>
                    <a:pt x="40" y="151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6"/>
                    <a:pt x="0" y="66"/>
                  </a:cubicBezTo>
                  <a:cubicBezTo>
                    <a:pt x="0" y="65"/>
                    <a:pt x="1" y="65"/>
                    <a:pt x="1" y="65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0"/>
                    <a:pt x="89" y="0"/>
                  </a:cubicBezTo>
                  <a:cubicBezTo>
                    <a:pt x="90" y="0"/>
                    <a:pt x="90" y="1"/>
                    <a:pt x="90" y="1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6" y="75"/>
                    <a:pt x="176" y="75"/>
                    <a:pt x="176" y="76"/>
                  </a:cubicBezTo>
                  <a:cubicBezTo>
                    <a:pt x="176" y="76"/>
                    <a:pt x="176" y="77"/>
                    <a:pt x="176" y="77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63"/>
                    <a:pt x="122" y="163"/>
                    <a:pt x="122" y="163"/>
                  </a:cubicBezTo>
                  <a:cubicBezTo>
                    <a:pt x="122" y="164"/>
                    <a:pt x="122" y="164"/>
                    <a:pt x="121" y="164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0" y="165"/>
                    <a:pt x="120" y="164"/>
                    <a:pt x="120" y="164"/>
                  </a:cubicBezTo>
                  <a:close/>
                  <a:moveTo>
                    <a:pt x="81" y="120"/>
                  </a:moveTo>
                  <a:cubicBezTo>
                    <a:pt x="120" y="160"/>
                    <a:pt x="120" y="160"/>
                    <a:pt x="120" y="160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3"/>
                    <a:pt x="123" y="103"/>
                    <a:pt x="124" y="103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9" y="64"/>
                    <a:pt x="59" y="65"/>
                    <a:pt x="58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9" y="101"/>
                    <a:pt x="50" y="101"/>
                    <a:pt x="49" y="102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80" y="120"/>
                    <a:pt x="80" y="120"/>
                    <a:pt x="81" y="120"/>
                  </a:cubicBezTo>
                  <a:close/>
                  <a:moveTo>
                    <a:pt x="88" y="3"/>
                  </a:moveTo>
                  <a:cubicBezTo>
                    <a:pt x="89" y="2"/>
                    <a:pt x="89" y="2"/>
                    <a:pt x="89" y="2"/>
                  </a:cubicBezTo>
                  <a:lnTo>
                    <a:pt x="88" y="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558981" y="1104380"/>
              <a:ext cx="758081" cy="615667"/>
            </a:xfrm>
            <a:custGeom>
              <a:avLst/>
              <a:gdLst>
                <a:gd name="T0" fmla="*/ 102 w 346"/>
                <a:gd name="T1" fmla="*/ 182 h 281"/>
                <a:gd name="T2" fmla="*/ 346 w 346"/>
                <a:gd name="T3" fmla="*/ 87 h 281"/>
                <a:gd name="T4" fmla="*/ 296 w 346"/>
                <a:gd name="T5" fmla="*/ 71 h 281"/>
                <a:gd name="T6" fmla="*/ 83 w 346"/>
                <a:gd name="T7" fmla="*/ 154 h 281"/>
                <a:gd name="T8" fmla="*/ 104 w 346"/>
                <a:gd name="T9" fmla="*/ 170 h 281"/>
                <a:gd name="T10" fmla="*/ 102 w 346"/>
                <a:gd name="T11" fmla="*/ 182 h 281"/>
                <a:gd name="T12" fmla="*/ 90 w 346"/>
                <a:gd name="T13" fmla="*/ 281 h 281"/>
                <a:gd name="T14" fmla="*/ 100 w 346"/>
                <a:gd name="T15" fmla="*/ 277 h 281"/>
                <a:gd name="T16" fmla="*/ 178 w 346"/>
                <a:gd name="T17" fmla="*/ 215 h 281"/>
                <a:gd name="T18" fmla="*/ 201 w 346"/>
                <a:gd name="T19" fmla="*/ 239 h 281"/>
                <a:gd name="T20" fmla="*/ 284 w 346"/>
                <a:gd name="T21" fmla="*/ 206 h 281"/>
                <a:gd name="T22" fmla="*/ 284 w 346"/>
                <a:gd name="T23" fmla="*/ 175 h 281"/>
                <a:gd name="T24" fmla="*/ 310 w 346"/>
                <a:gd name="T25" fmla="*/ 161 h 281"/>
                <a:gd name="T26" fmla="*/ 95 w 346"/>
                <a:gd name="T27" fmla="*/ 244 h 281"/>
                <a:gd name="T28" fmla="*/ 90 w 346"/>
                <a:gd name="T29" fmla="*/ 281 h 281"/>
                <a:gd name="T30" fmla="*/ 19 w 346"/>
                <a:gd name="T31" fmla="*/ 85 h 281"/>
                <a:gd name="T32" fmla="*/ 0 w 346"/>
                <a:gd name="T33" fmla="*/ 90 h 281"/>
                <a:gd name="T34" fmla="*/ 31 w 346"/>
                <a:gd name="T35" fmla="*/ 113 h 281"/>
                <a:gd name="T36" fmla="*/ 126 w 346"/>
                <a:gd name="T37" fmla="*/ 78 h 281"/>
                <a:gd name="T38" fmla="*/ 19 w 346"/>
                <a:gd name="T39" fmla="*/ 85 h 281"/>
                <a:gd name="T40" fmla="*/ 237 w 346"/>
                <a:gd name="T41" fmla="*/ 0 h 281"/>
                <a:gd name="T42" fmla="*/ 152 w 346"/>
                <a:gd name="T43" fmla="*/ 33 h 281"/>
                <a:gd name="T44" fmla="*/ 130 w 346"/>
                <a:gd name="T45" fmla="*/ 78 h 281"/>
                <a:gd name="T46" fmla="*/ 251 w 346"/>
                <a:gd name="T47" fmla="*/ 31 h 281"/>
                <a:gd name="T48" fmla="*/ 237 w 346"/>
                <a:gd name="T4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281">
                  <a:moveTo>
                    <a:pt x="102" y="182"/>
                  </a:moveTo>
                  <a:lnTo>
                    <a:pt x="346" y="87"/>
                  </a:lnTo>
                  <a:lnTo>
                    <a:pt x="296" y="71"/>
                  </a:lnTo>
                  <a:lnTo>
                    <a:pt x="83" y="154"/>
                  </a:lnTo>
                  <a:lnTo>
                    <a:pt x="104" y="170"/>
                  </a:lnTo>
                  <a:lnTo>
                    <a:pt x="102" y="182"/>
                  </a:lnTo>
                  <a:close/>
                  <a:moveTo>
                    <a:pt x="90" y="281"/>
                  </a:moveTo>
                  <a:lnTo>
                    <a:pt x="100" y="277"/>
                  </a:lnTo>
                  <a:lnTo>
                    <a:pt x="178" y="215"/>
                  </a:lnTo>
                  <a:lnTo>
                    <a:pt x="201" y="239"/>
                  </a:lnTo>
                  <a:lnTo>
                    <a:pt x="284" y="206"/>
                  </a:lnTo>
                  <a:lnTo>
                    <a:pt x="284" y="175"/>
                  </a:lnTo>
                  <a:lnTo>
                    <a:pt x="310" y="161"/>
                  </a:lnTo>
                  <a:lnTo>
                    <a:pt x="95" y="244"/>
                  </a:lnTo>
                  <a:lnTo>
                    <a:pt x="90" y="281"/>
                  </a:lnTo>
                  <a:close/>
                  <a:moveTo>
                    <a:pt x="19" y="85"/>
                  </a:moveTo>
                  <a:lnTo>
                    <a:pt x="0" y="90"/>
                  </a:lnTo>
                  <a:lnTo>
                    <a:pt x="31" y="113"/>
                  </a:lnTo>
                  <a:lnTo>
                    <a:pt x="126" y="78"/>
                  </a:lnTo>
                  <a:lnTo>
                    <a:pt x="19" y="85"/>
                  </a:lnTo>
                  <a:close/>
                  <a:moveTo>
                    <a:pt x="237" y="0"/>
                  </a:moveTo>
                  <a:lnTo>
                    <a:pt x="152" y="33"/>
                  </a:lnTo>
                  <a:lnTo>
                    <a:pt x="130" y="78"/>
                  </a:lnTo>
                  <a:lnTo>
                    <a:pt x="251" y="3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D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554599" y="1099998"/>
              <a:ext cx="766845" cy="626622"/>
            </a:xfrm>
            <a:custGeom>
              <a:avLst/>
              <a:gdLst>
                <a:gd name="T0" fmla="*/ 37 w 148"/>
                <a:gd name="T1" fmla="*/ 120 h 121"/>
                <a:gd name="T2" fmla="*/ 40 w 148"/>
                <a:gd name="T3" fmla="*/ 103 h 121"/>
                <a:gd name="T4" fmla="*/ 134 w 148"/>
                <a:gd name="T5" fmla="*/ 68 h 121"/>
                <a:gd name="T6" fmla="*/ 123 w 148"/>
                <a:gd name="T7" fmla="*/ 76 h 121"/>
                <a:gd name="T8" fmla="*/ 121 w 148"/>
                <a:gd name="T9" fmla="*/ 90 h 121"/>
                <a:gd name="T10" fmla="*/ 85 w 148"/>
                <a:gd name="T11" fmla="*/ 103 h 121"/>
                <a:gd name="T12" fmla="*/ 44 w 148"/>
                <a:gd name="T13" fmla="*/ 119 h 121"/>
                <a:gd name="T14" fmla="*/ 39 w 148"/>
                <a:gd name="T15" fmla="*/ 121 h 121"/>
                <a:gd name="T16" fmla="*/ 39 w 148"/>
                <a:gd name="T17" fmla="*/ 121 h 121"/>
                <a:gd name="T18" fmla="*/ 38 w 148"/>
                <a:gd name="T19" fmla="*/ 121 h 121"/>
                <a:gd name="T20" fmla="*/ 41 w 148"/>
                <a:gd name="T21" fmla="*/ 118 h 121"/>
                <a:gd name="T22" fmla="*/ 73 w 148"/>
                <a:gd name="T23" fmla="*/ 93 h 121"/>
                <a:gd name="T24" fmla="*/ 86 w 148"/>
                <a:gd name="T25" fmla="*/ 100 h 121"/>
                <a:gd name="T26" fmla="*/ 120 w 148"/>
                <a:gd name="T27" fmla="*/ 75 h 121"/>
                <a:gd name="T28" fmla="*/ 86 w 148"/>
                <a:gd name="T29" fmla="*/ 100 h 121"/>
                <a:gd name="T30" fmla="*/ 43 w 148"/>
                <a:gd name="T31" fmla="*/ 78 h 121"/>
                <a:gd name="T32" fmla="*/ 35 w 148"/>
                <a:gd name="T33" fmla="*/ 67 h 121"/>
                <a:gd name="T34" fmla="*/ 36 w 148"/>
                <a:gd name="T35" fmla="*/ 65 h 121"/>
                <a:gd name="T36" fmla="*/ 127 w 148"/>
                <a:gd name="T37" fmla="*/ 30 h 121"/>
                <a:gd name="T38" fmla="*/ 148 w 148"/>
                <a:gd name="T39" fmla="*/ 38 h 121"/>
                <a:gd name="T40" fmla="*/ 45 w 148"/>
                <a:gd name="T41" fmla="*/ 79 h 121"/>
                <a:gd name="T42" fmla="*/ 45 w 148"/>
                <a:gd name="T43" fmla="*/ 79 h 121"/>
                <a:gd name="T44" fmla="*/ 43 w 148"/>
                <a:gd name="T45" fmla="*/ 79 h 121"/>
                <a:gd name="T46" fmla="*/ 46 w 148"/>
                <a:gd name="T47" fmla="*/ 71 h 121"/>
                <a:gd name="T48" fmla="*/ 46 w 148"/>
                <a:gd name="T49" fmla="*/ 76 h 121"/>
                <a:gd name="T50" fmla="*/ 126 w 148"/>
                <a:gd name="T51" fmla="*/ 33 h 121"/>
                <a:gd name="T52" fmla="*/ 14 w 148"/>
                <a:gd name="T53" fmla="*/ 51 h 121"/>
                <a:gd name="T54" fmla="*/ 0 w 148"/>
                <a:gd name="T55" fmla="*/ 39 h 121"/>
                <a:gd name="T56" fmla="*/ 8 w 148"/>
                <a:gd name="T57" fmla="*/ 35 h 121"/>
                <a:gd name="T58" fmla="*/ 54 w 148"/>
                <a:gd name="T59" fmla="*/ 33 h 121"/>
                <a:gd name="T60" fmla="*/ 54 w 148"/>
                <a:gd name="T61" fmla="*/ 33 h 121"/>
                <a:gd name="T62" fmla="*/ 64 w 148"/>
                <a:gd name="T63" fmla="*/ 14 h 121"/>
                <a:gd name="T64" fmla="*/ 102 w 148"/>
                <a:gd name="T65" fmla="*/ 1 h 121"/>
                <a:gd name="T66" fmla="*/ 108 w 148"/>
                <a:gd name="T67" fmla="*/ 14 h 121"/>
                <a:gd name="T68" fmla="*/ 56 w 148"/>
                <a:gd name="T69" fmla="*/ 35 h 121"/>
                <a:gd name="T70" fmla="*/ 54 w 148"/>
                <a:gd name="T71" fmla="*/ 36 h 121"/>
                <a:gd name="T72" fmla="*/ 14 w 148"/>
                <a:gd name="T73" fmla="*/ 51 h 121"/>
                <a:gd name="T74" fmla="*/ 15 w 148"/>
                <a:gd name="T75" fmla="*/ 48 h 121"/>
                <a:gd name="T76" fmla="*/ 9 w 148"/>
                <a:gd name="T77" fmla="*/ 38 h 121"/>
                <a:gd name="T78" fmla="*/ 66 w 148"/>
                <a:gd name="T79" fmla="*/ 16 h 121"/>
                <a:gd name="T80" fmla="*/ 105 w 148"/>
                <a:gd name="T81" fmla="*/ 13 h 121"/>
                <a:gd name="T82" fmla="*/ 66 w 148"/>
                <a:gd name="T83" fmla="*/ 16 h 121"/>
                <a:gd name="T84" fmla="*/ 101 w 148"/>
                <a:gd name="T8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21">
                  <a:moveTo>
                    <a:pt x="38" y="121"/>
                  </a:moveTo>
                  <a:cubicBezTo>
                    <a:pt x="37" y="121"/>
                    <a:pt x="37" y="120"/>
                    <a:pt x="37" y="120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3"/>
                    <a:pt x="40" y="103"/>
                    <a:pt x="40" y="10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3" y="67"/>
                    <a:pt x="133" y="67"/>
                    <a:pt x="134" y="68"/>
                  </a:cubicBezTo>
                  <a:cubicBezTo>
                    <a:pt x="134" y="69"/>
                    <a:pt x="134" y="70"/>
                    <a:pt x="133" y="70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22" y="89"/>
                    <a:pt x="122" y="90"/>
                    <a:pt x="121" y="9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5" y="103"/>
                    <a:pt x="85" y="10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39" y="121"/>
                    <a:pt x="39" y="121"/>
                    <a:pt x="39" y="121"/>
                  </a:cubicBezTo>
                  <a:lnTo>
                    <a:pt x="38" y="121"/>
                  </a:lnTo>
                  <a:close/>
                  <a:moveTo>
                    <a:pt x="42" y="105"/>
                  </a:moveTo>
                  <a:cubicBezTo>
                    <a:pt x="41" y="118"/>
                    <a:pt x="41" y="118"/>
                    <a:pt x="41" y="118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73" y="93"/>
                    <a:pt x="73" y="93"/>
                    <a:pt x="73" y="93"/>
                  </a:cubicBezTo>
                  <a:lnTo>
                    <a:pt x="42" y="105"/>
                  </a:lnTo>
                  <a:close/>
                  <a:moveTo>
                    <a:pt x="86" y="100"/>
                  </a:moveTo>
                  <a:cubicBezTo>
                    <a:pt x="119" y="87"/>
                    <a:pt x="119" y="87"/>
                    <a:pt x="119" y="87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78" y="91"/>
                    <a:pt x="78" y="91"/>
                    <a:pt x="78" y="91"/>
                  </a:cubicBezTo>
                  <a:lnTo>
                    <a:pt x="86" y="100"/>
                  </a:lnTo>
                  <a:close/>
                  <a:moveTo>
                    <a:pt x="43" y="79"/>
                  </a:moveTo>
                  <a:cubicBezTo>
                    <a:pt x="43" y="79"/>
                    <a:pt x="43" y="78"/>
                    <a:pt x="43" y="78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5" y="66"/>
                  </a:cubicBezTo>
                  <a:cubicBezTo>
                    <a:pt x="35" y="65"/>
                    <a:pt x="35" y="65"/>
                    <a:pt x="36" y="65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47" y="37"/>
                    <a:pt x="147" y="37"/>
                    <a:pt x="147" y="37"/>
                  </a:cubicBezTo>
                  <a:cubicBezTo>
                    <a:pt x="148" y="37"/>
                    <a:pt x="148" y="38"/>
                    <a:pt x="148" y="38"/>
                  </a:cubicBezTo>
                  <a:cubicBezTo>
                    <a:pt x="148" y="39"/>
                    <a:pt x="148" y="39"/>
                    <a:pt x="147" y="40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lnTo>
                    <a:pt x="43" y="79"/>
                  </a:lnTo>
                  <a:close/>
                  <a:moveTo>
                    <a:pt x="39" y="66"/>
                  </a:moveTo>
                  <a:cubicBezTo>
                    <a:pt x="46" y="71"/>
                    <a:pt x="46" y="71"/>
                    <a:pt x="46" y="71"/>
                  </a:cubicBezTo>
                  <a:cubicBezTo>
                    <a:pt x="46" y="72"/>
                    <a:pt x="47" y="72"/>
                    <a:pt x="46" y="7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26" y="33"/>
                    <a:pt x="126" y="33"/>
                    <a:pt x="126" y="33"/>
                  </a:cubicBezTo>
                  <a:lnTo>
                    <a:pt x="39" y="66"/>
                  </a:lnTo>
                  <a:close/>
                  <a:moveTo>
                    <a:pt x="14" y="5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9"/>
                    <a:pt x="0" y="38"/>
                    <a:pt x="1" y="3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0"/>
                    <a:pt x="102" y="1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4"/>
                    <a:pt x="108" y="14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6"/>
                    <a:pt x="54" y="3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1"/>
                    <a:pt x="14" y="51"/>
                    <a:pt x="14" y="51"/>
                  </a:cubicBezTo>
                  <a:close/>
                  <a:moveTo>
                    <a:pt x="4" y="40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4" y="40"/>
                  </a:lnTo>
                  <a:close/>
                  <a:moveTo>
                    <a:pt x="66" y="16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0" y="3"/>
                    <a:pt x="100" y="3"/>
                    <a:pt x="100" y="3"/>
                  </a:cubicBezTo>
                  <a:lnTo>
                    <a:pt x="66" y="16"/>
                  </a:lnTo>
                  <a:close/>
                  <a:moveTo>
                    <a:pt x="99" y="2"/>
                  </a:moveTo>
                  <a:cubicBezTo>
                    <a:pt x="101" y="1"/>
                    <a:pt x="101" y="1"/>
                    <a:pt x="101" y="1"/>
                  </a:cubicBezTo>
                  <a:lnTo>
                    <a:pt x="99" y="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840466" y="-330790"/>
            <a:ext cx="793033" cy="1507746"/>
            <a:chOff x="1840706" y="-330714"/>
            <a:chExt cx="793136" cy="1507397"/>
          </a:xfrm>
        </p:grpSpPr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02219" y="-330714"/>
              <a:ext cx="15338" cy="834766"/>
            </a:xfrm>
            <a:custGeom>
              <a:avLst/>
              <a:gdLst>
                <a:gd name="T0" fmla="*/ 0 w 3"/>
                <a:gd name="T1" fmla="*/ 160 h 161"/>
                <a:gd name="T2" fmla="*/ 0 w 3"/>
                <a:gd name="T3" fmla="*/ 1 h 161"/>
                <a:gd name="T4" fmla="*/ 2 w 3"/>
                <a:gd name="T5" fmla="*/ 0 h 161"/>
                <a:gd name="T6" fmla="*/ 3 w 3"/>
                <a:gd name="T7" fmla="*/ 1 h 161"/>
                <a:gd name="T8" fmla="*/ 3 w 3"/>
                <a:gd name="T9" fmla="*/ 160 h 161"/>
                <a:gd name="T10" fmla="*/ 2 w 3"/>
                <a:gd name="T11" fmla="*/ 161 h 161"/>
                <a:gd name="T12" fmla="*/ 0 w 3"/>
                <a:gd name="T13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1">
                  <a:moveTo>
                    <a:pt x="0" y="16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" y="161"/>
                    <a:pt x="3" y="161"/>
                    <a:pt x="2" y="161"/>
                  </a:cubicBezTo>
                  <a:cubicBezTo>
                    <a:pt x="1" y="161"/>
                    <a:pt x="0" y="161"/>
                    <a:pt x="0" y="16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845088" y="440512"/>
              <a:ext cx="782182" cy="731789"/>
            </a:xfrm>
            <a:custGeom>
              <a:avLst/>
              <a:gdLst>
                <a:gd name="T0" fmla="*/ 170 w 357"/>
                <a:gd name="T1" fmla="*/ 0 h 334"/>
                <a:gd name="T2" fmla="*/ 128 w 357"/>
                <a:gd name="T3" fmla="*/ 109 h 334"/>
                <a:gd name="T4" fmla="*/ 0 w 357"/>
                <a:gd name="T5" fmla="*/ 137 h 334"/>
                <a:gd name="T6" fmla="*/ 111 w 357"/>
                <a:gd name="T7" fmla="*/ 199 h 334"/>
                <a:gd name="T8" fmla="*/ 57 w 357"/>
                <a:gd name="T9" fmla="*/ 293 h 334"/>
                <a:gd name="T10" fmla="*/ 180 w 357"/>
                <a:gd name="T11" fmla="*/ 246 h 334"/>
                <a:gd name="T12" fmla="*/ 279 w 357"/>
                <a:gd name="T13" fmla="*/ 334 h 334"/>
                <a:gd name="T14" fmla="*/ 260 w 357"/>
                <a:gd name="T15" fmla="*/ 199 h 334"/>
                <a:gd name="T16" fmla="*/ 357 w 357"/>
                <a:gd name="T17" fmla="*/ 159 h 334"/>
                <a:gd name="T18" fmla="*/ 208 w 357"/>
                <a:gd name="T19" fmla="*/ 104 h 334"/>
                <a:gd name="T20" fmla="*/ 170 w 357"/>
                <a:gd name="T2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334">
                  <a:moveTo>
                    <a:pt x="170" y="0"/>
                  </a:moveTo>
                  <a:lnTo>
                    <a:pt x="128" y="109"/>
                  </a:lnTo>
                  <a:lnTo>
                    <a:pt x="0" y="137"/>
                  </a:lnTo>
                  <a:lnTo>
                    <a:pt x="111" y="199"/>
                  </a:lnTo>
                  <a:lnTo>
                    <a:pt x="57" y="293"/>
                  </a:lnTo>
                  <a:lnTo>
                    <a:pt x="180" y="246"/>
                  </a:lnTo>
                  <a:lnTo>
                    <a:pt x="279" y="334"/>
                  </a:lnTo>
                  <a:lnTo>
                    <a:pt x="260" y="199"/>
                  </a:lnTo>
                  <a:lnTo>
                    <a:pt x="357" y="159"/>
                  </a:lnTo>
                  <a:lnTo>
                    <a:pt x="208" y="10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840706" y="436130"/>
              <a:ext cx="793136" cy="740553"/>
            </a:xfrm>
            <a:custGeom>
              <a:avLst/>
              <a:gdLst>
                <a:gd name="T0" fmla="*/ 118 w 153"/>
                <a:gd name="T1" fmla="*/ 143 h 143"/>
                <a:gd name="T2" fmla="*/ 77 w 153"/>
                <a:gd name="T3" fmla="*/ 107 h 143"/>
                <a:gd name="T4" fmla="*/ 26 w 153"/>
                <a:gd name="T5" fmla="*/ 126 h 143"/>
                <a:gd name="T6" fmla="*/ 24 w 153"/>
                <a:gd name="T7" fmla="*/ 126 h 143"/>
                <a:gd name="T8" fmla="*/ 24 w 153"/>
                <a:gd name="T9" fmla="*/ 124 h 143"/>
                <a:gd name="T10" fmla="*/ 46 w 153"/>
                <a:gd name="T11" fmla="*/ 86 h 143"/>
                <a:gd name="T12" fmla="*/ 0 w 153"/>
                <a:gd name="T13" fmla="*/ 60 h 143"/>
                <a:gd name="T14" fmla="*/ 0 w 153"/>
                <a:gd name="T15" fmla="*/ 58 h 143"/>
                <a:gd name="T16" fmla="*/ 1 w 153"/>
                <a:gd name="T17" fmla="*/ 57 h 143"/>
                <a:gd name="T18" fmla="*/ 54 w 153"/>
                <a:gd name="T19" fmla="*/ 46 h 143"/>
                <a:gd name="T20" fmla="*/ 71 w 153"/>
                <a:gd name="T21" fmla="*/ 1 h 143"/>
                <a:gd name="T22" fmla="*/ 73 w 153"/>
                <a:gd name="T23" fmla="*/ 0 h 143"/>
                <a:gd name="T24" fmla="*/ 74 w 153"/>
                <a:gd name="T25" fmla="*/ 1 h 143"/>
                <a:gd name="T26" fmla="*/ 90 w 153"/>
                <a:gd name="T27" fmla="*/ 44 h 143"/>
                <a:gd name="T28" fmla="*/ 152 w 153"/>
                <a:gd name="T29" fmla="*/ 66 h 143"/>
                <a:gd name="T30" fmla="*/ 153 w 153"/>
                <a:gd name="T31" fmla="*/ 68 h 143"/>
                <a:gd name="T32" fmla="*/ 152 w 153"/>
                <a:gd name="T33" fmla="*/ 69 h 143"/>
                <a:gd name="T34" fmla="*/ 112 w 153"/>
                <a:gd name="T35" fmla="*/ 86 h 143"/>
                <a:gd name="T36" fmla="*/ 120 w 153"/>
                <a:gd name="T37" fmla="*/ 142 h 143"/>
                <a:gd name="T38" fmla="*/ 119 w 153"/>
                <a:gd name="T39" fmla="*/ 143 h 143"/>
                <a:gd name="T40" fmla="*/ 119 w 153"/>
                <a:gd name="T41" fmla="*/ 143 h 143"/>
                <a:gd name="T42" fmla="*/ 118 w 153"/>
                <a:gd name="T43" fmla="*/ 143 h 143"/>
                <a:gd name="T44" fmla="*/ 78 w 153"/>
                <a:gd name="T45" fmla="*/ 104 h 143"/>
                <a:gd name="T46" fmla="*/ 117 w 153"/>
                <a:gd name="T47" fmla="*/ 138 h 143"/>
                <a:gd name="T48" fmla="*/ 109 w 153"/>
                <a:gd name="T49" fmla="*/ 86 h 143"/>
                <a:gd name="T50" fmla="*/ 110 w 153"/>
                <a:gd name="T51" fmla="*/ 84 h 143"/>
                <a:gd name="T52" fmla="*/ 148 w 153"/>
                <a:gd name="T53" fmla="*/ 68 h 143"/>
                <a:gd name="T54" fmla="*/ 89 w 153"/>
                <a:gd name="T55" fmla="*/ 47 h 143"/>
                <a:gd name="T56" fmla="*/ 88 w 153"/>
                <a:gd name="T57" fmla="*/ 46 h 143"/>
                <a:gd name="T58" fmla="*/ 73 w 153"/>
                <a:gd name="T59" fmla="*/ 5 h 143"/>
                <a:gd name="T60" fmla="*/ 56 w 153"/>
                <a:gd name="T61" fmla="*/ 48 h 143"/>
                <a:gd name="T62" fmla="*/ 55 w 153"/>
                <a:gd name="T63" fmla="*/ 49 h 143"/>
                <a:gd name="T64" fmla="*/ 5 w 153"/>
                <a:gd name="T65" fmla="*/ 59 h 143"/>
                <a:gd name="T66" fmla="*/ 49 w 153"/>
                <a:gd name="T67" fmla="*/ 84 h 143"/>
                <a:gd name="T68" fmla="*/ 49 w 153"/>
                <a:gd name="T69" fmla="*/ 85 h 143"/>
                <a:gd name="T70" fmla="*/ 49 w 153"/>
                <a:gd name="T71" fmla="*/ 86 h 143"/>
                <a:gd name="T72" fmla="*/ 29 w 153"/>
                <a:gd name="T73" fmla="*/ 122 h 143"/>
                <a:gd name="T74" fmla="*/ 76 w 153"/>
                <a:gd name="T75" fmla="*/ 104 h 143"/>
                <a:gd name="T76" fmla="*/ 77 w 153"/>
                <a:gd name="T77" fmla="*/ 104 h 143"/>
                <a:gd name="T78" fmla="*/ 78 w 153"/>
                <a:gd name="T79" fmla="*/ 104 h 143"/>
                <a:gd name="T80" fmla="*/ 71 w 153"/>
                <a:gd name="T81" fmla="*/ 2 h 143"/>
                <a:gd name="T82" fmla="*/ 73 w 153"/>
                <a:gd name="T83" fmla="*/ 1 h 143"/>
                <a:gd name="T84" fmla="*/ 71 w 153"/>
                <a:gd name="T8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" h="143">
                  <a:moveTo>
                    <a:pt x="118" y="143"/>
                  </a:moveTo>
                  <a:cubicBezTo>
                    <a:pt x="77" y="107"/>
                    <a:pt x="77" y="107"/>
                    <a:pt x="77" y="107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5" y="127"/>
                    <a:pt x="24" y="126"/>
                    <a:pt x="24" y="126"/>
                  </a:cubicBezTo>
                  <a:cubicBezTo>
                    <a:pt x="24" y="125"/>
                    <a:pt x="24" y="125"/>
                    <a:pt x="24" y="124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59"/>
                    <a:pt x="0" y="58"/>
                  </a:cubicBezTo>
                  <a:cubicBezTo>
                    <a:pt x="0" y="58"/>
                    <a:pt x="0" y="57"/>
                    <a:pt x="1" y="57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0"/>
                    <a:pt x="72" y="0"/>
                    <a:pt x="73" y="0"/>
                  </a:cubicBezTo>
                  <a:cubicBezTo>
                    <a:pt x="73" y="0"/>
                    <a:pt x="74" y="0"/>
                    <a:pt x="74" y="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3" y="67"/>
                    <a:pt x="153" y="67"/>
                    <a:pt x="153" y="68"/>
                  </a:cubicBezTo>
                  <a:cubicBezTo>
                    <a:pt x="153" y="68"/>
                    <a:pt x="153" y="69"/>
                    <a:pt x="152" y="69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0" y="142"/>
                    <a:pt x="120" y="143"/>
                    <a:pt x="119" y="143"/>
                  </a:cubicBezTo>
                  <a:cubicBezTo>
                    <a:pt x="119" y="143"/>
                    <a:pt x="119" y="143"/>
                    <a:pt x="119" y="143"/>
                  </a:cubicBezTo>
                  <a:lnTo>
                    <a:pt x="118" y="143"/>
                  </a:lnTo>
                  <a:close/>
                  <a:moveTo>
                    <a:pt x="78" y="104"/>
                  </a:moveTo>
                  <a:cubicBezTo>
                    <a:pt x="117" y="138"/>
                    <a:pt x="117" y="138"/>
                    <a:pt x="117" y="138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85"/>
                    <a:pt x="109" y="84"/>
                    <a:pt x="110" y="8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8" y="47"/>
                    <a:pt x="88" y="46"/>
                    <a:pt x="88" y="4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6" y="49"/>
                    <a:pt x="55" y="4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4"/>
                    <a:pt x="49" y="85"/>
                  </a:cubicBezTo>
                  <a:cubicBezTo>
                    <a:pt x="49" y="85"/>
                    <a:pt x="49" y="85"/>
                    <a:pt x="49" y="8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7" y="104"/>
                    <a:pt x="77" y="104"/>
                  </a:cubicBezTo>
                  <a:lnTo>
                    <a:pt x="78" y="104"/>
                  </a:lnTo>
                  <a:close/>
                  <a:moveTo>
                    <a:pt x="71" y="2"/>
                  </a:moveTo>
                  <a:cubicBezTo>
                    <a:pt x="73" y="1"/>
                    <a:pt x="73" y="1"/>
                    <a:pt x="73" y="1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1845088" y="576353"/>
              <a:ext cx="694543" cy="471062"/>
            </a:xfrm>
            <a:custGeom>
              <a:avLst/>
              <a:gdLst>
                <a:gd name="T0" fmla="*/ 317 w 317"/>
                <a:gd name="T1" fmla="*/ 82 h 215"/>
                <a:gd name="T2" fmla="*/ 270 w 317"/>
                <a:gd name="T3" fmla="*/ 66 h 215"/>
                <a:gd name="T4" fmla="*/ 99 w 317"/>
                <a:gd name="T5" fmla="*/ 130 h 215"/>
                <a:gd name="T6" fmla="*/ 111 w 317"/>
                <a:gd name="T7" fmla="*/ 137 h 215"/>
                <a:gd name="T8" fmla="*/ 92 w 317"/>
                <a:gd name="T9" fmla="*/ 168 h 215"/>
                <a:gd name="T10" fmla="*/ 317 w 317"/>
                <a:gd name="T11" fmla="*/ 82 h 215"/>
                <a:gd name="T12" fmla="*/ 192 w 317"/>
                <a:gd name="T13" fmla="*/ 0 h 215"/>
                <a:gd name="T14" fmla="*/ 137 w 317"/>
                <a:gd name="T15" fmla="*/ 21 h 215"/>
                <a:gd name="T16" fmla="*/ 128 w 317"/>
                <a:gd name="T17" fmla="*/ 47 h 215"/>
                <a:gd name="T18" fmla="*/ 0 w 317"/>
                <a:gd name="T19" fmla="*/ 75 h 215"/>
                <a:gd name="T20" fmla="*/ 38 w 317"/>
                <a:gd name="T21" fmla="*/ 94 h 215"/>
                <a:gd name="T22" fmla="*/ 203 w 317"/>
                <a:gd name="T23" fmla="*/ 30 h 215"/>
                <a:gd name="T24" fmla="*/ 192 w 317"/>
                <a:gd name="T25" fmla="*/ 0 h 215"/>
                <a:gd name="T26" fmla="*/ 187 w 317"/>
                <a:gd name="T27" fmla="*/ 191 h 215"/>
                <a:gd name="T28" fmla="*/ 215 w 317"/>
                <a:gd name="T29" fmla="*/ 215 h 215"/>
                <a:gd name="T30" fmla="*/ 267 w 317"/>
                <a:gd name="T31" fmla="*/ 196 h 215"/>
                <a:gd name="T32" fmla="*/ 263 w 317"/>
                <a:gd name="T33" fmla="*/ 163 h 215"/>
                <a:gd name="T34" fmla="*/ 187 w 317"/>
                <a:gd name="T35" fmla="*/ 1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7" h="215">
                  <a:moveTo>
                    <a:pt x="317" y="82"/>
                  </a:moveTo>
                  <a:lnTo>
                    <a:pt x="270" y="66"/>
                  </a:lnTo>
                  <a:lnTo>
                    <a:pt x="99" y="130"/>
                  </a:lnTo>
                  <a:lnTo>
                    <a:pt x="111" y="137"/>
                  </a:lnTo>
                  <a:lnTo>
                    <a:pt x="92" y="168"/>
                  </a:lnTo>
                  <a:lnTo>
                    <a:pt x="317" y="82"/>
                  </a:lnTo>
                  <a:close/>
                  <a:moveTo>
                    <a:pt x="192" y="0"/>
                  </a:moveTo>
                  <a:lnTo>
                    <a:pt x="137" y="21"/>
                  </a:lnTo>
                  <a:lnTo>
                    <a:pt x="128" y="47"/>
                  </a:lnTo>
                  <a:lnTo>
                    <a:pt x="0" y="75"/>
                  </a:lnTo>
                  <a:lnTo>
                    <a:pt x="38" y="94"/>
                  </a:lnTo>
                  <a:lnTo>
                    <a:pt x="203" y="30"/>
                  </a:lnTo>
                  <a:lnTo>
                    <a:pt x="192" y="0"/>
                  </a:lnTo>
                  <a:close/>
                  <a:moveTo>
                    <a:pt x="187" y="191"/>
                  </a:moveTo>
                  <a:lnTo>
                    <a:pt x="215" y="215"/>
                  </a:lnTo>
                  <a:lnTo>
                    <a:pt x="267" y="196"/>
                  </a:lnTo>
                  <a:lnTo>
                    <a:pt x="263" y="163"/>
                  </a:lnTo>
                  <a:lnTo>
                    <a:pt x="187" y="191"/>
                  </a:lnTo>
                  <a:close/>
                </a:path>
              </a:pathLst>
            </a:custGeom>
            <a:solidFill>
              <a:srgbClr val="FFD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1840706" y="569780"/>
              <a:ext cx="703307" cy="488590"/>
            </a:xfrm>
            <a:custGeom>
              <a:avLst/>
              <a:gdLst>
                <a:gd name="T0" fmla="*/ 79 w 136"/>
                <a:gd name="T1" fmla="*/ 83 h 94"/>
                <a:gd name="T2" fmla="*/ 80 w 136"/>
                <a:gd name="T3" fmla="*/ 80 h 94"/>
                <a:gd name="T4" fmla="*/ 113 w 136"/>
                <a:gd name="T5" fmla="*/ 68 h 94"/>
                <a:gd name="T6" fmla="*/ 116 w 136"/>
                <a:gd name="T7" fmla="*/ 84 h 94"/>
                <a:gd name="T8" fmla="*/ 93 w 136"/>
                <a:gd name="T9" fmla="*/ 94 h 94"/>
                <a:gd name="T10" fmla="*/ 91 w 136"/>
                <a:gd name="T11" fmla="*/ 93 h 94"/>
                <a:gd name="T12" fmla="*/ 112 w 136"/>
                <a:gd name="T13" fmla="*/ 83 h 94"/>
                <a:gd name="T14" fmla="*/ 83 w 136"/>
                <a:gd name="T15" fmla="*/ 82 h 94"/>
                <a:gd name="T16" fmla="*/ 39 w 136"/>
                <a:gd name="T17" fmla="*/ 73 h 94"/>
                <a:gd name="T18" fmla="*/ 46 w 136"/>
                <a:gd name="T19" fmla="*/ 60 h 94"/>
                <a:gd name="T20" fmla="*/ 42 w 136"/>
                <a:gd name="T21" fmla="*/ 56 h 94"/>
                <a:gd name="T22" fmla="*/ 114 w 136"/>
                <a:gd name="T23" fmla="*/ 27 h 94"/>
                <a:gd name="T24" fmla="*/ 135 w 136"/>
                <a:gd name="T25" fmla="*/ 34 h 94"/>
                <a:gd name="T26" fmla="*/ 135 w 136"/>
                <a:gd name="T27" fmla="*/ 34 h 94"/>
                <a:gd name="T28" fmla="*/ 135 w 136"/>
                <a:gd name="T29" fmla="*/ 37 h 94"/>
                <a:gd name="T30" fmla="*/ 40 w 136"/>
                <a:gd name="T31" fmla="*/ 74 h 94"/>
                <a:gd name="T32" fmla="*/ 47 w 136"/>
                <a:gd name="T33" fmla="*/ 56 h 94"/>
                <a:gd name="T34" fmla="*/ 49 w 136"/>
                <a:gd name="T35" fmla="*/ 59 h 94"/>
                <a:gd name="T36" fmla="*/ 44 w 136"/>
                <a:gd name="T37" fmla="*/ 69 h 94"/>
                <a:gd name="T38" fmla="*/ 115 w 136"/>
                <a:gd name="T39" fmla="*/ 30 h 94"/>
                <a:gd name="T40" fmla="*/ 16 w 136"/>
                <a:gd name="T41" fmla="*/ 43 h 94"/>
                <a:gd name="T42" fmla="*/ 0 w 136"/>
                <a:gd name="T43" fmla="*/ 32 h 94"/>
                <a:gd name="T44" fmla="*/ 54 w 136"/>
                <a:gd name="T45" fmla="*/ 20 h 94"/>
                <a:gd name="T46" fmla="*/ 59 w 136"/>
                <a:gd name="T47" fmla="*/ 9 h 94"/>
                <a:gd name="T48" fmla="*/ 83 w 136"/>
                <a:gd name="T49" fmla="*/ 0 h 94"/>
                <a:gd name="T50" fmla="*/ 89 w 136"/>
                <a:gd name="T51" fmla="*/ 14 h 94"/>
                <a:gd name="T52" fmla="*/ 17 w 136"/>
                <a:gd name="T53" fmla="*/ 43 h 94"/>
                <a:gd name="T54" fmla="*/ 16 w 136"/>
                <a:gd name="T55" fmla="*/ 43 h 94"/>
                <a:gd name="T56" fmla="*/ 56 w 136"/>
                <a:gd name="T57" fmla="*/ 22 h 94"/>
                <a:gd name="T58" fmla="*/ 5 w 136"/>
                <a:gd name="T59" fmla="*/ 33 h 94"/>
                <a:gd name="T60" fmla="*/ 85 w 136"/>
                <a:gd name="T61" fmla="*/ 13 h 94"/>
                <a:gd name="T62" fmla="*/ 60 w 136"/>
                <a:gd name="T63" fmla="*/ 11 h 94"/>
                <a:gd name="T64" fmla="*/ 82 w 136"/>
                <a:gd name="T65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" h="94">
                  <a:moveTo>
                    <a:pt x="91" y="93"/>
                  </a:move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1"/>
                    <a:pt x="79" y="81"/>
                    <a:pt x="80" y="80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2" y="68"/>
                    <a:pt x="112" y="68"/>
                    <a:pt x="113" y="68"/>
                  </a:cubicBezTo>
                  <a:cubicBezTo>
                    <a:pt x="113" y="68"/>
                    <a:pt x="113" y="69"/>
                    <a:pt x="114" y="69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84"/>
                    <a:pt x="115" y="85"/>
                    <a:pt x="115" y="85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2" y="94"/>
                    <a:pt x="92" y="94"/>
                    <a:pt x="92" y="94"/>
                  </a:cubicBezTo>
                  <a:lnTo>
                    <a:pt x="91" y="93"/>
                  </a:lnTo>
                  <a:close/>
                  <a:moveTo>
                    <a:pt x="92" y="91"/>
                  </a:moveTo>
                  <a:cubicBezTo>
                    <a:pt x="112" y="83"/>
                    <a:pt x="112" y="83"/>
                    <a:pt x="112" y="8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83" y="82"/>
                    <a:pt x="83" y="82"/>
                    <a:pt x="83" y="82"/>
                  </a:cubicBezTo>
                  <a:lnTo>
                    <a:pt x="92" y="91"/>
                  </a:lnTo>
                  <a:close/>
                  <a:moveTo>
                    <a:pt x="39" y="73"/>
                  </a:moveTo>
                  <a:cubicBezTo>
                    <a:pt x="39" y="73"/>
                    <a:pt x="39" y="72"/>
                    <a:pt x="39" y="72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2" y="57"/>
                    <a:pt x="42" y="56"/>
                  </a:cubicBezTo>
                  <a:cubicBezTo>
                    <a:pt x="42" y="56"/>
                    <a:pt x="42" y="55"/>
                    <a:pt x="43" y="55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6" y="35"/>
                    <a:pt x="136" y="35"/>
                    <a:pt x="136" y="36"/>
                  </a:cubicBezTo>
                  <a:cubicBezTo>
                    <a:pt x="136" y="36"/>
                    <a:pt x="136" y="37"/>
                    <a:pt x="135" y="3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40" y="74"/>
                    <a:pt x="39" y="73"/>
                  </a:cubicBezTo>
                  <a:close/>
                  <a:moveTo>
                    <a:pt x="47" y="56"/>
                  </a:move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8"/>
                    <a:pt x="49" y="59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15" y="30"/>
                    <a:pt x="115" y="30"/>
                    <a:pt x="115" y="30"/>
                  </a:cubicBezTo>
                  <a:lnTo>
                    <a:pt x="47" y="56"/>
                  </a:lnTo>
                  <a:close/>
                  <a:moveTo>
                    <a:pt x="16" y="4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9"/>
                    <a:pt x="58" y="9"/>
                    <a:pt x="59" y="9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3" y="0"/>
                  </a:cubicBezTo>
                  <a:cubicBezTo>
                    <a:pt x="83" y="0"/>
                    <a:pt x="83" y="0"/>
                    <a:pt x="84" y="1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5"/>
                    <a:pt x="88" y="15"/>
                    <a:pt x="88" y="16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6" y="43"/>
                  </a:lnTo>
                  <a:close/>
                  <a:moveTo>
                    <a:pt x="60" y="11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3"/>
                    <a:pt x="55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1" y="3"/>
                    <a:pt x="81" y="3"/>
                    <a:pt x="81" y="3"/>
                  </a:cubicBezTo>
                  <a:lnTo>
                    <a:pt x="60" y="11"/>
                  </a:lnTo>
                  <a:close/>
                  <a:moveTo>
                    <a:pt x="81" y="2"/>
                  </a:moveTo>
                  <a:cubicBezTo>
                    <a:pt x="82" y="1"/>
                    <a:pt x="82" y="1"/>
                    <a:pt x="82" y="1"/>
                  </a:cubicBezTo>
                  <a:lnTo>
                    <a:pt x="81" y="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968677" y="-322024"/>
            <a:ext cx="799606" cy="3002344"/>
            <a:chOff x="2969064" y="-321950"/>
            <a:chExt cx="799710" cy="3001649"/>
          </a:xfrm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374395" y="-310996"/>
              <a:ext cx="0" cy="2353118"/>
            </a:xfrm>
            <a:custGeom>
              <a:avLst/>
              <a:gdLst>
                <a:gd name="T0" fmla="*/ 1074 h 1074"/>
                <a:gd name="T1" fmla="*/ 0 h 1074"/>
                <a:gd name="T2" fmla="*/ 1074 h 10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74">
                  <a:moveTo>
                    <a:pt x="0" y="1074"/>
                  </a:moveTo>
                  <a:lnTo>
                    <a:pt x="0" y="0"/>
                  </a:lnTo>
                  <a:lnTo>
                    <a:pt x="0" y="1074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74395" y="-310996"/>
              <a:ext cx="0" cy="235311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363441" y="-321950"/>
              <a:ext cx="15338" cy="2368455"/>
            </a:xfrm>
            <a:custGeom>
              <a:avLst/>
              <a:gdLst>
                <a:gd name="T0" fmla="*/ 0 w 3"/>
                <a:gd name="T1" fmla="*/ 456 h 457"/>
                <a:gd name="T2" fmla="*/ 0 w 3"/>
                <a:gd name="T3" fmla="*/ 2 h 457"/>
                <a:gd name="T4" fmla="*/ 2 w 3"/>
                <a:gd name="T5" fmla="*/ 0 h 457"/>
                <a:gd name="T6" fmla="*/ 3 w 3"/>
                <a:gd name="T7" fmla="*/ 2 h 457"/>
                <a:gd name="T8" fmla="*/ 3 w 3"/>
                <a:gd name="T9" fmla="*/ 456 h 457"/>
                <a:gd name="T10" fmla="*/ 2 w 3"/>
                <a:gd name="T11" fmla="*/ 457 h 457"/>
                <a:gd name="T12" fmla="*/ 0 w 3"/>
                <a:gd name="T13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57">
                  <a:moveTo>
                    <a:pt x="0" y="45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456"/>
                    <a:pt x="3" y="456"/>
                    <a:pt x="3" y="456"/>
                  </a:cubicBezTo>
                  <a:cubicBezTo>
                    <a:pt x="3" y="457"/>
                    <a:pt x="2" y="457"/>
                    <a:pt x="2" y="457"/>
                  </a:cubicBezTo>
                  <a:cubicBezTo>
                    <a:pt x="1" y="457"/>
                    <a:pt x="0" y="457"/>
                    <a:pt x="0" y="45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975636" y="1974202"/>
              <a:ext cx="786564" cy="701115"/>
            </a:xfrm>
            <a:custGeom>
              <a:avLst/>
              <a:gdLst>
                <a:gd name="T0" fmla="*/ 182 w 359"/>
                <a:gd name="T1" fmla="*/ 0 h 320"/>
                <a:gd name="T2" fmla="*/ 139 w 359"/>
                <a:gd name="T3" fmla="*/ 104 h 320"/>
                <a:gd name="T4" fmla="*/ 0 w 359"/>
                <a:gd name="T5" fmla="*/ 121 h 320"/>
                <a:gd name="T6" fmla="*/ 116 w 359"/>
                <a:gd name="T7" fmla="*/ 185 h 320"/>
                <a:gd name="T8" fmla="*/ 75 w 359"/>
                <a:gd name="T9" fmla="*/ 303 h 320"/>
                <a:gd name="T10" fmla="*/ 196 w 359"/>
                <a:gd name="T11" fmla="*/ 268 h 320"/>
                <a:gd name="T12" fmla="*/ 277 w 359"/>
                <a:gd name="T13" fmla="*/ 320 h 320"/>
                <a:gd name="T14" fmla="*/ 269 w 359"/>
                <a:gd name="T15" fmla="*/ 185 h 320"/>
                <a:gd name="T16" fmla="*/ 359 w 359"/>
                <a:gd name="T17" fmla="*/ 138 h 320"/>
                <a:gd name="T18" fmla="*/ 227 w 359"/>
                <a:gd name="T19" fmla="*/ 97 h 320"/>
                <a:gd name="T20" fmla="*/ 182 w 359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9" h="320">
                  <a:moveTo>
                    <a:pt x="182" y="0"/>
                  </a:moveTo>
                  <a:lnTo>
                    <a:pt x="139" y="104"/>
                  </a:lnTo>
                  <a:lnTo>
                    <a:pt x="0" y="121"/>
                  </a:lnTo>
                  <a:lnTo>
                    <a:pt x="116" y="185"/>
                  </a:lnTo>
                  <a:lnTo>
                    <a:pt x="75" y="303"/>
                  </a:lnTo>
                  <a:lnTo>
                    <a:pt x="196" y="268"/>
                  </a:lnTo>
                  <a:lnTo>
                    <a:pt x="277" y="320"/>
                  </a:lnTo>
                  <a:lnTo>
                    <a:pt x="269" y="185"/>
                  </a:lnTo>
                  <a:lnTo>
                    <a:pt x="359" y="138"/>
                  </a:lnTo>
                  <a:lnTo>
                    <a:pt x="227" y="9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2969064" y="1965438"/>
              <a:ext cx="799710" cy="714261"/>
            </a:xfrm>
            <a:custGeom>
              <a:avLst/>
              <a:gdLst>
                <a:gd name="T0" fmla="*/ 117 w 154"/>
                <a:gd name="T1" fmla="*/ 138 h 138"/>
                <a:gd name="T2" fmla="*/ 84 w 154"/>
                <a:gd name="T3" fmla="*/ 117 h 138"/>
                <a:gd name="T4" fmla="*/ 34 w 154"/>
                <a:gd name="T5" fmla="*/ 131 h 138"/>
                <a:gd name="T6" fmla="*/ 32 w 154"/>
                <a:gd name="T7" fmla="*/ 131 h 138"/>
                <a:gd name="T8" fmla="*/ 32 w 154"/>
                <a:gd name="T9" fmla="*/ 129 h 138"/>
                <a:gd name="T10" fmla="*/ 48 w 154"/>
                <a:gd name="T11" fmla="*/ 81 h 138"/>
                <a:gd name="T12" fmla="*/ 1 w 154"/>
                <a:gd name="T13" fmla="*/ 54 h 138"/>
                <a:gd name="T14" fmla="*/ 0 w 154"/>
                <a:gd name="T15" fmla="*/ 52 h 138"/>
                <a:gd name="T16" fmla="*/ 1 w 154"/>
                <a:gd name="T17" fmla="*/ 51 h 138"/>
                <a:gd name="T18" fmla="*/ 59 w 154"/>
                <a:gd name="T19" fmla="*/ 45 h 138"/>
                <a:gd name="T20" fmla="*/ 76 w 154"/>
                <a:gd name="T21" fmla="*/ 1 h 138"/>
                <a:gd name="T22" fmla="*/ 78 w 154"/>
                <a:gd name="T23" fmla="*/ 1 h 138"/>
                <a:gd name="T24" fmla="*/ 79 w 154"/>
                <a:gd name="T25" fmla="*/ 1 h 138"/>
                <a:gd name="T26" fmla="*/ 98 w 154"/>
                <a:gd name="T27" fmla="*/ 41 h 138"/>
                <a:gd name="T28" fmla="*/ 153 w 154"/>
                <a:gd name="T29" fmla="*/ 58 h 138"/>
                <a:gd name="T30" fmla="*/ 154 w 154"/>
                <a:gd name="T31" fmla="*/ 60 h 138"/>
                <a:gd name="T32" fmla="*/ 153 w 154"/>
                <a:gd name="T33" fmla="*/ 61 h 138"/>
                <a:gd name="T34" fmla="*/ 117 w 154"/>
                <a:gd name="T35" fmla="*/ 81 h 138"/>
                <a:gd name="T36" fmla="*/ 120 w 154"/>
                <a:gd name="T37" fmla="*/ 137 h 138"/>
                <a:gd name="T38" fmla="*/ 119 w 154"/>
                <a:gd name="T39" fmla="*/ 138 h 138"/>
                <a:gd name="T40" fmla="*/ 118 w 154"/>
                <a:gd name="T41" fmla="*/ 138 h 138"/>
                <a:gd name="T42" fmla="*/ 117 w 154"/>
                <a:gd name="T43" fmla="*/ 138 h 138"/>
                <a:gd name="T44" fmla="*/ 85 w 154"/>
                <a:gd name="T45" fmla="*/ 114 h 138"/>
                <a:gd name="T46" fmla="*/ 117 w 154"/>
                <a:gd name="T47" fmla="*/ 134 h 138"/>
                <a:gd name="T48" fmla="*/ 114 w 154"/>
                <a:gd name="T49" fmla="*/ 80 h 138"/>
                <a:gd name="T50" fmla="*/ 114 w 154"/>
                <a:gd name="T51" fmla="*/ 79 h 138"/>
                <a:gd name="T52" fmla="*/ 149 w 154"/>
                <a:gd name="T53" fmla="*/ 60 h 138"/>
                <a:gd name="T54" fmla="*/ 97 w 154"/>
                <a:gd name="T55" fmla="*/ 44 h 138"/>
                <a:gd name="T56" fmla="*/ 96 w 154"/>
                <a:gd name="T57" fmla="*/ 43 h 138"/>
                <a:gd name="T58" fmla="*/ 78 w 154"/>
                <a:gd name="T59" fmla="*/ 6 h 138"/>
                <a:gd name="T60" fmla="*/ 61 w 154"/>
                <a:gd name="T61" fmla="*/ 47 h 138"/>
                <a:gd name="T62" fmla="*/ 60 w 154"/>
                <a:gd name="T63" fmla="*/ 48 h 138"/>
                <a:gd name="T64" fmla="*/ 6 w 154"/>
                <a:gd name="T65" fmla="*/ 54 h 138"/>
                <a:gd name="T66" fmla="*/ 51 w 154"/>
                <a:gd name="T67" fmla="*/ 79 h 138"/>
                <a:gd name="T68" fmla="*/ 51 w 154"/>
                <a:gd name="T69" fmla="*/ 80 h 138"/>
                <a:gd name="T70" fmla="*/ 36 w 154"/>
                <a:gd name="T71" fmla="*/ 128 h 138"/>
                <a:gd name="T72" fmla="*/ 84 w 154"/>
                <a:gd name="T73" fmla="*/ 113 h 138"/>
                <a:gd name="T74" fmla="*/ 84 w 154"/>
                <a:gd name="T75" fmla="*/ 113 h 138"/>
                <a:gd name="T76" fmla="*/ 85 w 154"/>
                <a:gd name="T77" fmla="*/ 114 h 138"/>
                <a:gd name="T78" fmla="*/ 76 w 154"/>
                <a:gd name="T79" fmla="*/ 3 h 138"/>
                <a:gd name="T80" fmla="*/ 78 w 154"/>
                <a:gd name="T81" fmla="*/ 2 h 138"/>
                <a:gd name="T82" fmla="*/ 76 w 154"/>
                <a:gd name="T83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138">
                  <a:moveTo>
                    <a:pt x="117" y="138"/>
                  </a:moveTo>
                  <a:cubicBezTo>
                    <a:pt x="84" y="117"/>
                    <a:pt x="84" y="117"/>
                    <a:pt x="84" y="117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1"/>
                    <a:pt x="33" y="131"/>
                    <a:pt x="32" y="131"/>
                  </a:cubicBezTo>
                  <a:cubicBezTo>
                    <a:pt x="32" y="130"/>
                    <a:pt x="32" y="130"/>
                    <a:pt x="32" y="129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0" y="52"/>
                    <a:pt x="0" y="51"/>
                    <a:pt x="1" y="5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7" y="1"/>
                    <a:pt x="78" y="1"/>
                  </a:cubicBezTo>
                  <a:cubicBezTo>
                    <a:pt x="78" y="0"/>
                    <a:pt x="79" y="1"/>
                    <a:pt x="79" y="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9"/>
                    <a:pt x="154" y="59"/>
                    <a:pt x="154" y="60"/>
                  </a:cubicBezTo>
                  <a:cubicBezTo>
                    <a:pt x="154" y="60"/>
                    <a:pt x="154" y="61"/>
                    <a:pt x="153" y="6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20" y="137"/>
                    <a:pt x="120" y="138"/>
                    <a:pt x="119" y="138"/>
                  </a:cubicBezTo>
                  <a:cubicBezTo>
                    <a:pt x="118" y="138"/>
                    <a:pt x="118" y="138"/>
                    <a:pt x="118" y="138"/>
                  </a:cubicBezTo>
                  <a:lnTo>
                    <a:pt x="117" y="138"/>
                  </a:lnTo>
                  <a:close/>
                  <a:moveTo>
                    <a:pt x="85" y="114"/>
                  </a:moveTo>
                  <a:cubicBezTo>
                    <a:pt x="117" y="134"/>
                    <a:pt x="117" y="134"/>
                    <a:pt x="117" y="134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4"/>
                    <a:pt x="96" y="44"/>
                    <a:pt x="96" y="4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0" y="48"/>
                    <a:pt x="60" y="48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80"/>
                    <a:pt x="51" y="80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13"/>
                    <a:pt x="84" y="113"/>
                    <a:pt x="84" y="113"/>
                  </a:cubicBezTo>
                  <a:lnTo>
                    <a:pt x="85" y="114"/>
                  </a:lnTo>
                  <a:close/>
                  <a:moveTo>
                    <a:pt x="76" y="3"/>
                  </a:moveTo>
                  <a:cubicBezTo>
                    <a:pt x="78" y="2"/>
                    <a:pt x="78" y="2"/>
                    <a:pt x="78" y="2"/>
                  </a:cubicBezTo>
                  <a:lnTo>
                    <a:pt x="76" y="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3006310" y="2094705"/>
              <a:ext cx="714261" cy="543364"/>
            </a:xfrm>
            <a:custGeom>
              <a:avLst/>
              <a:gdLst>
                <a:gd name="T0" fmla="*/ 66 w 326"/>
                <a:gd name="T1" fmla="*/ 236 h 248"/>
                <a:gd name="T2" fmla="*/ 61 w 326"/>
                <a:gd name="T3" fmla="*/ 248 h 248"/>
                <a:gd name="T4" fmla="*/ 182 w 326"/>
                <a:gd name="T5" fmla="*/ 213 h 248"/>
                <a:gd name="T6" fmla="*/ 196 w 326"/>
                <a:gd name="T7" fmla="*/ 222 h 248"/>
                <a:gd name="T8" fmla="*/ 260 w 326"/>
                <a:gd name="T9" fmla="*/ 198 h 248"/>
                <a:gd name="T10" fmla="*/ 258 w 326"/>
                <a:gd name="T11" fmla="*/ 163 h 248"/>
                <a:gd name="T12" fmla="*/ 66 w 326"/>
                <a:gd name="T13" fmla="*/ 236 h 248"/>
                <a:gd name="T14" fmla="*/ 102 w 326"/>
                <a:gd name="T15" fmla="*/ 130 h 248"/>
                <a:gd name="T16" fmla="*/ 87 w 326"/>
                <a:gd name="T17" fmla="*/ 170 h 248"/>
                <a:gd name="T18" fmla="*/ 326 w 326"/>
                <a:gd name="T19" fmla="*/ 78 h 248"/>
                <a:gd name="T20" fmla="*/ 277 w 326"/>
                <a:gd name="T21" fmla="*/ 61 h 248"/>
                <a:gd name="T22" fmla="*/ 102 w 326"/>
                <a:gd name="T23" fmla="*/ 130 h 248"/>
                <a:gd name="T24" fmla="*/ 102 w 326"/>
                <a:gd name="T25" fmla="*/ 130 h 248"/>
                <a:gd name="T26" fmla="*/ 194 w 326"/>
                <a:gd name="T27" fmla="*/ 0 h 248"/>
                <a:gd name="T28" fmla="*/ 137 w 326"/>
                <a:gd name="T29" fmla="*/ 21 h 248"/>
                <a:gd name="T30" fmla="*/ 125 w 326"/>
                <a:gd name="T31" fmla="*/ 49 h 248"/>
                <a:gd name="T32" fmla="*/ 35 w 326"/>
                <a:gd name="T33" fmla="*/ 59 h 248"/>
                <a:gd name="T34" fmla="*/ 0 w 326"/>
                <a:gd name="T35" fmla="*/ 73 h 248"/>
                <a:gd name="T36" fmla="*/ 38 w 326"/>
                <a:gd name="T37" fmla="*/ 94 h 248"/>
                <a:gd name="T38" fmla="*/ 208 w 326"/>
                <a:gd name="T39" fmla="*/ 28 h 248"/>
                <a:gd name="T40" fmla="*/ 194 w 326"/>
                <a:gd name="T41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6" h="248">
                  <a:moveTo>
                    <a:pt x="66" y="236"/>
                  </a:moveTo>
                  <a:lnTo>
                    <a:pt x="61" y="248"/>
                  </a:lnTo>
                  <a:lnTo>
                    <a:pt x="182" y="213"/>
                  </a:lnTo>
                  <a:lnTo>
                    <a:pt x="196" y="222"/>
                  </a:lnTo>
                  <a:lnTo>
                    <a:pt x="260" y="198"/>
                  </a:lnTo>
                  <a:lnTo>
                    <a:pt x="258" y="163"/>
                  </a:lnTo>
                  <a:lnTo>
                    <a:pt x="66" y="236"/>
                  </a:lnTo>
                  <a:close/>
                  <a:moveTo>
                    <a:pt x="102" y="130"/>
                  </a:moveTo>
                  <a:lnTo>
                    <a:pt x="87" y="170"/>
                  </a:lnTo>
                  <a:lnTo>
                    <a:pt x="326" y="78"/>
                  </a:lnTo>
                  <a:lnTo>
                    <a:pt x="277" y="61"/>
                  </a:lnTo>
                  <a:lnTo>
                    <a:pt x="102" y="130"/>
                  </a:lnTo>
                  <a:lnTo>
                    <a:pt x="102" y="130"/>
                  </a:lnTo>
                  <a:close/>
                  <a:moveTo>
                    <a:pt x="194" y="0"/>
                  </a:moveTo>
                  <a:lnTo>
                    <a:pt x="137" y="21"/>
                  </a:lnTo>
                  <a:lnTo>
                    <a:pt x="125" y="49"/>
                  </a:lnTo>
                  <a:lnTo>
                    <a:pt x="35" y="59"/>
                  </a:lnTo>
                  <a:lnTo>
                    <a:pt x="0" y="73"/>
                  </a:lnTo>
                  <a:lnTo>
                    <a:pt x="38" y="94"/>
                  </a:lnTo>
                  <a:lnTo>
                    <a:pt x="208" y="28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D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3001928" y="2083751"/>
              <a:ext cx="729599" cy="560892"/>
            </a:xfrm>
            <a:custGeom>
              <a:avLst/>
              <a:gdLst>
                <a:gd name="T0" fmla="*/ 26 w 141"/>
                <a:gd name="T1" fmla="*/ 106 h 108"/>
                <a:gd name="T2" fmla="*/ 28 w 141"/>
                <a:gd name="T3" fmla="*/ 101 h 108"/>
                <a:gd name="T4" fmla="*/ 111 w 141"/>
                <a:gd name="T5" fmla="*/ 70 h 108"/>
                <a:gd name="T6" fmla="*/ 112 w 141"/>
                <a:gd name="T7" fmla="*/ 86 h 108"/>
                <a:gd name="T8" fmla="*/ 85 w 141"/>
                <a:gd name="T9" fmla="*/ 97 h 108"/>
                <a:gd name="T10" fmla="*/ 78 w 141"/>
                <a:gd name="T11" fmla="*/ 94 h 108"/>
                <a:gd name="T12" fmla="*/ 27 w 141"/>
                <a:gd name="T13" fmla="*/ 108 h 108"/>
                <a:gd name="T14" fmla="*/ 30 w 141"/>
                <a:gd name="T15" fmla="*/ 105 h 108"/>
                <a:gd name="T16" fmla="*/ 79 w 141"/>
                <a:gd name="T17" fmla="*/ 91 h 108"/>
                <a:gd name="T18" fmla="*/ 109 w 141"/>
                <a:gd name="T19" fmla="*/ 85 h 108"/>
                <a:gd name="T20" fmla="*/ 30 w 141"/>
                <a:gd name="T21" fmla="*/ 103 h 108"/>
                <a:gd name="T22" fmla="*/ 37 w 141"/>
                <a:gd name="T23" fmla="*/ 75 h 108"/>
                <a:gd name="T24" fmla="*/ 42 w 141"/>
                <a:gd name="T25" fmla="*/ 57 h 108"/>
                <a:gd name="T26" fmla="*/ 43 w 141"/>
                <a:gd name="T27" fmla="*/ 55 h 108"/>
                <a:gd name="T28" fmla="*/ 118 w 141"/>
                <a:gd name="T29" fmla="*/ 27 h 108"/>
                <a:gd name="T30" fmla="*/ 141 w 141"/>
                <a:gd name="T31" fmla="*/ 35 h 108"/>
                <a:gd name="T32" fmla="*/ 39 w 141"/>
                <a:gd name="T33" fmla="*/ 75 h 108"/>
                <a:gd name="T34" fmla="*/ 37 w 141"/>
                <a:gd name="T35" fmla="*/ 75 h 108"/>
                <a:gd name="T36" fmla="*/ 135 w 141"/>
                <a:gd name="T37" fmla="*/ 35 h 108"/>
                <a:gd name="T38" fmla="*/ 45 w 141"/>
                <a:gd name="T39" fmla="*/ 58 h 108"/>
                <a:gd name="T40" fmla="*/ 16 w 141"/>
                <a:gd name="T41" fmla="*/ 43 h 108"/>
                <a:gd name="T42" fmla="*/ 0 w 141"/>
                <a:gd name="T43" fmla="*/ 33 h 108"/>
                <a:gd name="T44" fmla="*/ 15 w 141"/>
                <a:gd name="T45" fmla="*/ 26 h 108"/>
                <a:gd name="T46" fmla="*/ 53 w 141"/>
                <a:gd name="T47" fmla="*/ 22 h 108"/>
                <a:gd name="T48" fmla="*/ 58 w 141"/>
                <a:gd name="T49" fmla="*/ 9 h 108"/>
                <a:gd name="T50" fmla="*/ 84 w 141"/>
                <a:gd name="T51" fmla="*/ 1 h 108"/>
                <a:gd name="T52" fmla="*/ 90 w 141"/>
                <a:gd name="T53" fmla="*/ 15 h 108"/>
                <a:gd name="T54" fmla="*/ 18 w 141"/>
                <a:gd name="T55" fmla="*/ 43 h 108"/>
                <a:gd name="T56" fmla="*/ 16 w 141"/>
                <a:gd name="T57" fmla="*/ 43 h 108"/>
                <a:gd name="T58" fmla="*/ 55 w 141"/>
                <a:gd name="T59" fmla="*/ 24 h 108"/>
                <a:gd name="T60" fmla="*/ 16 w 141"/>
                <a:gd name="T61" fmla="*/ 29 h 108"/>
                <a:gd name="T62" fmla="*/ 17 w 141"/>
                <a:gd name="T63" fmla="*/ 40 h 108"/>
                <a:gd name="T64" fmla="*/ 82 w 141"/>
                <a:gd name="T65" fmla="*/ 4 h 108"/>
                <a:gd name="T66" fmla="*/ 81 w 141"/>
                <a:gd name="T67" fmla="*/ 2 h 108"/>
                <a:gd name="T68" fmla="*/ 81 w 141"/>
                <a:gd name="T69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08">
                  <a:moveTo>
                    <a:pt x="26" y="108"/>
                  </a:moveTo>
                  <a:cubicBezTo>
                    <a:pt x="26" y="107"/>
                    <a:pt x="26" y="107"/>
                    <a:pt x="26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10" y="69"/>
                    <a:pt x="110" y="69"/>
                    <a:pt x="111" y="70"/>
                  </a:cubicBezTo>
                  <a:cubicBezTo>
                    <a:pt x="111" y="70"/>
                    <a:pt x="111" y="70"/>
                    <a:pt x="111" y="71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86"/>
                    <a:pt x="112" y="87"/>
                    <a:pt x="111" y="8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08"/>
                    <a:pt x="27" y="108"/>
                    <a:pt x="26" y="108"/>
                  </a:cubicBezTo>
                  <a:close/>
                  <a:moveTo>
                    <a:pt x="30" y="105"/>
                  </a:move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9" y="90"/>
                    <a:pt x="79" y="91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30" y="103"/>
                    <a:pt x="30" y="103"/>
                    <a:pt x="30" y="103"/>
                  </a:cubicBezTo>
                  <a:lnTo>
                    <a:pt x="30" y="105"/>
                  </a:lnTo>
                  <a:close/>
                  <a:moveTo>
                    <a:pt x="37" y="75"/>
                  </a:moveTo>
                  <a:cubicBezTo>
                    <a:pt x="37" y="74"/>
                    <a:pt x="37" y="74"/>
                    <a:pt x="37" y="73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6"/>
                    <a:pt x="42" y="55"/>
                    <a:pt x="43" y="55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1" y="33"/>
                    <a:pt x="141" y="34"/>
                    <a:pt x="141" y="35"/>
                  </a:cubicBezTo>
                  <a:cubicBezTo>
                    <a:pt x="141" y="35"/>
                    <a:pt x="141" y="36"/>
                    <a:pt x="140" y="3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8" y="75"/>
                    <a:pt x="37" y="75"/>
                  </a:cubicBezTo>
                  <a:close/>
                  <a:moveTo>
                    <a:pt x="41" y="71"/>
                  </a:moveTo>
                  <a:cubicBezTo>
                    <a:pt x="135" y="35"/>
                    <a:pt x="135" y="35"/>
                    <a:pt x="135" y="35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45" y="58"/>
                    <a:pt x="45" y="58"/>
                    <a:pt x="45" y="58"/>
                  </a:cubicBezTo>
                  <a:lnTo>
                    <a:pt x="41" y="71"/>
                  </a:lnTo>
                  <a:close/>
                  <a:moveTo>
                    <a:pt x="16" y="43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2"/>
                    <a:pt x="0" y="32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0"/>
                    <a:pt x="58" y="9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0"/>
                    <a:pt x="84" y="1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5"/>
                  </a:cubicBezTo>
                  <a:cubicBezTo>
                    <a:pt x="90" y="15"/>
                    <a:pt x="90" y="16"/>
                    <a:pt x="89" y="16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6" y="43"/>
                  </a:lnTo>
                  <a:close/>
                  <a:moveTo>
                    <a:pt x="60" y="12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4" y="25"/>
                    <a:pt x="54" y="25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2" y="4"/>
                    <a:pt x="82" y="4"/>
                    <a:pt x="82" y="4"/>
                  </a:cubicBezTo>
                  <a:lnTo>
                    <a:pt x="60" y="12"/>
                  </a:lnTo>
                  <a:close/>
                  <a:moveTo>
                    <a:pt x="81" y="2"/>
                  </a:moveTo>
                  <a:cubicBezTo>
                    <a:pt x="83" y="2"/>
                    <a:pt x="83" y="2"/>
                    <a:pt x="83" y="2"/>
                  </a:cubicBezTo>
                  <a:lnTo>
                    <a:pt x="81" y="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261190" y="-346132"/>
            <a:ext cx="906950" cy="2430366"/>
            <a:chOff x="4261745" y="-346052"/>
            <a:chExt cx="907068" cy="2429803"/>
          </a:xfrm>
        </p:grpSpPr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680222" y="-341670"/>
              <a:ext cx="0" cy="1678295"/>
            </a:xfrm>
            <a:custGeom>
              <a:avLst/>
              <a:gdLst>
                <a:gd name="T0" fmla="*/ 766 h 766"/>
                <a:gd name="T1" fmla="*/ 0 h 766"/>
                <a:gd name="T2" fmla="*/ 766 h 7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66">
                  <a:moveTo>
                    <a:pt x="0" y="766"/>
                  </a:moveTo>
                  <a:lnTo>
                    <a:pt x="0" y="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4680222" y="-341670"/>
              <a:ext cx="0" cy="16782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669268" y="-346052"/>
              <a:ext cx="17528" cy="1693632"/>
            </a:xfrm>
            <a:custGeom>
              <a:avLst/>
              <a:gdLst>
                <a:gd name="T0" fmla="*/ 0 w 3"/>
                <a:gd name="T1" fmla="*/ 325 h 327"/>
                <a:gd name="T2" fmla="*/ 0 w 3"/>
                <a:gd name="T3" fmla="*/ 1 h 327"/>
                <a:gd name="T4" fmla="*/ 2 w 3"/>
                <a:gd name="T5" fmla="*/ 0 h 327"/>
                <a:gd name="T6" fmla="*/ 3 w 3"/>
                <a:gd name="T7" fmla="*/ 1 h 327"/>
                <a:gd name="T8" fmla="*/ 3 w 3"/>
                <a:gd name="T9" fmla="*/ 325 h 327"/>
                <a:gd name="T10" fmla="*/ 2 w 3"/>
                <a:gd name="T11" fmla="*/ 327 h 327"/>
                <a:gd name="T12" fmla="*/ 0 w 3"/>
                <a:gd name="T13" fmla="*/ 32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27">
                  <a:moveTo>
                    <a:pt x="0" y="32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25"/>
                    <a:pt x="3" y="325"/>
                    <a:pt x="3" y="325"/>
                  </a:cubicBezTo>
                  <a:cubicBezTo>
                    <a:pt x="3" y="326"/>
                    <a:pt x="2" y="327"/>
                    <a:pt x="2" y="327"/>
                  </a:cubicBezTo>
                  <a:cubicBezTo>
                    <a:pt x="1" y="327"/>
                    <a:pt x="0" y="326"/>
                    <a:pt x="0" y="32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266127" y="1275277"/>
              <a:ext cx="896113" cy="804092"/>
            </a:xfrm>
            <a:custGeom>
              <a:avLst/>
              <a:gdLst>
                <a:gd name="T0" fmla="*/ 180 w 409"/>
                <a:gd name="T1" fmla="*/ 0 h 367"/>
                <a:gd name="T2" fmla="*/ 132 w 409"/>
                <a:gd name="T3" fmla="*/ 154 h 367"/>
                <a:gd name="T4" fmla="*/ 0 w 409"/>
                <a:gd name="T5" fmla="*/ 185 h 367"/>
                <a:gd name="T6" fmla="*/ 123 w 409"/>
                <a:gd name="T7" fmla="*/ 248 h 367"/>
                <a:gd name="T8" fmla="*/ 125 w 409"/>
                <a:gd name="T9" fmla="*/ 367 h 367"/>
                <a:gd name="T10" fmla="*/ 203 w 409"/>
                <a:gd name="T11" fmla="*/ 282 h 367"/>
                <a:gd name="T12" fmla="*/ 317 w 409"/>
                <a:gd name="T13" fmla="*/ 364 h 367"/>
                <a:gd name="T14" fmla="*/ 303 w 409"/>
                <a:gd name="T15" fmla="*/ 225 h 367"/>
                <a:gd name="T16" fmla="*/ 409 w 409"/>
                <a:gd name="T17" fmla="*/ 140 h 367"/>
                <a:gd name="T18" fmla="*/ 265 w 409"/>
                <a:gd name="T19" fmla="*/ 116 h 367"/>
                <a:gd name="T20" fmla="*/ 180 w 409"/>
                <a:gd name="T21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67">
                  <a:moveTo>
                    <a:pt x="180" y="0"/>
                  </a:moveTo>
                  <a:lnTo>
                    <a:pt x="132" y="154"/>
                  </a:lnTo>
                  <a:lnTo>
                    <a:pt x="0" y="185"/>
                  </a:lnTo>
                  <a:lnTo>
                    <a:pt x="123" y="248"/>
                  </a:lnTo>
                  <a:lnTo>
                    <a:pt x="125" y="367"/>
                  </a:lnTo>
                  <a:lnTo>
                    <a:pt x="203" y="282"/>
                  </a:lnTo>
                  <a:lnTo>
                    <a:pt x="317" y="364"/>
                  </a:lnTo>
                  <a:lnTo>
                    <a:pt x="303" y="225"/>
                  </a:lnTo>
                  <a:lnTo>
                    <a:pt x="409" y="140"/>
                  </a:lnTo>
                  <a:lnTo>
                    <a:pt x="265" y="11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4261745" y="1264323"/>
              <a:ext cx="907068" cy="819428"/>
            </a:xfrm>
            <a:custGeom>
              <a:avLst/>
              <a:gdLst>
                <a:gd name="T0" fmla="*/ 54 w 175"/>
                <a:gd name="T1" fmla="*/ 158 h 158"/>
                <a:gd name="T2" fmla="*/ 53 w 175"/>
                <a:gd name="T3" fmla="*/ 157 h 158"/>
                <a:gd name="T4" fmla="*/ 51 w 175"/>
                <a:gd name="T5" fmla="*/ 108 h 158"/>
                <a:gd name="T6" fmla="*/ 0 w 175"/>
                <a:gd name="T7" fmla="*/ 81 h 158"/>
                <a:gd name="T8" fmla="*/ 0 w 175"/>
                <a:gd name="T9" fmla="*/ 79 h 158"/>
                <a:gd name="T10" fmla="*/ 1 w 175"/>
                <a:gd name="T11" fmla="*/ 78 h 158"/>
                <a:gd name="T12" fmla="*/ 56 w 175"/>
                <a:gd name="T13" fmla="*/ 66 h 158"/>
                <a:gd name="T14" fmla="*/ 76 w 175"/>
                <a:gd name="T15" fmla="*/ 2 h 158"/>
                <a:gd name="T16" fmla="*/ 77 w 175"/>
                <a:gd name="T17" fmla="*/ 1 h 158"/>
                <a:gd name="T18" fmla="*/ 78 w 175"/>
                <a:gd name="T19" fmla="*/ 1 h 158"/>
                <a:gd name="T20" fmla="*/ 114 w 175"/>
                <a:gd name="T21" fmla="*/ 50 h 158"/>
                <a:gd name="T22" fmla="*/ 174 w 175"/>
                <a:gd name="T23" fmla="*/ 60 h 158"/>
                <a:gd name="T24" fmla="*/ 175 w 175"/>
                <a:gd name="T25" fmla="*/ 61 h 158"/>
                <a:gd name="T26" fmla="*/ 175 w 175"/>
                <a:gd name="T27" fmla="*/ 62 h 158"/>
                <a:gd name="T28" fmla="*/ 130 w 175"/>
                <a:gd name="T29" fmla="*/ 98 h 158"/>
                <a:gd name="T30" fmla="*/ 136 w 175"/>
                <a:gd name="T31" fmla="*/ 156 h 158"/>
                <a:gd name="T32" fmla="*/ 135 w 175"/>
                <a:gd name="T33" fmla="*/ 157 h 158"/>
                <a:gd name="T34" fmla="*/ 134 w 175"/>
                <a:gd name="T35" fmla="*/ 157 h 158"/>
                <a:gd name="T36" fmla="*/ 87 w 175"/>
                <a:gd name="T37" fmla="*/ 123 h 158"/>
                <a:gd name="T38" fmla="*/ 56 w 175"/>
                <a:gd name="T39" fmla="*/ 158 h 158"/>
                <a:gd name="T40" fmla="*/ 54 w 175"/>
                <a:gd name="T41" fmla="*/ 158 h 158"/>
                <a:gd name="T42" fmla="*/ 58 w 175"/>
                <a:gd name="T43" fmla="*/ 68 h 158"/>
                <a:gd name="T44" fmla="*/ 57 w 175"/>
                <a:gd name="T45" fmla="*/ 69 h 158"/>
                <a:gd name="T46" fmla="*/ 5 w 175"/>
                <a:gd name="T47" fmla="*/ 80 h 158"/>
                <a:gd name="T48" fmla="*/ 54 w 175"/>
                <a:gd name="T49" fmla="*/ 106 h 158"/>
                <a:gd name="T50" fmla="*/ 54 w 175"/>
                <a:gd name="T51" fmla="*/ 107 h 158"/>
                <a:gd name="T52" fmla="*/ 56 w 175"/>
                <a:gd name="T53" fmla="*/ 153 h 158"/>
                <a:gd name="T54" fmla="*/ 86 w 175"/>
                <a:gd name="T55" fmla="*/ 120 h 158"/>
                <a:gd name="T56" fmla="*/ 88 w 175"/>
                <a:gd name="T57" fmla="*/ 120 h 158"/>
                <a:gd name="T58" fmla="*/ 133 w 175"/>
                <a:gd name="T59" fmla="*/ 153 h 158"/>
                <a:gd name="T60" fmla="*/ 127 w 175"/>
                <a:gd name="T61" fmla="*/ 97 h 158"/>
                <a:gd name="T62" fmla="*/ 128 w 175"/>
                <a:gd name="T63" fmla="*/ 96 h 158"/>
                <a:gd name="T64" fmla="*/ 170 w 175"/>
                <a:gd name="T65" fmla="*/ 62 h 158"/>
                <a:gd name="T66" fmla="*/ 113 w 175"/>
                <a:gd name="T67" fmla="*/ 52 h 158"/>
                <a:gd name="T68" fmla="*/ 112 w 175"/>
                <a:gd name="T69" fmla="*/ 52 h 158"/>
                <a:gd name="T70" fmla="*/ 78 w 175"/>
                <a:gd name="T71" fmla="*/ 5 h 158"/>
                <a:gd name="T72" fmla="*/ 58 w 175"/>
                <a:gd name="T73" fmla="*/ 68 h 158"/>
                <a:gd name="T74" fmla="*/ 76 w 175"/>
                <a:gd name="T75" fmla="*/ 3 h 158"/>
                <a:gd name="T76" fmla="*/ 77 w 175"/>
                <a:gd name="T77" fmla="*/ 2 h 158"/>
                <a:gd name="T78" fmla="*/ 76 w 175"/>
                <a:gd name="T7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58">
                  <a:moveTo>
                    <a:pt x="54" y="158"/>
                  </a:moveTo>
                  <a:cubicBezTo>
                    <a:pt x="53" y="158"/>
                    <a:pt x="53" y="157"/>
                    <a:pt x="53" y="157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0"/>
                    <a:pt x="0" y="79"/>
                  </a:cubicBezTo>
                  <a:cubicBezTo>
                    <a:pt x="0" y="79"/>
                    <a:pt x="0" y="78"/>
                    <a:pt x="1" y="78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6" y="1"/>
                    <a:pt x="77" y="1"/>
                  </a:cubicBezTo>
                  <a:cubicBezTo>
                    <a:pt x="78" y="0"/>
                    <a:pt x="78" y="1"/>
                    <a:pt x="78" y="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5" y="60"/>
                    <a:pt x="175" y="60"/>
                    <a:pt x="175" y="61"/>
                  </a:cubicBezTo>
                  <a:cubicBezTo>
                    <a:pt x="175" y="61"/>
                    <a:pt x="175" y="62"/>
                    <a:pt x="175" y="62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7"/>
                    <a:pt x="135" y="157"/>
                  </a:cubicBezTo>
                  <a:cubicBezTo>
                    <a:pt x="135" y="157"/>
                    <a:pt x="134" y="157"/>
                    <a:pt x="134" y="157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5" y="158"/>
                    <a:pt x="55" y="158"/>
                    <a:pt x="54" y="158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9"/>
                    <a:pt x="57" y="6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4" y="106"/>
                    <a:pt x="54" y="107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7" y="120"/>
                    <a:pt x="87" y="120"/>
                    <a:pt x="88" y="120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7"/>
                    <a:pt x="127" y="96"/>
                    <a:pt x="128" y="96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52"/>
                    <a:pt x="112" y="52"/>
                    <a:pt x="112" y="52"/>
                  </a:cubicBezTo>
                  <a:cubicBezTo>
                    <a:pt x="78" y="5"/>
                    <a:pt x="78" y="5"/>
                    <a:pt x="78" y="5"/>
                  </a:cubicBezTo>
                  <a:lnTo>
                    <a:pt x="58" y="68"/>
                  </a:lnTo>
                  <a:close/>
                  <a:moveTo>
                    <a:pt x="76" y="3"/>
                  </a:moveTo>
                  <a:cubicBezTo>
                    <a:pt x="77" y="2"/>
                    <a:pt x="77" y="2"/>
                    <a:pt x="77" y="2"/>
                  </a:cubicBezTo>
                  <a:lnTo>
                    <a:pt x="76" y="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4266127" y="1435220"/>
              <a:ext cx="880776" cy="587184"/>
            </a:xfrm>
            <a:custGeom>
              <a:avLst/>
              <a:gdLst>
                <a:gd name="T0" fmla="*/ 125 w 402"/>
                <a:gd name="T1" fmla="*/ 232 h 268"/>
                <a:gd name="T2" fmla="*/ 125 w 402"/>
                <a:gd name="T3" fmla="*/ 268 h 268"/>
                <a:gd name="T4" fmla="*/ 166 w 402"/>
                <a:gd name="T5" fmla="*/ 251 h 268"/>
                <a:gd name="T6" fmla="*/ 203 w 402"/>
                <a:gd name="T7" fmla="*/ 209 h 268"/>
                <a:gd name="T8" fmla="*/ 229 w 402"/>
                <a:gd name="T9" fmla="*/ 227 h 268"/>
                <a:gd name="T10" fmla="*/ 307 w 402"/>
                <a:gd name="T11" fmla="*/ 197 h 268"/>
                <a:gd name="T12" fmla="*/ 303 w 402"/>
                <a:gd name="T13" fmla="*/ 164 h 268"/>
                <a:gd name="T14" fmla="*/ 125 w 402"/>
                <a:gd name="T15" fmla="*/ 232 h 268"/>
                <a:gd name="T16" fmla="*/ 0 w 402"/>
                <a:gd name="T17" fmla="*/ 112 h 268"/>
                <a:gd name="T18" fmla="*/ 16 w 402"/>
                <a:gd name="T19" fmla="*/ 119 h 268"/>
                <a:gd name="T20" fmla="*/ 95 w 402"/>
                <a:gd name="T21" fmla="*/ 90 h 268"/>
                <a:gd name="T22" fmla="*/ 0 w 402"/>
                <a:gd name="T23" fmla="*/ 112 h 268"/>
                <a:gd name="T24" fmla="*/ 234 w 402"/>
                <a:gd name="T25" fmla="*/ 0 h 268"/>
                <a:gd name="T26" fmla="*/ 147 w 402"/>
                <a:gd name="T27" fmla="*/ 33 h 268"/>
                <a:gd name="T28" fmla="*/ 135 w 402"/>
                <a:gd name="T29" fmla="*/ 74 h 268"/>
                <a:gd name="T30" fmla="*/ 255 w 402"/>
                <a:gd name="T31" fmla="*/ 29 h 268"/>
                <a:gd name="T32" fmla="*/ 234 w 402"/>
                <a:gd name="T33" fmla="*/ 0 h 268"/>
                <a:gd name="T34" fmla="*/ 338 w 402"/>
                <a:gd name="T35" fmla="*/ 55 h 268"/>
                <a:gd name="T36" fmla="*/ 83 w 402"/>
                <a:gd name="T37" fmla="*/ 154 h 268"/>
                <a:gd name="T38" fmla="*/ 121 w 402"/>
                <a:gd name="T39" fmla="*/ 175 h 268"/>
                <a:gd name="T40" fmla="*/ 402 w 402"/>
                <a:gd name="T41" fmla="*/ 67 h 268"/>
                <a:gd name="T42" fmla="*/ 338 w 402"/>
                <a:gd name="T43" fmla="*/ 5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2" h="268">
                  <a:moveTo>
                    <a:pt x="125" y="232"/>
                  </a:moveTo>
                  <a:lnTo>
                    <a:pt x="125" y="268"/>
                  </a:lnTo>
                  <a:lnTo>
                    <a:pt x="166" y="251"/>
                  </a:lnTo>
                  <a:lnTo>
                    <a:pt x="203" y="209"/>
                  </a:lnTo>
                  <a:lnTo>
                    <a:pt x="229" y="227"/>
                  </a:lnTo>
                  <a:lnTo>
                    <a:pt x="307" y="197"/>
                  </a:lnTo>
                  <a:lnTo>
                    <a:pt x="303" y="164"/>
                  </a:lnTo>
                  <a:lnTo>
                    <a:pt x="125" y="232"/>
                  </a:lnTo>
                  <a:close/>
                  <a:moveTo>
                    <a:pt x="0" y="112"/>
                  </a:moveTo>
                  <a:lnTo>
                    <a:pt x="16" y="119"/>
                  </a:lnTo>
                  <a:lnTo>
                    <a:pt x="95" y="90"/>
                  </a:lnTo>
                  <a:lnTo>
                    <a:pt x="0" y="112"/>
                  </a:lnTo>
                  <a:close/>
                  <a:moveTo>
                    <a:pt x="234" y="0"/>
                  </a:moveTo>
                  <a:lnTo>
                    <a:pt x="147" y="33"/>
                  </a:lnTo>
                  <a:lnTo>
                    <a:pt x="135" y="74"/>
                  </a:lnTo>
                  <a:lnTo>
                    <a:pt x="255" y="29"/>
                  </a:lnTo>
                  <a:lnTo>
                    <a:pt x="234" y="0"/>
                  </a:lnTo>
                  <a:close/>
                  <a:moveTo>
                    <a:pt x="338" y="55"/>
                  </a:moveTo>
                  <a:lnTo>
                    <a:pt x="83" y="154"/>
                  </a:lnTo>
                  <a:lnTo>
                    <a:pt x="121" y="175"/>
                  </a:lnTo>
                  <a:lnTo>
                    <a:pt x="402" y="67"/>
                  </a:lnTo>
                  <a:lnTo>
                    <a:pt x="338" y="55"/>
                  </a:lnTo>
                  <a:close/>
                </a:path>
              </a:pathLst>
            </a:custGeom>
            <a:solidFill>
              <a:srgbClr val="FFD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" name="Freeform 28"/>
            <p:cNvSpPr>
              <a:spLocks noEditPoints="1"/>
            </p:cNvSpPr>
            <p:nvPr/>
          </p:nvSpPr>
          <p:spPr bwMode="auto">
            <a:xfrm>
              <a:off x="4261745" y="1426456"/>
              <a:ext cx="896113" cy="600330"/>
            </a:xfrm>
            <a:custGeom>
              <a:avLst/>
              <a:gdLst>
                <a:gd name="T0" fmla="*/ 53 w 173"/>
                <a:gd name="T1" fmla="*/ 115 h 116"/>
                <a:gd name="T2" fmla="*/ 53 w 173"/>
                <a:gd name="T3" fmla="*/ 98 h 116"/>
                <a:gd name="T4" fmla="*/ 130 w 173"/>
                <a:gd name="T5" fmla="*/ 69 h 116"/>
                <a:gd name="T6" fmla="*/ 132 w 173"/>
                <a:gd name="T7" fmla="*/ 85 h 116"/>
                <a:gd name="T8" fmla="*/ 98 w 173"/>
                <a:gd name="T9" fmla="*/ 99 h 116"/>
                <a:gd name="T10" fmla="*/ 87 w 173"/>
                <a:gd name="T11" fmla="*/ 92 h 116"/>
                <a:gd name="T12" fmla="*/ 71 w 173"/>
                <a:gd name="T13" fmla="*/ 110 h 116"/>
                <a:gd name="T14" fmla="*/ 54 w 173"/>
                <a:gd name="T15" fmla="*/ 116 h 116"/>
                <a:gd name="T16" fmla="*/ 56 w 173"/>
                <a:gd name="T17" fmla="*/ 113 h 116"/>
                <a:gd name="T18" fmla="*/ 86 w 173"/>
                <a:gd name="T19" fmla="*/ 89 h 116"/>
                <a:gd name="T20" fmla="*/ 98 w 173"/>
                <a:gd name="T21" fmla="*/ 96 h 116"/>
                <a:gd name="T22" fmla="*/ 128 w 173"/>
                <a:gd name="T23" fmla="*/ 73 h 116"/>
                <a:gd name="T24" fmla="*/ 56 w 173"/>
                <a:gd name="T25" fmla="*/ 113 h 116"/>
                <a:gd name="T26" fmla="*/ 35 w 173"/>
                <a:gd name="T27" fmla="*/ 68 h 116"/>
                <a:gd name="T28" fmla="*/ 35 w 173"/>
                <a:gd name="T29" fmla="*/ 65 h 116"/>
                <a:gd name="T30" fmla="*/ 144 w 173"/>
                <a:gd name="T31" fmla="*/ 24 h 116"/>
                <a:gd name="T32" fmla="*/ 173 w 173"/>
                <a:gd name="T33" fmla="*/ 29 h 116"/>
                <a:gd name="T34" fmla="*/ 53 w 173"/>
                <a:gd name="T35" fmla="*/ 77 h 116"/>
                <a:gd name="T36" fmla="*/ 51 w 173"/>
                <a:gd name="T37" fmla="*/ 77 h 116"/>
                <a:gd name="T38" fmla="*/ 52 w 173"/>
                <a:gd name="T39" fmla="*/ 74 h 116"/>
                <a:gd name="T40" fmla="*/ 144 w 173"/>
                <a:gd name="T41" fmla="*/ 27 h 116"/>
                <a:gd name="T42" fmla="*/ 144 w 173"/>
                <a:gd name="T43" fmla="*/ 27 h 116"/>
                <a:gd name="T44" fmla="*/ 144 w 173"/>
                <a:gd name="T45" fmla="*/ 27 h 116"/>
                <a:gd name="T46" fmla="*/ 0 w 173"/>
                <a:gd name="T47" fmla="*/ 50 h 116"/>
                <a:gd name="T48" fmla="*/ 1 w 173"/>
                <a:gd name="T49" fmla="*/ 47 h 116"/>
                <a:gd name="T50" fmla="*/ 42 w 173"/>
                <a:gd name="T51" fmla="*/ 40 h 116"/>
                <a:gd name="T52" fmla="*/ 9 w 173"/>
                <a:gd name="T53" fmla="*/ 54 h 116"/>
                <a:gd name="T54" fmla="*/ 8 w 173"/>
                <a:gd name="T55" fmla="*/ 51 h 116"/>
                <a:gd name="T56" fmla="*/ 5 w 173"/>
                <a:gd name="T57" fmla="*/ 49 h 116"/>
                <a:gd name="T58" fmla="*/ 57 w 173"/>
                <a:gd name="T59" fmla="*/ 34 h 116"/>
                <a:gd name="T60" fmla="*/ 62 w 173"/>
                <a:gd name="T61" fmla="*/ 16 h 116"/>
                <a:gd name="T62" fmla="*/ 100 w 173"/>
                <a:gd name="T63" fmla="*/ 1 h 116"/>
                <a:gd name="T64" fmla="*/ 110 w 173"/>
                <a:gd name="T65" fmla="*/ 13 h 116"/>
                <a:gd name="T66" fmla="*/ 109 w 173"/>
                <a:gd name="T67" fmla="*/ 15 h 116"/>
                <a:gd name="T68" fmla="*/ 58 w 173"/>
                <a:gd name="T69" fmla="*/ 35 h 116"/>
                <a:gd name="T70" fmla="*/ 64 w 173"/>
                <a:gd name="T71" fmla="*/ 17 h 116"/>
                <a:gd name="T72" fmla="*/ 106 w 173"/>
                <a:gd name="T73" fmla="*/ 13 h 116"/>
                <a:gd name="T74" fmla="*/ 64 w 173"/>
                <a:gd name="T75" fmla="*/ 17 h 116"/>
                <a:gd name="T76" fmla="*/ 100 w 173"/>
                <a:gd name="T77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116">
                  <a:moveTo>
                    <a:pt x="53" y="116"/>
                  </a:moveTo>
                  <a:cubicBezTo>
                    <a:pt x="53" y="116"/>
                    <a:pt x="53" y="115"/>
                    <a:pt x="53" y="115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99"/>
                    <a:pt x="52" y="99"/>
                    <a:pt x="53" y="98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9" y="69"/>
                    <a:pt x="130" y="69"/>
                    <a:pt x="130" y="69"/>
                  </a:cubicBezTo>
                  <a:cubicBezTo>
                    <a:pt x="130" y="70"/>
                    <a:pt x="131" y="70"/>
                    <a:pt x="131" y="71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86"/>
                    <a:pt x="132" y="86"/>
                    <a:pt x="131" y="87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7" y="99"/>
                    <a:pt x="97" y="9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4" y="116"/>
                    <a:pt x="54" y="116"/>
                    <a:pt x="54" y="116"/>
                  </a:cubicBezTo>
                  <a:lnTo>
                    <a:pt x="53" y="116"/>
                  </a:lnTo>
                  <a:close/>
                  <a:moveTo>
                    <a:pt x="56" y="113"/>
                  </a:moveTo>
                  <a:cubicBezTo>
                    <a:pt x="70" y="107"/>
                    <a:pt x="70" y="107"/>
                    <a:pt x="70" y="107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7" y="89"/>
                    <a:pt x="87" y="89"/>
                    <a:pt x="88" y="89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55" y="101"/>
                    <a:pt x="55" y="101"/>
                    <a:pt x="55" y="101"/>
                  </a:cubicBezTo>
                  <a:lnTo>
                    <a:pt x="56" y="113"/>
                  </a:lnTo>
                  <a:close/>
                  <a:moveTo>
                    <a:pt x="51" y="77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4" y="68"/>
                    <a:pt x="34" y="67"/>
                    <a:pt x="34" y="67"/>
                  </a:cubicBezTo>
                  <a:cubicBezTo>
                    <a:pt x="34" y="66"/>
                    <a:pt x="34" y="66"/>
                    <a:pt x="35" y="65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28"/>
                    <a:pt x="172" y="29"/>
                    <a:pt x="173" y="29"/>
                  </a:cubicBezTo>
                  <a:cubicBezTo>
                    <a:pt x="173" y="30"/>
                    <a:pt x="172" y="31"/>
                    <a:pt x="172" y="31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7"/>
                    <a:pt x="52" y="77"/>
                    <a:pt x="52" y="77"/>
                  </a:cubicBezTo>
                  <a:lnTo>
                    <a:pt x="51" y="77"/>
                  </a:lnTo>
                  <a:close/>
                  <a:moveTo>
                    <a:pt x="39" y="67"/>
                  </a:moveTo>
                  <a:cubicBezTo>
                    <a:pt x="52" y="74"/>
                    <a:pt x="52" y="74"/>
                    <a:pt x="52" y="74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44" y="27"/>
                    <a:pt x="144" y="27"/>
                    <a:pt x="144" y="27"/>
                  </a:cubicBezTo>
                  <a:lnTo>
                    <a:pt x="39" y="67"/>
                  </a:lnTo>
                  <a:close/>
                  <a:moveTo>
                    <a:pt x="144" y="27"/>
                  </a:moveTo>
                  <a:cubicBezTo>
                    <a:pt x="144" y="25"/>
                    <a:pt x="144" y="25"/>
                    <a:pt x="144" y="25"/>
                  </a:cubicBezTo>
                  <a:lnTo>
                    <a:pt x="144" y="27"/>
                  </a:lnTo>
                  <a:close/>
                  <a:moveTo>
                    <a:pt x="8" y="54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8"/>
                  </a:cubicBezTo>
                  <a:cubicBezTo>
                    <a:pt x="0" y="48"/>
                    <a:pt x="0" y="47"/>
                    <a:pt x="1" y="47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8"/>
                    <a:pt x="42" y="39"/>
                    <a:pt x="42" y="40"/>
                  </a:cubicBezTo>
                  <a:cubicBezTo>
                    <a:pt x="42" y="40"/>
                    <a:pt x="42" y="41"/>
                    <a:pt x="41" y="41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8" y="54"/>
                    <a:pt x="8" y="54"/>
                  </a:cubicBezTo>
                  <a:close/>
                  <a:moveTo>
                    <a:pt x="8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5" y="49"/>
                    <a:pt x="5" y="49"/>
                    <a:pt x="5" y="49"/>
                  </a:cubicBezTo>
                  <a:lnTo>
                    <a:pt x="8" y="51"/>
                  </a:lnTo>
                  <a:close/>
                  <a:moveTo>
                    <a:pt x="57" y="34"/>
                  </a:moveTo>
                  <a:cubicBezTo>
                    <a:pt x="56" y="34"/>
                    <a:pt x="56" y="33"/>
                    <a:pt x="56" y="33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5"/>
                    <a:pt x="62" y="15"/>
                    <a:pt x="63" y="15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0"/>
                    <a:pt x="101" y="1"/>
                    <a:pt x="101" y="1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4"/>
                    <a:pt x="110" y="14"/>
                  </a:cubicBezTo>
                  <a:cubicBezTo>
                    <a:pt x="110" y="15"/>
                    <a:pt x="110" y="15"/>
                    <a:pt x="109" y="1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4"/>
                  </a:cubicBezTo>
                  <a:close/>
                  <a:moveTo>
                    <a:pt x="64" y="17"/>
                  </a:moveTo>
                  <a:cubicBezTo>
                    <a:pt x="60" y="31"/>
                    <a:pt x="60" y="31"/>
                    <a:pt x="60" y="31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0" y="4"/>
                    <a:pt x="100" y="4"/>
                    <a:pt x="100" y="4"/>
                  </a:cubicBezTo>
                  <a:lnTo>
                    <a:pt x="64" y="17"/>
                  </a:lnTo>
                  <a:close/>
                  <a:moveTo>
                    <a:pt x="99" y="3"/>
                  </a:moveTo>
                  <a:cubicBezTo>
                    <a:pt x="100" y="2"/>
                    <a:pt x="100" y="2"/>
                    <a:pt x="100" y="2"/>
                  </a:cubicBezTo>
                  <a:lnTo>
                    <a:pt x="99" y="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00085" y="-265046"/>
            <a:ext cx="797414" cy="1650195"/>
            <a:chOff x="6500931" y="-264985"/>
            <a:chExt cx="797518" cy="1649813"/>
          </a:xfrm>
        </p:grpSpPr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6915026" y="-258413"/>
              <a:ext cx="0" cy="1025381"/>
            </a:xfrm>
            <a:custGeom>
              <a:avLst/>
              <a:gdLst>
                <a:gd name="T0" fmla="*/ 468 h 468"/>
                <a:gd name="T1" fmla="*/ 0 h 468"/>
                <a:gd name="T2" fmla="*/ 468 h 4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68">
                  <a:moveTo>
                    <a:pt x="0" y="468"/>
                  </a:moveTo>
                  <a:lnTo>
                    <a:pt x="0" y="0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6915026" y="-258413"/>
              <a:ext cx="0" cy="102538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6904072" y="-264985"/>
              <a:ext cx="15338" cy="1038527"/>
            </a:xfrm>
            <a:custGeom>
              <a:avLst/>
              <a:gdLst>
                <a:gd name="T0" fmla="*/ 0 w 3"/>
                <a:gd name="T1" fmla="*/ 199 h 200"/>
                <a:gd name="T2" fmla="*/ 0 w 3"/>
                <a:gd name="T3" fmla="*/ 1 h 200"/>
                <a:gd name="T4" fmla="*/ 2 w 3"/>
                <a:gd name="T5" fmla="*/ 0 h 200"/>
                <a:gd name="T6" fmla="*/ 3 w 3"/>
                <a:gd name="T7" fmla="*/ 1 h 200"/>
                <a:gd name="T8" fmla="*/ 3 w 3"/>
                <a:gd name="T9" fmla="*/ 199 h 200"/>
                <a:gd name="T10" fmla="*/ 2 w 3"/>
                <a:gd name="T11" fmla="*/ 200 h 200"/>
                <a:gd name="T12" fmla="*/ 0 w 3"/>
                <a:gd name="T13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0">
                  <a:moveTo>
                    <a:pt x="0" y="199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3" y="200"/>
                    <a:pt x="2" y="200"/>
                    <a:pt x="2" y="200"/>
                  </a:cubicBezTo>
                  <a:cubicBezTo>
                    <a:pt x="1" y="200"/>
                    <a:pt x="0" y="200"/>
                    <a:pt x="0" y="19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6505313" y="694667"/>
              <a:ext cx="788754" cy="683587"/>
            </a:xfrm>
            <a:custGeom>
              <a:avLst/>
              <a:gdLst>
                <a:gd name="T0" fmla="*/ 187 w 360"/>
                <a:gd name="T1" fmla="*/ 0 h 312"/>
                <a:gd name="T2" fmla="*/ 222 w 360"/>
                <a:gd name="T3" fmla="*/ 109 h 312"/>
                <a:gd name="T4" fmla="*/ 360 w 360"/>
                <a:gd name="T5" fmla="*/ 133 h 312"/>
                <a:gd name="T6" fmla="*/ 239 w 360"/>
                <a:gd name="T7" fmla="*/ 189 h 312"/>
                <a:gd name="T8" fmla="*/ 270 w 360"/>
                <a:gd name="T9" fmla="*/ 310 h 312"/>
                <a:gd name="T10" fmla="*/ 151 w 360"/>
                <a:gd name="T11" fmla="*/ 265 h 312"/>
                <a:gd name="T12" fmla="*/ 69 w 360"/>
                <a:gd name="T13" fmla="*/ 312 h 312"/>
                <a:gd name="T14" fmla="*/ 85 w 360"/>
                <a:gd name="T15" fmla="*/ 177 h 312"/>
                <a:gd name="T16" fmla="*/ 0 w 360"/>
                <a:gd name="T17" fmla="*/ 125 h 312"/>
                <a:gd name="T18" fmla="*/ 135 w 360"/>
                <a:gd name="T19" fmla="*/ 92 h 312"/>
                <a:gd name="T20" fmla="*/ 187 w 360"/>
                <a:gd name="T2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12">
                  <a:moveTo>
                    <a:pt x="187" y="0"/>
                  </a:moveTo>
                  <a:lnTo>
                    <a:pt x="222" y="109"/>
                  </a:lnTo>
                  <a:lnTo>
                    <a:pt x="360" y="133"/>
                  </a:lnTo>
                  <a:lnTo>
                    <a:pt x="239" y="189"/>
                  </a:lnTo>
                  <a:lnTo>
                    <a:pt x="270" y="310"/>
                  </a:lnTo>
                  <a:lnTo>
                    <a:pt x="151" y="265"/>
                  </a:lnTo>
                  <a:lnTo>
                    <a:pt x="69" y="312"/>
                  </a:lnTo>
                  <a:lnTo>
                    <a:pt x="85" y="177"/>
                  </a:lnTo>
                  <a:lnTo>
                    <a:pt x="0" y="125"/>
                  </a:lnTo>
                  <a:lnTo>
                    <a:pt x="135" y="9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" name="Freeform 33"/>
            <p:cNvSpPr>
              <a:spLocks noEditPoints="1"/>
            </p:cNvSpPr>
            <p:nvPr/>
          </p:nvSpPr>
          <p:spPr bwMode="auto">
            <a:xfrm>
              <a:off x="6500931" y="690285"/>
              <a:ext cx="797518" cy="694543"/>
            </a:xfrm>
            <a:custGeom>
              <a:avLst/>
              <a:gdLst>
                <a:gd name="T0" fmla="*/ 29 w 154"/>
                <a:gd name="T1" fmla="*/ 134 h 134"/>
                <a:gd name="T2" fmla="*/ 28 w 154"/>
                <a:gd name="T3" fmla="*/ 133 h 134"/>
                <a:gd name="T4" fmla="*/ 36 w 154"/>
                <a:gd name="T5" fmla="*/ 77 h 134"/>
                <a:gd name="T6" fmla="*/ 0 w 154"/>
                <a:gd name="T7" fmla="*/ 55 h 134"/>
                <a:gd name="T8" fmla="*/ 0 w 154"/>
                <a:gd name="T9" fmla="*/ 53 h 134"/>
                <a:gd name="T10" fmla="*/ 1 w 154"/>
                <a:gd name="T11" fmla="*/ 52 h 134"/>
                <a:gd name="T12" fmla="*/ 57 w 154"/>
                <a:gd name="T13" fmla="*/ 39 h 134"/>
                <a:gd name="T14" fmla="*/ 79 w 154"/>
                <a:gd name="T15" fmla="*/ 0 h 134"/>
                <a:gd name="T16" fmla="*/ 80 w 154"/>
                <a:gd name="T17" fmla="*/ 0 h 134"/>
                <a:gd name="T18" fmla="*/ 82 w 154"/>
                <a:gd name="T19" fmla="*/ 1 h 134"/>
                <a:gd name="T20" fmla="*/ 96 w 154"/>
                <a:gd name="T21" fmla="*/ 45 h 134"/>
                <a:gd name="T22" fmla="*/ 153 w 154"/>
                <a:gd name="T23" fmla="*/ 56 h 134"/>
                <a:gd name="T24" fmla="*/ 154 w 154"/>
                <a:gd name="T25" fmla="*/ 57 h 134"/>
                <a:gd name="T26" fmla="*/ 153 w 154"/>
                <a:gd name="T27" fmla="*/ 59 h 134"/>
                <a:gd name="T28" fmla="*/ 104 w 154"/>
                <a:gd name="T29" fmla="*/ 82 h 134"/>
                <a:gd name="T30" fmla="*/ 117 w 154"/>
                <a:gd name="T31" fmla="*/ 132 h 134"/>
                <a:gd name="T32" fmla="*/ 116 w 154"/>
                <a:gd name="T33" fmla="*/ 133 h 134"/>
                <a:gd name="T34" fmla="*/ 115 w 154"/>
                <a:gd name="T35" fmla="*/ 133 h 134"/>
                <a:gd name="T36" fmla="*/ 65 w 154"/>
                <a:gd name="T37" fmla="*/ 115 h 134"/>
                <a:gd name="T38" fmla="*/ 31 w 154"/>
                <a:gd name="T39" fmla="*/ 134 h 134"/>
                <a:gd name="T40" fmla="*/ 30 w 154"/>
                <a:gd name="T41" fmla="*/ 134 h 134"/>
                <a:gd name="T42" fmla="*/ 29 w 154"/>
                <a:gd name="T43" fmla="*/ 134 h 134"/>
                <a:gd name="T44" fmla="*/ 59 w 154"/>
                <a:gd name="T45" fmla="*/ 41 h 134"/>
                <a:gd name="T46" fmla="*/ 58 w 154"/>
                <a:gd name="T47" fmla="*/ 42 h 134"/>
                <a:gd name="T48" fmla="*/ 5 w 154"/>
                <a:gd name="T49" fmla="*/ 54 h 134"/>
                <a:gd name="T50" fmla="*/ 38 w 154"/>
                <a:gd name="T51" fmla="*/ 75 h 134"/>
                <a:gd name="T52" fmla="*/ 39 w 154"/>
                <a:gd name="T53" fmla="*/ 76 h 134"/>
                <a:gd name="T54" fmla="*/ 32 w 154"/>
                <a:gd name="T55" fmla="*/ 130 h 134"/>
                <a:gd name="T56" fmla="*/ 65 w 154"/>
                <a:gd name="T57" fmla="*/ 112 h 134"/>
                <a:gd name="T58" fmla="*/ 66 w 154"/>
                <a:gd name="T59" fmla="*/ 112 h 134"/>
                <a:gd name="T60" fmla="*/ 113 w 154"/>
                <a:gd name="T61" fmla="*/ 130 h 134"/>
                <a:gd name="T62" fmla="*/ 101 w 154"/>
                <a:gd name="T63" fmla="*/ 81 h 134"/>
                <a:gd name="T64" fmla="*/ 102 w 154"/>
                <a:gd name="T65" fmla="*/ 80 h 134"/>
                <a:gd name="T66" fmla="*/ 148 w 154"/>
                <a:gd name="T67" fmla="*/ 58 h 134"/>
                <a:gd name="T68" fmla="*/ 95 w 154"/>
                <a:gd name="T69" fmla="*/ 48 h 134"/>
                <a:gd name="T70" fmla="*/ 93 w 154"/>
                <a:gd name="T71" fmla="*/ 47 h 134"/>
                <a:gd name="T72" fmla="*/ 80 w 154"/>
                <a:gd name="T73" fmla="*/ 5 h 134"/>
                <a:gd name="T74" fmla="*/ 59 w 154"/>
                <a:gd name="T75" fmla="*/ 4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134">
                  <a:moveTo>
                    <a:pt x="29" y="134"/>
                  </a:moveTo>
                  <a:cubicBezTo>
                    <a:pt x="28" y="134"/>
                    <a:pt x="28" y="133"/>
                    <a:pt x="28" y="133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0" y="54"/>
                    <a:pt x="0" y="53"/>
                  </a:cubicBezTo>
                  <a:cubicBezTo>
                    <a:pt x="0" y="53"/>
                    <a:pt x="0" y="52"/>
                    <a:pt x="1" y="52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1" y="0"/>
                    <a:pt x="81" y="0"/>
                    <a:pt x="82" y="1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4" y="56"/>
                    <a:pt x="154" y="56"/>
                    <a:pt x="154" y="57"/>
                  </a:cubicBezTo>
                  <a:cubicBezTo>
                    <a:pt x="154" y="58"/>
                    <a:pt x="154" y="58"/>
                    <a:pt x="153" y="59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16" y="133"/>
                    <a:pt x="116" y="133"/>
                  </a:cubicBezTo>
                  <a:cubicBezTo>
                    <a:pt x="116" y="133"/>
                    <a:pt x="115" y="134"/>
                    <a:pt x="115" y="133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0" y="134"/>
                    <a:pt x="30" y="134"/>
                    <a:pt x="30" y="134"/>
                  </a:cubicBezTo>
                  <a:lnTo>
                    <a:pt x="29" y="134"/>
                  </a:lnTo>
                  <a:close/>
                  <a:moveTo>
                    <a:pt x="59" y="41"/>
                  </a:moveTo>
                  <a:cubicBezTo>
                    <a:pt x="59" y="42"/>
                    <a:pt x="58" y="42"/>
                    <a:pt x="58" y="4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9" y="76"/>
                    <a:pt x="39" y="76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6" y="112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1"/>
                    <a:pt x="101" y="80"/>
                    <a:pt x="102" y="80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4" y="48"/>
                    <a:pt x="94" y="48"/>
                    <a:pt x="93" y="47"/>
                  </a:cubicBezTo>
                  <a:cubicBezTo>
                    <a:pt x="80" y="5"/>
                    <a:pt x="80" y="5"/>
                    <a:pt x="80" y="5"/>
                  </a:cubicBezTo>
                  <a:lnTo>
                    <a:pt x="59" y="4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6525031" y="812980"/>
              <a:ext cx="731789" cy="565274"/>
            </a:xfrm>
            <a:custGeom>
              <a:avLst/>
              <a:gdLst>
                <a:gd name="T0" fmla="*/ 62 w 334"/>
                <a:gd name="T1" fmla="*/ 242 h 258"/>
                <a:gd name="T2" fmla="*/ 60 w 334"/>
                <a:gd name="T3" fmla="*/ 258 h 258"/>
                <a:gd name="T4" fmla="*/ 142 w 334"/>
                <a:gd name="T5" fmla="*/ 211 h 258"/>
                <a:gd name="T6" fmla="*/ 187 w 334"/>
                <a:gd name="T7" fmla="*/ 228 h 258"/>
                <a:gd name="T8" fmla="*/ 249 w 334"/>
                <a:gd name="T9" fmla="*/ 204 h 258"/>
                <a:gd name="T10" fmla="*/ 239 w 334"/>
                <a:gd name="T11" fmla="*/ 173 h 258"/>
                <a:gd name="T12" fmla="*/ 62 w 334"/>
                <a:gd name="T13" fmla="*/ 242 h 258"/>
                <a:gd name="T14" fmla="*/ 194 w 334"/>
                <a:gd name="T15" fmla="*/ 0 h 258"/>
                <a:gd name="T16" fmla="*/ 133 w 334"/>
                <a:gd name="T17" fmla="*/ 24 h 258"/>
                <a:gd name="T18" fmla="*/ 126 w 334"/>
                <a:gd name="T19" fmla="*/ 38 h 258"/>
                <a:gd name="T20" fmla="*/ 48 w 334"/>
                <a:gd name="T21" fmla="*/ 57 h 258"/>
                <a:gd name="T22" fmla="*/ 0 w 334"/>
                <a:gd name="T23" fmla="*/ 76 h 258"/>
                <a:gd name="T24" fmla="*/ 36 w 334"/>
                <a:gd name="T25" fmla="*/ 97 h 258"/>
                <a:gd name="T26" fmla="*/ 206 w 334"/>
                <a:gd name="T27" fmla="*/ 31 h 258"/>
                <a:gd name="T28" fmla="*/ 194 w 334"/>
                <a:gd name="T29" fmla="*/ 0 h 258"/>
                <a:gd name="T30" fmla="*/ 69 w 334"/>
                <a:gd name="T31" fmla="*/ 178 h 258"/>
                <a:gd name="T32" fmla="*/ 334 w 334"/>
                <a:gd name="T33" fmla="*/ 76 h 258"/>
                <a:gd name="T34" fmla="*/ 273 w 334"/>
                <a:gd name="T35" fmla="*/ 64 h 258"/>
                <a:gd name="T36" fmla="*/ 74 w 334"/>
                <a:gd name="T37" fmla="*/ 142 h 258"/>
                <a:gd name="T38" fmla="*/ 69 w 334"/>
                <a:gd name="T39" fmla="*/ 17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58">
                  <a:moveTo>
                    <a:pt x="62" y="242"/>
                  </a:moveTo>
                  <a:lnTo>
                    <a:pt x="60" y="258"/>
                  </a:lnTo>
                  <a:lnTo>
                    <a:pt x="142" y="211"/>
                  </a:lnTo>
                  <a:lnTo>
                    <a:pt x="187" y="228"/>
                  </a:lnTo>
                  <a:lnTo>
                    <a:pt x="249" y="204"/>
                  </a:lnTo>
                  <a:lnTo>
                    <a:pt x="239" y="173"/>
                  </a:lnTo>
                  <a:lnTo>
                    <a:pt x="62" y="242"/>
                  </a:lnTo>
                  <a:close/>
                  <a:moveTo>
                    <a:pt x="194" y="0"/>
                  </a:moveTo>
                  <a:lnTo>
                    <a:pt x="133" y="24"/>
                  </a:lnTo>
                  <a:lnTo>
                    <a:pt x="126" y="38"/>
                  </a:lnTo>
                  <a:lnTo>
                    <a:pt x="48" y="57"/>
                  </a:lnTo>
                  <a:lnTo>
                    <a:pt x="0" y="76"/>
                  </a:lnTo>
                  <a:lnTo>
                    <a:pt x="36" y="97"/>
                  </a:lnTo>
                  <a:lnTo>
                    <a:pt x="206" y="31"/>
                  </a:lnTo>
                  <a:lnTo>
                    <a:pt x="194" y="0"/>
                  </a:lnTo>
                  <a:close/>
                  <a:moveTo>
                    <a:pt x="69" y="178"/>
                  </a:moveTo>
                  <a:lnTo>
                    <a:pt x="334" y="76"/>
                  </a:lnTo>
                  <a:lnTo>
                    <a:pt x="273" y="64"/>
                  </a:lnTo>
                  <a:lnTo>
                    <a:pt x="74" y="142"/>
                  </a:lnTo>
                  <a:lnTo>
                    <a:pt x="69" y="178"/>
                  </a:lnTo>
                  <a:close/>
                </a:path>
              </a:pathLst>
            </a:custGeom>
            <a:solidFill>
              <a:srgbClr val="FFD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" name="Freeform 35"/>
            <p:cNvSpPr>
              <a:spLocks noEditPoints="1"/>
            </p:cNvSpPr>
            <p:nvPr/>
          </p:nvSpPr>
          <p:spPr bwMode="auto">
            <a:xfrm>
              <a:off x="6516267" y="804216"/>
              <a:ext cx="751508" cy="580612"/>
            </a:xfrm>
            <a:custGeom>
              <a:avLst/>
              <a:gdLst>
                <a:gd name="T0" fmla="*/ 25 w 145"/>
                <a:gd name="T1" fmla="*/ 111 h 112"/>
                <a:gd name="T2" fmla="*/ 27 w 145"/>
                <a:gd name="T3" fmla="*/ 102 h 112"/>
                <a:gd name="T4" fmla="*/ 104 w 145"/>
                <a:gd name="T5" fmla="*/ 73 h 112"/>
                <a:gd name="T6" fmla="*/ 108 w 145"/>
                <a:gd name="T7" fmla="*/ 88 h 112"/>
                <a:gd name="T8" fmla="*/ 81 w 145"/>
                <a:gd name="T9" fmla="*/ 100 h 112"/>
                <a:gd name="T10" fmla="*/ 62 w 145"/>
                <a:gd name="T11" fmla="*/ 93 h 112"/>
                <a:gd name="T12" fmla="*/ 27 w 145"/>
                <a:gd name="T13" fmla="*/ 112 h 112"/>
                <a:gd name="T14" fmla="*/ 29 w 145"/>
                <a:gd name="T15" fmla="*/ 108 h 112"/>
                <a:gd name="T16" fmla="*/ 29 w 145"/>
                <a:gd name="T17" fmla="*/ 105 h 112"/>
                <a:gd name="T18" fmla="*/ 81 w 145"/>
                <a:gd name="T19" fmla="*/ 97 h 112"/>
                <a:gd name="T20" fmla="*/ 102 w 145"/>
                <a:gd name="T21" fmla="*/ 77 h 112"/>
                <a:gd name="T22" fmla="*/ 81 w 145"/>
                <a:gd name="T23" fmla="*/ 97 h 112"/>
                <a:gd name="T24" fmla="*/ 30 w 145"/>
                <a:gd name="T25" fmla="*/ 77 h 112"/>
                <a:gd name="T26" fmla="*/ 33 w 145"/>
                <a:gd name="T27" fmla="*/ 60 h 112"/>
                <a:gd name="T28" fmla="*/ 117 w 145"/>
                <a:gd name="T29" fmla="*/ 28 h 112"/>
                <a:gd name="T30" fmla="*/ 145 w 145"/>
                <a:gd name="T31" fmla="*/ 34 h 112"/>
                <a:gd name="T32" fmla="*/ 32 w 145"/>
                <a:gd name="T33" fmla="*/ 79 h 112"/>
                <a:gd name="T34" fmla="*/ 32 w 145"/>
                <a:gd name="T35" fmla="*/ 79 h 112"/>
                <a:gd name="T36" fmla="*/ 30 w 145"/>
                <a:gd name="T37" fmla="*/ 79 h 112"/>
                <a:gd name="T38" fmla="*/ 33 w 145"/>
                <a:gd name="T39" fmla="*/ 75 h 112"/>
                <a:gd name="T40" fmla="*/ 117 w 145"/>
                <a:gd name="T41" fmla="*/ 31 h 112"/>
                <a:gd name="T42" fmla="*/ 16 w 145"/>
                <a:gd name="T43" fmla="*/ 44 h 112"/>
                <a:gd name="T44" fmla="*/ 0 w 145"/>
                <a:gd name="T45" fmla="*/ 34 h 112"/>
                <a:gd name="T46" fmla="*/ 22 w 145"/>
                <a:gd name="T47" fmla="*/ 25 h 112"/>
                <a:gd name="T48" fmla="*/ 54 w 145"/>
                <a:gd name="T49" fmla="*/ 17 h 112"/>
                <a:gd name="T50" fmla="*/ 58 w 145"/>
                <a:gd name="T51" fmla="*/ 11 h 112"/>
                <a:gd name="T52" fmla="*/ 85 w 145"/>
                <a:gd name="T53" fmla="*/ 1 h 112"/>
                <a:gd name="T54" fmla="*/ 90 w 145"/>
                <a:gd name="T55" fmla="*/ 15 h 112"/>
                <a:gd name="T56" fmla="*/ 17 w 145"/>
                <a:gd name="T57" fmla="*/ 45 h 112"/>
                <a:gd name="T58" fmla="*/ 16 w 145"/>
                <a:gd name="T59" fmla="*/ 44 h 112"/>
                <a:gd name="T60" fmla="*/ 56 w 145"/>
                <a:gd name="T61" fmla="*/ 19 h 112"/>
                <a:gd name="T62" fmla="*/ 23 w 145"/>
                <a:gd name="T63" fmla="*/ 27 h 112"/>
                <a:gd name="T64" fmla="*/ 17 w 145"/>
                <a:gd name="T65" fmla="*/ 41 h 112"/>
                <a:gd name="T66" fmla="*/ 84 w 145"/>
                <a:gd name="T67" fmla="*/ 4 h 112"/>
                <a:gd name="T68" fmla="*/ 83 w 145"/>
                <a:gd name="T69" fmla="*/ 2 h 112"/>
                <a:gd name="T70" fmla="*/ 83 w 145"/>
                <a:gd name="T7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112">
                  <a:moveTo>
                    <a:pt x="26" y="112"/>
                  </a:moveTo>
                  <a:cubicBezTo>
                    <a:pt x="25" y="112"/>
                    <a:pt x="25" y="111"/>
                    <a:pt x="25" y="111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03"/>
                    <a:pt x="27" y="102"/>
                    <a:pt x="27" y="102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73"/>
                    <a:pt x="103" y="73"/>
                    <a:pt x="104" y="73"/>
                  </a:cubicBezTo>
                  <a:cubicBezTo>
                    <a:pt x="104" y="73"/>
                    <a:pt x="105" y="74"/>
                    <a:pt x="105" y="74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89"/>
                    <a:pt x="108" y="89"/>
                    <a:pt x="107" y="9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7" y="112"/>
                    <a:pt x="27" y="112"/>
                    <a:pt x="27" y="112"/>
                  </a:cubicBezTo>
                  <a:lnTo>
                    <a:pt x="26" y="112"/>
                  </a:lnTo>
                  <a:close/>
                  <a:moveTo>
                    <a:pt x="29" y="108"/>
                  </a:moveTo>
                  <a:cubicBezTo>
                    <a:pt x="48" y="97"/>
                    <a:pt x="48" y="97"/>
                    <a:pt x="48" y="97"/>
                  </a:cubicBezTo>
                  <a:cubicBezTo>
                    <a:pt x="29" y="105"/>
                    <a:pt x="29" y="105"/>
                    <a:pt x="29" y="105"/>
                  </a:cubicBezTo>
                  <a:lnTo>
                    <a:pt x="29" y="108"/>
                  </a:lnTo>
                  <a:close/>
                  <a:moveTo>
                    <a:pt x="81" y="97"/>
                  </a:moveTo>
                  <a:cubicBezTo>
                    <a:pt x="105" y="87"/>
                    <a:pt x="105" y="87"/>
                    <a:pt x="105" y="8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65" y="91"/>
                    <a:pt x="65" y="91"/>
                    <a:pt x="65" y="91"/>
                  </a:cubicBezTo>
                  <a:lnTo>
                    <a:pt x="81" y="97"/>
                  </a:lnTo>
                  <a:close/>
                  <a:moveTo>
                    <a:pt x="30" y="79"/>
                  </a:moveTo>
                  <a:cubicBezTo>
                    <a:pt x="30" y="78"/>
                    <a:pt x="30" y="78"/>
                    <a:pt x="30" y="77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2" y="60"/>
                    <a:pt x="33" y="60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5" y="33"/>
                    <a:pt x="145" y="34"/>
                  </a:cubicBezTo>
                  <a:cubicBezTo>
                    <a:pt x="145" y="35"/>
                    <a:pt x="144" y="35"/>
                    <a:pt x="144" y="36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1" y="79"/>
                    <a:pt x="31" y="79"/>
                    <a:pt x="31" y="79"/>
                  </a:cubicBezTo>
                  <a:lnTo>
                    <a:pt x="30" y="79"/>
                  </a:lnTo>
                  <a:close/>
                  <a:moveTo>
                    <a:pt x="35" y="63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17" y="31"/>
                    <a:pt x="117" y="31"/>
                    <a:pt x="117" y="31"/>
                  </a:cubicBezTo>
                  <a:lnTo>
                    <a:pt x="35" y="63"/>
                  </a:lnTo>
                  <a:close/>
                  <a:moveTo>
                    <a:pt x="16" y="44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0" y="34"/>
                    <a:pt x="0" y="34"/>
                  </a:cubicBezTo>
                  <a:cubicBezTo>
                    <a:pt x="0" y="33"/>
                    <a:pt x="1" y="33"/>
                    <a:pt x="1" y="3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0"/>
                    <a:pt x="85" y="0"/>
                    <a:pt x="85" y="1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6"/>
                    <a:pt x="90" y="16"/>
                    <a:pt x="89" y="17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lnTo>
                    <a:pt x="16" y="44"/>
                  </a:lnTo>
                  <a:close/>
                  <a:moveTo>
                    <a:pt x="59" y="13"/>
                  </a:move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5" y="20"/>
                    <a:pt x="55" y="2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4" y="4"/>
                    <a:pt x="84" y="4"/>
                    <a:pt x="84" y="4"/>
                  </a:cubicBezTo>
                  <a:lnTo>
                    <a:pt x="59" y="13"/>
                  </a:lnTo>
                  <a:close/>
                  <a:moveTo>
                    <a:pt x="83" y="2"/>
                  </a:moveTo>
                  <a:cubicBezTo>
                    <a:pt x="84" y="2"/>
                    <a:pt x="84" y="2"/>
                    <a:pt x="84" y="2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62700" y="-295727"/>
            <a:ext cx="911331" cy="2546515"/>
            <a:chOff x="7863723" y="-295659"/>
            <a:chExt cx="911450" cy="2545925"/>
          </a:xfrm>
        </p:grpSpPr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8315066" y="-289086"/>
              <a:ext cx="0" cy="1765934"/>
            </a:xfrm>
            <a:custGeom>
              <a:avLst/>
              <a:gdLst>
                <a:gd name="T0" fmla="*/ 806 h 806"/>
                <a:gd name="T1" fmla="*/ 0 h 806"/>
                <a:gd name="T2" fmla="*/ 806 h 80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06">
                  <a:moveTo>
                    <a:pt x="0" y="806"/>
                  </a:move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8315066" y="-289086"/>
              <a:ext cx="0" cy="176593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8304111" y="-295659"/>
              <a:ext cx="15338" cy="1779080"/>
            </a:xfrm>
            <a:custGeom>
              <a:avLst/>
              <a:gdLst>
                <a:gd name="T0" fmla="*/ 0 w 3"/>
                <a:gd name="T1" fmla="*/ 342 h 343"/>
                <a:gd name="T2" fmla="*/ 0 w 3"/>
                <a:gd name="T3" fmla="*/ 1 h 343"/>
                <a:gd name="T4" fmla="*/ 2 w 3"/>
                <a:gd name="T5" fmla="*/ 0 h 343"/>
                <a:gd name="T6" fmla="*/ 3 w 3"/>
                <a:gd name="T7" fmla="*/ 1 h 343"/>
                <a:gd name="T8" fmla="*/ 3 w 3"/>
                <a:gd name="T9" fmla="*/ 342 h 343"/>
                <a:gd name="T10" fmla="*/ 2 w 3"/>
                <a:gd name="T11" fmla="*/ 343 h 343"/>
                <a:gd name="T12" fmla="*/ 0 w 3"/>
                <a:gd name="T13" fmla="*/ 34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3">
                  <a:moveTo>
                    <a:pt x="0" y="34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342"/>
                    <a:pt x="3" y="342"/>
                    <a:pt x="3" y="342"/>
                  </a:cubicBezTo>
                  <a:cubicBezTo>
                    <a:pt x="3" y="342"/>
                    <a:pt x="3" y="343"/>
                    <a:pt x="2" y="343"/>
                  </a:cubicBezTo>
                  <a:cubicBezTo>
                    <a:pt x="1" y="343"/>
                    <a:pt x="0" y="342"/>
                    <a:pt x="0" y="34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7868105" y="1404546"/>
              <a:ext cx="902686" cy="834766"/>
            </a:xfrm>
            <a:custGeom>
              <a:avLst/>
              <a:gdLst>
                <a:gd name="T0" fmla="*/ 204 w 412"/>
                <a:gd name="T1" fmla="*/ 0 h 381"/>
                <a:gd name="T2" fmla="*/ 277 w 412"/>
                <a:gd name="T3" fmla="*/ 144 h 381"/>
                <a:gd name="T4" fmla="*/ 412 w 412"/>
                <a:gd name="T5" fmla="*/ 152 h 381"/>
                <a:gd name="T6" fmla="*/ 301 w 412"/>
                <a:gd name="T7" fmla="*/ 237 h 381"/>
                <a:gd name="T8" fmla="*/ 317 w 412"/>
                <a:gd name="T9" fmla="*/ 353 h 381"/>
                <a:gd name="T10" fmla="*/ 227 w 412"/>
                <a:gd name="T11" fmla="*/ 282 h 381"/>
                <a:gd name="T12" fmla="*/ 128 w 412"/>
                <a:gd name="T13" fmla="*/ 381 h 381"/>
                <a:gd name="T14" fmla="*/ 121 w 412"/>
                <a:gd name="T15" fmla="*/ 241 h 381"/>
                <a:gd name="T16" fmla="*/ 0 w 412"/>
                <a:gd name="T17" fmla="*/ 175 h 381"/>
                <a:gd name="T18" fmla="*/ 138 w 412"/>
                <a:gd name="T19" fmla="*/ 128 h 381"/>
                <a:gd name="T20" fmla="*/ 204 w 412"/>
                <a:gd name="T2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2" h="381">
                  <a:moveTo>
                    <a:pt x="204" y="0"/>
                  </a:moveTo>
                  <a:lnTo>
                    <a:pt x="277" y="144"/>
                  </a:lnTo>
                  <a:lnTo>
                    <a:pt x="412" y="152"/>
                  </a:lnTo>
                  <a:lnTo>
                    <a:pt x="301" y="237"/>
                  </a:lnTo>
                  <a:lnTo>
                    <a:pt x="317" y="353"/>
                  </a:lnTo>
                  <a:lnTo>
                    <a:pt x="227" y="282"/>
                  </a:lnTo>
                  <a:lnTo>
                    <a:pt x="128" y="381"/>
                  </a:lnTo>
                  <a:lnTo>
                    <a:pt x="121" y="241"/>
                  </a:lnTo>
                  <a:lnTo>
                    <a:pt x="0" y="175"/>
                  </a:lnTo>
                  <a:lnTo>
                    <a:pt x="138" y="128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auto">
            <a:xfrm>
              <a:off x="7863723" y="1400164"/>
              <a:ext cx="911450" cy="850102"/>
            </a:xfrm>
            <a:custGeom>
              <a:avLst/>
              <a:gdLst>
                <a:gd name="T0" fmla="*/ 55 w 176"/>
                <a:gd name="T1" fmla="*/ 164 h 164"/>
                <a:gd name="T2" fmla="*/ 54 w 176"/>
                <a:gd name="T3" fmla="*/ 162 h 164"/>
                <a:gd name="T4" fmla="*/ 50 w 176"/>
                <a:gd name="T5" fmla="*/ 104 h 164"/>
                <a:gd name="T6" fmla="*/ 0 w 176"/>
                <a:gd name="T7" fmla="*/ 76 h 164"/>
                <a:gd name="T8" fmla="*/ 0 w 176"/>
                <a:gd name="T9" fmla="*/ 75 h 164"/>
                <a:gd name="T10" fmla="*/ 1 w 176"/>
                <a:gd name="T11" fmla="*/ 74 h 164"/>
                <a:gd name="T12" fmla="*/ 58 w 176"/>
                <a:gd name="T13" fmla="*/ 54 h 164"/>
                <a:gd name="T14" fmla="*/ 86 w 176"/>
                <a:gd name="T15" fmla="*/ 0 h 164"/>
                <a:gd name="T16" fmla="*/ 87 w 176"/>
                <a:gd name="T17" fmla="*/ 0 h 164"/>
                <a:gd name="T18" fmla="*/ 88 w 176"/>
                <a:gd name="T19" fmla="*/ 0 h 164"/>
                <a:gd name="T20" fmla="*/ 119 w 176"/>
                <a:gd name="T21" fmla="*/ 61 h 164"/>
                <a:gd name="T22" fmla="*/ 175 w 176"/>
                <a:gd name="T23" fmla="*/ 64 h 164"/>
                <a:gd name="T24" fmla="*/ 176 w 176"/>
                <a:gd name="T25" fmla="*/ 65 h 164"/>
                <a:gd name="T26" fmla="*/ 176 w 176"/>
                <a:gd name="T27" fmla="*/ 67 h 164"/>
                <a:gd name="T28" fmla="*/ 130 w 176"/>
                <a:gd name="T29" fmla="*/ 101 h 164"/>
                <a:gd name="T30" fmla="*/ 136 w 176"/>
                <a:gd name="T31" fmla="*/ 150 h 164"/>
                <a:gd name="T32" fmla="*/ 135 w 176"/>
                <a:gd name="T33" fmla="*/ 151 h 164"/>
                <a:gd name="T34" fmla="*/ 134 w 176"/>
                <a:gd name="T35" fmla="*/ 151 h 164"/>
                <a:gd name="T36" fmla="*/ 97 w 176"/>
                <a:gd name="T37" fmla="*/ 122 h 164"/>
                <a:gd name="T38" fmla="*/ 56 w 176"/>
                <a:gd name="T39" fmla="*/ 163 h 164"/>
                <a:gd name="T40" fmla="*/ 55 w 176"/>
                <a:gd name="T41" fmla="*/ 164 h 164"/>
                <a:gd name="T42" fmla="*/ 61 w 176"/>
                <a:gd name="T43" fmla="*/ 56 h 164"/>
                <a:gd name="T44" fmla="*/ 60 w 176"/>
                <a:gd name="T45" fmla="*/ 57 h 164"/>
                <a:gd name="T46" fmla="*/ 5 w 176"/>
                <a:gd name="T47" fmla="*/ 75 h 164"/>
                <a:gd name="T48" fmla="*/ 52 w 176"/>
                <a:gd name="T49" fmla="*/ 102 h 164"/>
                <a:gd name="T50" fmla="*/ 53 w 176"/>
                <a:gd name="T51" fmla="*/ 103 h 164"/>
                <a:gd name="T52" fmla="*/ 57 w 176"/>
                <a:gd name="T53" fmla="*/ 159 h 164"/>
                <a:gd name="T54" fmla="*/ 96 w 176"/>
                <a:gd name="T55" fmla="*/ 119 h 164"/>
                <a:gd name="T56" fmla="*/ 98 w 176"/>
                <a:gd name="T57" fmla="*/ 119 h 164"/>
                <a:gd name="T58" fmla="*/ 133 w 176"/>
                <a:gd name="T59" fmla="*/ 147 h 164"/>
                <a:gd name="T60" fmla="*/ 127 w 176"/>
                <a:gd name="T61" fmla="*/ 101 h 164"/>
                <a:gd name="T62" fmla="*/ 127 w 176"/>
                <a:gd name="T63" fmla="*/ 100 h 164"/>
                <a:gd name="T64" fmla="*/ 171 w 176"/>
                <a:gd name="T65" fmla="*/ 67 h 164"/>
                <a:gd name="T66" fmla="*/ 118 w 176"/>
                <a:gd name="T67" fmla="*/ 64 h 164"/>
                <a:gd name="T68" fmla="*/ 116 w 176"/>
                <a:gd name="T69" fmla="*/ 63 h 164"/>
                <a:gd name="T70" fmla="*/ 87 w 176"/>
                <a:gd name="T71" fmla="*/ 4 h 164"/>
                <a:gd name="T72" fmla="*/ 61 w 176"/>
                <a:gd name="T73" fmla="*/ 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64">
                  <a:moveTo>
                    <a:pt x="55" y="164"/>
                  </a:moveTo>
                  <a:cubicBezTo>
                    <a:pt x="54" y="163"/>
                    <a:pt x="54" y="163"/>
                    <a:pt x="54" y="162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5"/>
                    <a:pt x="0" y="75"/>
                  </a:cubicBezTo>
                  <a:cubicBezTo>
                    <a:pt x="0" y="74"/>
                    <a:pt x="0" y="74"/>
                    <a:pt x="1" y="7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5" y="64"/>
                    <a:pt x="176" y="64"/>
                    <a:pt x="176" y="65"/>
                  </a:cubicBezTo>
                  <a:cubicBezTo>
                    <a:pt x="176" y="66"/>
                    <a:pt x="176" y="66"/>
                    <a:pt x="176" y="67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6" y="150"/>
                    <a:pt x="136" y="150"/>
                    <a:pt x="136" y="150"/>
                  </a:cubicBezTo>
                  <a:cubicBezTo>
                    <a:pt x="136" y="150"/>
                    <a:pt x="136" y="151"/>
                    <a:pt x="135" y="151"/>
                  </a:cubicBezTo>
                  <a:cubicBezTo>
                    <a:pt x="135" y="152"/>
                    <a:pt x="134" y="152"/>
                    <a:pt x="134" y="151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6" y="164"/>
                    <a:pt x="56" y="164"/>
                    <a:pt x="55" y="164"/>
                  </a:cubicBezTo>
                  <a:close/>
                  <a:moveTo>
                    <a:pt x="61" y="56"/>
                  </a:moveTo>
                  <a:cubicBezTo>
                    <a:pt x="60" y="56"/>
                    <a:pt x="60" y="56"/>
                    <a:pt x="60" y="57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3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7" y="119"/>
                    <a:pt x="98" y="119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7" y="64"/>
                    <a:pt x="117" y="63"/>
                    <a:pt x="116" y="63"/>
                  </a:cubicBezTo>
                  <a:cubicBezTo>
                    <a:pt x="87" y="4"/>
                    <a:pt x="87" y="4"/>
                    <a:pt x="87" y="4"/>
                  </a:cubicBezTo>
                  <a:lnTo>
                    <a:pt x="61" y="5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" name="Freeform 41"/>
            <p:cNvSpPr>
              <a:spLocks noEditPoints="1"/>
            </p:cNvSpPr>
            <p:nvPr/>
          </p:nvSpPr>
          <p:spPr bwMode="auto">
            <a:xfrm>
              <a:off x="7868105" y="1549151"/>
              <a:ext cx="788754" cy="587184"/>
            </a:xfrm>
            <a:custGeom>
              <a:avLst/>
              <a:gdLst>
                <a:gd name="T0" fmla="*/ 277 w 360"/>
                <a:gd name="T1" fmla="*/ 78 h 268"/>
                <a:gd name="T2" fmla="*/ 83 w 360"/>
                <a:gd name="T3" fmla="*/ 154 h 268"/>
                <a:gd name="T4" fmla="*/ 121 w 360"/>
                <a:gd name="T5" fmla="*/ 175 h 268"/>
                <a:gd name="T6" fmla="*/ 121 w 360"/>
                <a:gd name="T7" fmla="*/ 175 h 268"/>
                <a:gd name="T8" fmla="*/ 360 w 360"/>
                <a:gd name="T9" fmla="*/ 83 h 268"/>
                <a:gd name="T10" fmla="*/ 277 w 360"/>
                <a:gd name="T11" fmla="*/ 78 h 268"/>
                <a:gd name="T12" fmla="*/ 123 w 360"/>
                <a:gd name="T13" fmla="*/ 235 h 268"/>
                <a:gd name="T14" fmla="*/ 126 w 360"/>
                <a:gd name="T15" fmla="*/ 268 h 268"/>
                <a:gd name="T16" fmla="*/ 206 w 360"/>
                <a:gd name="T17" fmla="*/ 237 h 268"/>
                <a:gd name="T18" fmla="*/ 227 w 360"/>
                <a:gd name="T19" fmla="*/ 216 h 268"/>
                <a:gd name="T20" fmla="*/ 237 w 360"/>
                <a:gd name="T21" fmla="*/ 225 h 268"/>
                <a:gd name="T22" fmla="*/ 306 w 360"/>
                <a:gd name="T23" fmla="*/ 199 h 268"/>
                <a:gd name="T24" fmla="*/ 301 w 360"/>
                <a:gd name="T25" fmla="*/ 171 h 268"/>
                <a:gd name="T26" fmla="*/ 315 w 360"/>
                <a:gd name="T27" fmla="*/ 159 h 268"/>
                <a:gd name="T28" fmla="*/ 123 w 360"/>
                <a:gd name="T29" fmla="*/ 235 h 268"/>
                <a:gd name="T30" fmla="*/ 237 w 360"/>
                <a:gd name="T31" fmla="*/ 0 h 268"/>
                <a:gd name="T32" fmla="*/ 154 w 360"/>
                <a:gd name="T33" fmla="*/ 33 h 268"/>
                <a:gd name="T34" fmla="*/ 138 w 360"/>
                <a:gd name="T35" fmla="*/ 62 h 268"/>
                <a:gd name="T36" fmla="*/ 0 w 360"/>
                <a:gd name="T37" fmla="*/ 109 h 268"/>
                <a:gd name="T38" fmla="*/ 19 w 360"/>
                <a:gd name="T39" fmla="*/ 121 h 268"/>
                <a:gd name="T40" fmla="*/ 251 w 360"/>
                <a:gd name="T41" fmla="*/ 31 h 268"/>
                <a:gd name="T42" fmla="*/ 237 w 360"/>
                <a:gd name="T4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0" h="268">
                  <a:moveTo>
                    <a:pt x="277" y="78"/>
                  </a:moveTo>
                  <a:lnTo>
                    <a:pt x="83" y="154"/>
                  </a:lnTo>
                  <a:lnTo>
                    <a:pt x="121" y="175"/>
                  </a:lnTo>
                  <a:lnTo>
                    <a:pt x="121" y="175"/>
                  </a:lnTo>
                  <a:lnTo>
                    <a:pt x="360" y="83"/>
                  </a:lnTo>
                  <a:lnTo>
                    <a:pt x="277" y="78"/>
                  </a:lnTo>
                  <a:close/>
                  <a:moveTo>
                    <a:pt x="123" y="235"/>
                  </a:moveTo>
                  <a:lnTo>
                    <a:pt x="126" y="268"/>
                  </a:lnTo>
                  <a:lnTo>
                    <a:pt x="206" y="237"/>
                  </a:lnTo>
                  <a:lnTo>
                    <a:pt x="227" y="216"/>
                  </a:lnTo>
                  <a:lnTo>
                    <a:pt x="237" y="225"/>
                  </a:lnTo>
                  <a:lnTo>
                    <a:pt x="306" y="199"/>
                  </a:lnTo>
                  <a:lnTo>
                    <a:pt x="301" y="171"/>
                  </a:lnTo>
                  <a:lnTo>
                    <a:pt x="315" y="159"/>
                  </a:lnTo>
                  <a:lnTo>
                    <a:pt x="123" y="235"/>
                  </a:lnTo>
                  <a:close/>
                  <a:moveTo>
                    <a:pt x="237" y="0"/>
                  </a:moveTo>
                  <a:lnTo>
                    <a:pt x="154" y="33"/>
                  </a:lnTo>
                  <a:lnTo>
                    <a:pt x="138" y="62"/>
                  </a:lnTo>
                  <a:lnTo>
                    <a:pt x="0" y="109"/>
                  </a:lnTo>
                  <a:lnTo>
                    <a:pt x="19" y="121"/>
                  </a:lnTo>
                  <a:lnTo>
                    <a:pt x="251" y="3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D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" name="Freeform 42"/>
            <p:cNvSpPr>
              <a:spLocks noEditPoints="1"/>
            </p:cNvSpPr>
            <p:nvPr/>
          </p:nvSpPr>
          <p:spPr bwMode="auto">
            <a:xfrm>
              <a:off x="7863723" y="1540387"/>
              <a:ext cx="797518" cy="604712"/>
            </a:xfrm>
            <a:custGeom>
              <a:avLst/>
              <a:gdLst>
                <a:gd name="T0" fmla="*/ 53 w 154"/>
                <a:gd name="T1" fmla="*/ 115 h 117"/>
                <a:gd name="T2" fmla="*/ 53 w 154"/>
                <a:gd name="T3" fmla="*/ 99 h 117"/>
                <a:gd name="T4" fmla="*/ 135 w 154"/>
                <a:gd name="T5" fmla="*/ 69 h 117"/>
                <a:gd name="T6" fmla="*/ 130 w 154"/>
                <a:gd name="T7" fmla="*/ 74 h 117"/>
                <a:gd name="T8" fmla="*/ 130 w 154"/>
                <a:gd name="T9" fmla="*/ 87 h 117"/>
                <a:gd name="T10" fmla="*/ 100 w 154"/>
                <a:gd name="T11" fmla="*/ 98 h 117"/>
                <a:gd name="T12" fmla="*/ 89 w 154"/>
                <a:gd name="T13" fmla="*/ 103 h 117"/>
                <a:gd name="T14" fmla="*/ 55 w 154"/>
                <a:gd name="T15" fmla="*/ 117 h 117"/>
                <a:gd name="T16" fmla="*/ 53 w 154"/>
                <a:gd name="T17" fmla="*/ 116 h 117"/>
                <a:gd name="T18" fmla="*/ 87 w 154"/>
                <a:gd name="T19" fmla="*/ 101 h 117"/>
                <a:gd name="T20" fmla="*/ 98 w 154"/>
                <a:gd name="T21" fmla="*/ 92 h 117"/>
                <a:gd name="T22" fmla="*/ 128 w 154"/>
                <a:gd name="T23" fmla="*/ 85 h 117"/>
                <a:gd name="T24" fmla="*/ 127 w 154"/>
                <a:gd name="T25" fmla="*/ 74 h 117"/>
                <a:gd name="T26" fmla="*/ 55 w 154"/>
                <a:gd name="T27" fmla="*/ 113 h 117"/>
                <a:gd name="T28" fmla="*/ 50 w 154"/>
                <a:gd name="T29" fmla="*/ 77 h 117"/>
                <a:gd name="T30" fmla="*/ 34 w 154"/>
                <a:gd name="T31" fmla="*/ 67 h 117"/>
                <a:gd name="T32" fmla="*/ 118 w 154"/>
                <a:gd name="T33" fmla="*/ 34 h 117"/>
                <a:gd name="T34" fmla="*/ 153 w 154"/>
                <a:gd name="T35" fmla="*/ 36 h 117"/>
                <a:gd name="T36" fmla="*/ 153 w 154"/>
                <a:gd name="T37" fmla="*/ 39 h 117"/>
                <a:gd name="T38" fmla="*/ 52 w 154"/>
                <a:gd name="T39" fmla="*/ 78 h 117"/>
                <a:gd name="T40" fmla="*/ 39 w 154"/>
                <a:gd name="T41" fmla="*/ 67 h 117"/>
                <a:gd name="T42" fmla="*/ 146 w 154"/>
                <a:gd name="T43" fmla="*/ 38 h 117"/>
                <a:gd name="T44" fmla="*/ 39 w 154"/>
                <a:gd name="T45" fmla="*/ 67 h 117"/>
                <a:gd name="T46" fmla="*/ 118 w 154"/>
                <a:gd name="T47" fmla="*/ 35 h 117"/>
                <a:gd name="T48" fmla="*/ 9 w 154"/>
                <a:gd name="T49" fmla="*/ 54 h 117"/>
                <a:gd name="T50" fmla="*/ 0 w 154"/>
                <a:gd name="T51" fmla="*/ 48 h 117"/>
                <a:gd name="T52" fmla="*/ 58 w 154"/>
                <a:gd name="T53" fmla="*/ 27 h 117"/>
                <a:gd name="T54" fmla="*/ 65 w 154"/>
                <a:gd name="T55" fmla="*/ 14 h 117"/>
                <a:gd name="T56" fmla="*/ 102 w 154"/>
                <a:gd name="T57" fmla="*/ 1 h 117"/>
                <a:gd name="T58" fmla="*/ 109 w 154"/>
                <a:gd name="T59" fmla="*/ 15 h 117"/>
                <a:gd name="T60" fmla="*/ 10 w 154"/>
                <a:gd name="T61" fmla="*/ 54 h 117"/>
                <a:gd name="T62" fmla="*/ 67 w 154"/>
                <a:gd name="T63" fmla="*/ 17 h 117"/>
                <a:gd name="T64" fmla="*/ 60 w 154"/>
                <a:gd name="T65" fmla="*/ 30 h 117"/>
                <a:gd name="T66" fmla="*/ 9 w 154"/>
                <a:gd name="T67" fmla="*/ 51 h 117"/>
                <a:gd name="T68" fmla="*/ 100 w 154"/>
                <a:gd name="T69" fmla="*/ 4 h 117"/>
                <a:gd name="T70" fmla="*/ 100 w 154"/>
                <a:gd name="T71" fmla="*/ 3 h 117"/>
                <a:gd name="T72" fmla="*/ 100 w 154"/>
                <a:gd name="T73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117">
                  <a:moveTo>
                    <a:pt x="53" y="116"/>
                  </a:moveTo>
                  <a:cubicBezTo>
                    <a:pt x="53" y="116"/>
                    <a:pt x="53" y="116"/>
                    <a:pt x="53" y="115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2" y="100"/>
                    <a:pt x="52" y="99"/>
                    <a:pt x="53" y="99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34" y="68"/>
                    <a:pt x="135" y="68"/>
                    <a:pt x="135" y="69"/>
                  </a:cubicBezTo>
                  <a:cubicBezTo>
                    <a:pt x="135" y="69"/>
                    <a:pt x="135" y="70"/>
                    <a:pt x="135" y="71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86"/>
                    <a:pt x="131" y="87"/>
                    <a:pt x="130" y="87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9"/>
                    <a:pt x="101" y="99"/>
                    <a:pt x="100" y="98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54" y="117"/>
                    <a:pt x="54" y="117"/>
                    <a:pt x="54" y="117"/>
                  </a:cubicBezTo>
                  <a:lnTo>
                    <a:pt x="53" y="116"/>
                  </a:lnTo>
                  <a:close/>
                  <a:moveTo>
                    <a:pt x="55" y="113"/>
                  </a:moveTo>
                  <a:cubicBezTo>
                    <a:pt x="87" y="101"/>
                    <a:pt x="87" y="101"/>
                    <a:pt x="87" y="101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2"/>
                    <a:pt x="97" y="92"/>
                    <a:pt x="98" y="92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55" y="102"/>
                    <a:pt x="55" y="102"/>
                    <a:pt x="55" y="102"/>
                  </a:cubicBezTo>
                  <a:lnTo>
                    <a:pt x="55" y="113"/>
                  </a:lnTo>
                  <a:close/>
                  <a:moveTo>
                    <a:pt x="51" y="77"/>
                  </a:moveTo>
                  <a:cubicBezTo>
                    <a:pt x="50" y="77"/>
                    <a:pt x="50" y="77"/>
                    <a:pt x="50" y="7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8"/>
                    <a:pt x="34" y="68"/>
                    <a:pt x="34" y="67"/>
                  </a:cubicBezTo>
                  <a:cubicBezTo>
                    <a:pt x="34" y="67"/>
                    <a:pt x="35" y="66"/>
                    <a:pt x="35" y="66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6"/>
                    <a:pt x="154" y="36"/>
                    <a:pt x="154" y="37"/>
                  </a:cubicBezTo>
                  <a:cubicBezTo>
                    <a:pt x="154" y="38"/>
                    <a:pt x="154" y="38"/>
                    <a:pt x="153" y="39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lnTo>
                    <a:pt x="51" y="77"/>
                  </a:lnTo>
                  <a:close/>
                  <a:moveTo>
                    <a:pt x="39" y="67"/>
                  </a:moveTo>
                  <a:cubicBezTo>
                    <a:pt x="52" y="74"/>
                    <a:pt x="52" y="74"/>
                    <a:pt x="52" y="74"/>
                  </a:cubicBezTo>
                  <a:cubicBezTo>
                    <a:pt x="146" y="38"/>
                    <a:pt x="146" y="38"/>
                    <a:pt x="146" y="38"/>
                  </a:cubicBezTo>
                  <a:cubicBezTo>
                    <a:pt x="119" y="37"/>
                    <a:pt x="119" y="37"/>
                    <a:pt x="119" y="37"/>
                  </a:cubicBezTo>
                  <a:lnTo>
                    <a:pt x="39" y="67"/>
                  </a:lnTo>
                  <a:close/>
                  <a:moveTo>
                    <a:pt x="118" y="37"/>
                  </a:moveTo>
                  <a:cubicBezTo>
                    <a:pt x="118" y="35"/>
                    <a:pt x="118" y="35"/>
                    <a:pt x="118" y="35"/>
                  </a:cubicBezTo>
                  <a:lnTo>
                    <a:pt x="118" y="37"/>
                  </a:lnTo>
                  <a:close/>
                  <a:moveTo>
                    <a:pt x="9" y="54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8"/>
                    <a:pt x="0" y="48"/>
                  </a:cubicBezTo>
                  <a:cubicBezTo>
                    <a:pt x="0" y="47"/>
                    <a:pt x="0" y="47"/>
                    <a:pt x="1" y="4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0"/>
                    <a:pt x="102" y="1"/>
                    <a:pt x="102" y="1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14"/>
                    <a:pt x="109" y="15"/>
                    <a:pt x="109" y="15"/>
                  </a:cubicBezTo>
                  <a:cubicBezTo>
                    <a:pt x="109" y="16"/>
                    <a:pt x="108" y="16"/>
                    <a:pt x="108" y="16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lose/>
                  <a:moveTo>
                    <a:pt x="67" y="17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60" y="29"/>
                    <a:pt x="60" y="29"/>
                    <a:pt x="60" y="3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0" y="4"/>
                    <a:pt x="100" y="4"/>
                    <a:pt x="100" y="4"/>
                  </a:cubicBezTo>
                  <a:lnTo>
                    <a:pt x="67" y="17"/>
                  </a:lnTo>
                  <a:close/>
                  <a:moveTo>
                    <a:pt x="100" y="3"/>
                  </a:moveTo>
                  <a:cubicBezTo>
                    <a:pt x="101" y="2"/>
                    <a:pt x="101" y="2"/>
                    <a:pt x="101" y="2"/>
                  </a:cubicBezTo>
                  <a:lnTo>
                    <a:pt x="100" y="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07" name="组合 406"/>
          <p:cNvGrpSpPr/>
          <p:nvPr/>
        </p:nvGrpSpPr>
        <p:grpSpPr>
          <a:xfrm>
            <a:off x="8244969" y="3207212"/>
            <a:ext cx="3760515" cy="3055292"/>
            <a:chOff x="6962308" y="2908362"/>
            <a:chExt cx="3761005" cy="3054585"/>
          </a:xfrm>
        </p:grpSpPr>
        <p:grpSp>
          <p:nvGrpSpPr>
            <p:cNvPr id="395" name="组合 394"/>
            <p:cNvGrpSpPr/>
            <p:nvPr/>
          </p:nvGrpSpPr>
          <p:grpSpPr>
            <a:xfrm>
              <a:off x="6962308" y="5170997"/>
              <a:ext cx="3055540" cy="791950"/>
              <a:chOff x="6209872" y="5529837"/>
              <a:chExt cx="3055540" cy="791950"/>
            </a:xfrm>
          </p:grpSpPr>
          <p:grpSp>
            <p:nvGrpSpPr>
              <p:cNvPr id="389" name="组合 388"/>
              <p:cNvGrpSpPr/>
              <p:nvPr/>
            </p:nvGrpSpPr>
            <p:grpSpPr>
              <a:xfrm>
                <a:off x="6975677" y="5529837"/>
                <a:ext cx="2289735" cy="653049"/>
                <a:chOff x="9352182" y="6447288"/>
                <a:chExt cx="2289735" cy="653049"/>
              </a:xfrm>
            </p:grpSpPr>
            <p:sp>
              <p:nvSpPr>
                <p:cNvPr id="313" name="Freeform 50"/>
                <p:cNvSpPr>
                  <a:spLocks/>
                </p:cNvSpPr>
                <p:nvPr/>
              </p:nvSpPr>
              <p:spPr bwMode="auto">
                <a:xfrm>
                  <a:off x="9357602" y="6447288"/>
                  <a:ext cx="2276185" cy="653049"/>
                </a:xfrm>
                <a:custGeom>
                  <a:avLst/>
                  <a:gdLst>
                    <a:gd name="T0" fmla="*/ 130 w 355"/>
                    <a:gd name="T1" fmla="*/ 8 h 102"/>
                    <a:gd name="T2" fmla="*/ 16 w 355"/>
                    <a:gd name="T3" fmla="*/ 25 h 102"/>
                    <a:gd name="T4" fmla="*/ 1 w 355"/>
                    <a:gd name="T5" fmla="*/ 62 h 102"/>
                    <a:gd name="T6" fmla="*/ 64 w 355"/>
                    <a:gd name="T7" fmla="*/ 99 h 102"/>
                    <a:gd name="T8" fmla="*/ 142 w 355"/>
                    <a:gd name="T9" fmla="*/ 97 h 102"/>
                    <a:gd name="T10" fmla="*/ 225 w 355"/>
                    <a:gd name="T11" fmla="*/ 95 h 102"/>
                    <a:gd name="T12" fmla="*/ 308 w 355"/>
                    <a:gd name="T13" fmla="*/ 94 h 102"/>
                    <a:gd name="T14" fmla="*/ 353 w 355"/>
                    <a:gd name="T15" fmla="*/ 60 h 102"/>
                    <a:gd name="T16" fmla="*/ 347 w 355"/>
                    <a:gd name="T17" fmla="*/ 37 h 102"/>
                    <a:gd name="T18" fmla="*/ 305 w 355"/>
                    <a:gd name="T19" fmla="*/ 24 h 102"/>
                    <a:gd name="T20" fmla="*/ 130 w 355"/>
                    <a:gd name="T21" fmla="*/ 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5" h="102">
                      <a:moveTo>
                        <a:pt x="130" y="8"/>
                      </a:moveTo>
                      <a:cubicBezTo>
                        <a:pt x="92" y="2"/>
                        <a:pt x="48" y="0"/>
                        <a:pt x="16" y="25"/>
                      </a:cubicBezTo>
                      <a:cubicBezTo>
                        <a:pt x="5" y="33"/>
                        <a:pt x="0" y="48"/>
                        <a:pt x="1" y="62"/>
                      </a:cubicBezTo>
                      <a:cubicBezTo>
                        <a:pt x="4" y="90"/>
                        <a:pt x="44" y="97"/>
                        <a:pt x="64" y="99"/>
                      </a:cubicBezTo>
                      <a:cubicBezTo>
                        <a:pt x="90" y="100"/>
                        <a:pt x="116" y="99"/>
                        <a:pt x="142" y="97"/>
                      </a:cubicBezTo>
                      <a:cubicBezTo>
                        <a:pt x="170" y="95"/>
                        <a:pt x="198" y="93"/>
                        <a:pt x="225" y="95"/>
                      </a:cubicBezTo>
                      <a:cubicBezTo>
                        <a:pt x="250" y="97"/>
                        <a:pt x="284" y="102"/>
                        <a:pt x="308" y="94"/>
                      </a:cubicBezTo>
                      <a:cubicBezTo>
                        <a:pt x="324" y="89"/>
                        <a:pt x="350" y="78"/>
                        <a:pt x="353" y="60"/>
                      </a:cubicBezTo>
                      <a:cubicBezTo>
                        <a:pt x="355" y="50"/>
                        <a:pt x="355" y="43"/>
                        <a:pt x="347" y="37"/>
                      </a:cubicBezTo>
                      <a:cubicBezTo>
                        <a:pt x="336" y="28"/>
                        <a:pt x="325" y="25"/>
                        <a:pt x="305" y="24"/>
                      </a:cubicBezTo>
                      <a:cubicBezTo>
                        <a:pt x="305" y="24"/>
                        <a:pt x="196" y="18"/>
                        <a:pt x="13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14" name="Freeform 51"/>
                <p:cNvSpPr>
                  <a:spLocks/>
                </p:cNvSpPr>
                <p:nvPr/>
              </p:nvSpPr>
              <p:spPr bwMode="auto">
                <a:xfrm>
                  <a:off x="9352182" y="6466255"/>
                  <a:ext cx="2289735" cy="628661"/>
                </a:xfrm>
                <a:custGeom>
                  <a:avLst/>
                  <a:gdLst>
                    <a:gd name="T0" fmla="*/ 65 w 357"/>
                    <a:gd name="T1" fmla="*/ 97 h 98"/>
                    <a:gd name="T2" fmla="*/ 0 w 357"/>
                    <a:gd name="T3" fmla="*/ 59 h 98"/>
                    <a:gd name="T4" fmla="*/ 0 w 357"/>
                    <a:gd name="T5" fmla="*/ 55 h 98"/>
                    <a:gd name="T6" fmla="*/ 16 w 357"/>
                    <a:gd name="T7" fmla="*/ 21 h 98"/>
                    <a:gd name="T8" fmla="*/ 87 w 357"/>
                    <a:gd name="T9" fmla="*/ 0 h 98"/>
                    <a:gd name="T10" fmla="*/ 131 w 357"/>
                    <a:gd name="T11" fmla="*/ 4 h 98"/>
                    <a:gd name="T12" fmla="*/ 131 w 357"/>
                    <a:gd name="T13" fmla="*/ 5 h 98"/>
                    <a:gd name="T14" fmla="*/ 131 w 357"/>
                    <a:gd name="T15" fmla="*/ 7 h 98"/>
                    <a:gd name="T16" fmla="*/ 87 w 357"/>
                    <a:gd name="T17" fmla="*/ 3 h 98"/>
                    <a:gd name="T18" fmla="*/ 18 w 357"/>
                    <a:gd name="T19" fmla="*/ 23 h 98"/>
                    <a:gd name="T20" fmla="*/ 3 w 357"/>
                    <a:gd name="T21" fmla="*/ 55 h 98"/>
                    <a:gd name="T22" fmla="*/ 3 w 357"/>
                    <a:gd name="T23" fmla="*/ 59 h 98"/>
                    <a:gd name="T24" fmla="*/ 66 w 357"/>
                    <a:gd name="T25" fmla="*/ 94 h 98"/>
                    <a:gd name="T26" fmla="*/ 87 w 357"/>
                    <a:gd name="T27" fmla="*/ 95 h 98"/>
                    <a:gd name="T28" fmla="*/ 199 w 357"/>
                    <a:gd name="T29" fmla="*/ 90 h 98"/>
                    <a:gd name="T30" fmla="*/ 226 w 357"/>
                    <a:gd name="T31" fmla="*/ 91 h 98"/>
                    <a:gd name="T32" fmla="*/ 275 w 357"/>
                    <a:gd name="T33" fmla="*/ 94 h 98"/>
                    <a:gd name="T34" fmla="*/ 309 w 357"/>
                    <a:gd name="T35" fmla="*/ 90 h 98"/>
                    <a:gd name="T36" fmla="*/ 353 w 357"/>
                    <a:gd name="T37" fmla="*/ 56 h 98"/>
                    <a:gd name="T38" fmla="*/ 354 w 357"/>
                    <a:gd name="T39" fmla="*/ 48 h 98"/>
                    <a:gd name="T40" fmla="*/ 347 w 357"/>
                    <a:gd name="T41" fmla="*/ 35 h 98"/>
                    <a:gd name="T42" fmla="*/ 306 w 357"/>
                    <a:gd name="T43" fmla="*/ 23 h 98"/>
                    <a:gd name="T44" fmla="*/ 131 w 357"/>
                    <a:gd name="T45" fmla="*/ 7 h 98"/>
                    <a:gd name="T46" fmla="*/ 131 w 357"/>
                    <a:gd name="T47" fmla="*/ 5 h 98"/>
                    <a:gd name="T48" fmla="*/ 131 w 357"/>
                    <a:gd name="T49" fmla="*/ 4 h 98"/>
                    <a:gd name="T50" fmla="*/ 306 w 357"/>
                    <a:gd name="T51" fmla="*/ 20 h 98"/>
                    <a:gd name="T52" fmla="*/ 349 w 357"/>
                    <a:gd name="T53" fmla="*/ 33 h 98"/>
                    <a:gd name="T54" fmla="*/ 357 w 357"/>
                    <a:gd name="T55" fmla="*/ 48 h 98"/>
                    <a:gd name="T56" fmla="*/ 356 w 357"/>
                    <a:gd name="T57" fmla="*/ 57 h 98"/>
                    <a:gd name="T58" fmla="*/ 310 w 357"/>
                    <a:gd name="T59" fmla="*/ 93 h 98"/>
                    <a:gd name="T60" fmla="*/ 275 w 357"/>
                    <a:gd name="T61" fmla="*/ 97 h 98"/>
                    <a:gd name="T62" fmla="*/ 226 w 357"/>
                    <a:gd name="T63" fmla="*/ 94 h 98"/>
                    <a:gd name="T64" fmla="*/ 199 w 357"/>
                    <a:gd name="T65" fmla="*/ 93 h 98"/>
                    <a:gd name="T66" fmla="*/ 87 w 357"/>
                    <a:gd name="T67" fmla="*/ 98 h 98"/>
                    <a:gd name="T68" fmla="*/ 65 w 357"/>
                    <a:gd name="T69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57" h="98">
                      <a:moveTo>
                        <a:pt x="65" y="97"/>
                      </a:moveTo>
                      <a:cubicBezTo>
                        <a:pt x="45" y="96"/>
                        <a:pt x="4" y="89"/>
                        <a:pt x="0" y="59"/>
                      </a:cubicBezTo>
                      <a:cubicBezTo>
                        <a:pt x="0" y="58"/>
                        <a:pt x="0" y="56"/>
                        <a:pt x="0" y="55"/>
                      </a:cubicBezTo>
                      <a:cubicBezTo>
                        <a:pt x="0" y="42"/>
                        <a:pt x="6" y="29"/>
                        <a:pt x="16" y="21"/>
                      </a:cubicBezTo>
                      <a:cubicBezTo>
                        <a:pt x="36" y="5"/>
                        <a:pt x="62" y="0"/>
                        <a:pt x="87" y="0"/>
                      </a:cubicBezTo>
                      <a:cubicBezTo>
                        <a:pt x="102" y="0"/>
                        <a:pt x="117" y="1"/>
                        <a:pt x="131" y="4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7"/>
                        <a:pt x="131" y="7"/>
                        <a:pt x="131" y="7"/>
                      </a:cubicBezTo>
                      <a:cubicBezTo>
                        <a:pt x="117" y="4"/>
                        <a:pt x="102" y="3"/>
                        <a:pt x="87" y="3"/>
                      </a:cubicBezTo>
                      <a:cubicBezTo>
                        <a:pt x="62" y="3"/>
                        <a:pt x="38" y="8"/>
                        <a:pt x="18" y="23"/>
                      </a:cubicBezTo>
                      <a:cubicBezTo>
                        <a:pt x="9" y="30"/>
                        <a:pt x="3" y="43"/>
                        <a:pt x="3" y="55"/>
                      </a:cubicBezTo>
                      <a:cubicBezTo>
                        <a:pt x="3" y="56"/>
                        <a:pt x="3" y="57"/>
                        <a:pt x="3" y="59"/>
                      </a:cubicBezTo>
                      <a:cubicBezTo>
                        <a:pt x="6" y="85"/>
                        <a:pt x="45" y="93"/>
                        <a:pt x="66" y="94"/>
                      </a:cubicBezTo>
                      <a:cubicBezTo>
                        <a:pt x="73" y="95"/>
                        <a:pt x="80" y="95"/>
                        <a:pt x="87" y="95"/>
                      </a:cubicBezTo>
                      <a:cubicBezTo>
                        <a:pt x="124" y="95"/>
                        <a:pt x="162" y="90"/>
                        <a:pt x="199" y="90"/>
                      </a:cubicBezTo>
                      <a:cubicBezTo>
                        <a:pt x="208" y="90"/>
                        <a:pt x="217" y="90"/>
                        <a:pt x="226" y="91"/>
                      </a:cubicBezTo>
                      <a:cubicBezTo>
                        <a:pt x="241" y="92"/>
                        <a:pt x="259" y="94"/>
                        <a:pt x="275" y="94"/>
                      </a:cubicBezTo>
                      <a:cubicBezTo>
                        <a:pt x="287" y="94"/>
                        <a:pt x="299" y="93"/>
                        <a:pt x="309" y="90"/>
                      </a:cubicBezTo>
                      <a:cubicBezTo>
                        <a:pt x="325" y="84"/>
                        <a:pt x="350" y="74"/>
                        <a:pt x="353" y="56"/>
                      </a:cubicBezTo>
                      <a:cubicBezTo>
                        <a:pt x="353" y="53"/>
                        <a:pt x="354" y="50"/>
                        <a:pt x="354" y="48"/>
                      </a:cubicBezTo>
                      <a:cubicBezTo>
                        <a:pt x="354" y="43"/>
                        <a:pt x="352" y="39"/>
                        <a:pt x="347" y="35"/>
                      </a:cubicBezTo>
                      <a:cubicBezTo>
                        <a:pt x="337" y="26"/>
                        <a:pt x="326" y="24"/>
                        <a:pt x="306" y="23"/>
                      </a:cubicBezTo>
                      <a:cubicBezTo>
                        <a:pt x="306" y="23"/>
                        <a:pt x="197" y="16"/>
                        <a:pt x="131" y="7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4"/>
                        <a:pt x="131" y="4"/>
                        <a:pt x="131" y="4"/>
                      </a:cubicBezTo>
                      <a:cubicBezTo>
                        <a:pt x="197" y="13"/>
                        <a:pt x="306" y="20"/>
                        <a:pt x="306" y="20"/>
                      </a:cubicBezTo>
                      <a:cubicBezTo>
                        <a:pt x="326" y="21"/>
                        <a:pt x="338" y="23"/>
                        <a:pt x="349" y="33"/>
                      </a:cubicBezTo>
                      <a:cubicBezTo>
                        <a:pt x="355" y="37"/>
                        <a:pt x="357" y="42"/>
                        <a:pt x="357" y="48"/>
                      </a:cubicBezTo>
                      <a:cubicBezTo>
                        <a:pt x="357" y="51"/>
                        <a:pt x="356" y="54"/>
                        <a:pt x="356" y="57"/>
                      </a:cubicBezTo>
                      <a:cubicBezTo>
                        <a:pt x="352" y="77"/>
                        <a:pt x="326" y="87"/>
                        <a:pt x="310" y="93"/>
                      </a:cubicBezTo>
                      <a:cubicBezTo>
                        <a:pt x="299" y="96"/>
                        <a:pt x="288" y="97"/>
                        <a:pt x="275" y="97"/>
                      </a:cubicBezTo>
                      <a:cubicBezTo>
                        <a:pt x="258" y="97"/>
                        <a:pt x="241" y="95"/>
                        <a:pt x="226" y="94"/>
                      </a:cubicBezTo>
                      <a:cubicBezTo>
                        <a:pt x="217" y="93"/>
                        <a:pt x="208" y="93"/>
                        <a:pt x="199" y="93"/>
                      </a:cubicBezTo>
                      <a:cubicBezTo>
                        <a:pt x="162" y="93"/>
                        <a:pt x="124" y="98"/>
                        <a:pt x="87" y="98"/>
                      </a:cubicBezTo>
                      <a:cubicBezTo>
                        <a:pt x="80" y="98"/>
                        <a:pt x="73" y="98"/>
                        <a:pt x="65" y="97"/>
                      </a:cubicBezTo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15" name="Freeform 52"/>
                <p:cNvSpPr>
                  <a:spLocks/>
                </p:cNvSpPr>
                <p:nvPr/>
              </p:nvSpPr>
              <p:spPr bwMode="auto">
                <a:xfrm>
                  <a:off x="9428055" y="6685745"/>
                  <a:ext cx="2143408" cy="338719"/>
                </a:xfrm>
                <a:custGeom>
                  <a:avLst/>
                  <a:gdLst>
                    <a:gd name="T0" fmla="*/ 13 w 334"/>
                    <a:gd name="T1" fmla="*/ 0 h 53"/>
                    <a:gd name="T2" fmla="*/ 3 w 334"/>
                    <a:gd name="T3" fmla="*/ 22 h 53"/>
                    <a:gd name="T4" fmla="*/ 74 w 334"/>
                    <a:gd name="T5" fmla="*/ 53 h 53"/>
                    <a:gd name="T6" fmla="*/ 79 w 334"/>
                    <a:gd name="T7" fmla="*/ 53 h 53"/>
                    <a:gd name="T8" fmla="*/ 200 w 334"/>
                    <a:gd name="T9" fmla="*/ 46 h 53"/>
                    <a:gd name="T10" fmla="*/ 242 w 334"/>
                    <a:gd name="T11" fmla="*/ 50 h 53"/>
                    <a:gd name="T12" fmla="*/ 264 w 334"/>
                    <a:gd name="T13" fmla="*/ 51 h 53"/>
                    <a:gd name="T14" fmla="*/ 328 w 334"/>
                    <a:gd name="T15" fmla="*/ 23 h 53"/>
                    <a:gd name="T16" fmla="*/ 327 w 334"/>
                    <a:gd name="T17" fmla="*/ 10 h 53"/>
                    <a:gd name="T18" fmla="*/ 311 w 334"/>
                    <a:gd name="T19" fmla="*/ 17 h 53"/>
                    <a:gd name="T20" fmla="*/ 231 w 334"/>
                    <a:gd name="T21" fmla="*/ 37 h 53"/>
                    <a:gd name="T22" fmla="*/ 228 w 334"/>
                    <a:gd name="T23" fmla="*/ 37 h 53"/>
                    <a:gd name="T24" fmla="*/ 145 w 334"/>
                    <a:gd name="T25" fmla="*/ 36 h 53"/>
                    <a:gd name="T26" fmla="*/ 114 w 334"/>
                    <a:gd name="T27" fmla="*/ 37 h 53"/>
                    <a:gd name="T28" fmla="*/ 111 w 334"/>
                    <a:gd name="T29" fmla="*/ 37 h 53"/>
                    <a:gd name="T30" fmla="*/ 25 w 334"/>
                    <a:gd name="T31" fmla="*/ 8 h 53"/>
                    <a:gd name="T32" fmla="*/ 13 w 334"/>
                    <a:gd name="T3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4" h="53">
                      <a:moveTo>
                        <a:pt x="13" y="0"/>
                      </a:moveTo>
                      <a:cubicBezTo>
                        <a:pt x="5" y="0"/>
                        <a:pt x="0" y="11"/>
                        <a:pt x="3" y="22"/>
                      </a:cubicBezTo>
                      <a:cubicBezTo>
                        <a:pt x="3" y="22"/>
                        <a:pt x="6" y="53"/>
                        <a:pt x="74" y="53"/>
                      </a:cubicBezTo>
                      <a:cubicBezTo>
                        <a:pt x="75" y="53"/>
                        <a:pt x="77" y="53"/>
                        <a:pt x="79" y="53"/>
                      </a:cubicBezTo>
                      <a:cubicBezTo>
                        <a:pt x="130" y="52"/>
                        <a:pt x="166" y="46"/>
                        <a:pt x="200" y="46"/>
                      </a:cubicBezTo>
                      <a:cubicBezTo>
                        <a:pt x="214" y="46"/>
                        <a:pt x="228" y="47"/>
                        <a:pt x="242" y="50"/>
                      </a:cubicBezTo>
                      <a:cubicBezTo>
                        <a:pt x="250" y="51"/>
                        <a:pt x="257" y="51"/>
                        <a:pt x="264" y="51"/>
                      </a:cubicBezTo>
                      <a:cubicBezTo>
                        <a:pt x="296" y="51"/>
                        <a:pt x="320" y="39"/>
                        <a:pt x="328" y="23"/>
                      </a:cubicBezTo>
                      <a:cubicBezTo>
                        <a:pt x="334" y="13"/>
                        <a:pt x="332" y="10"/>
                        <a:pt x="327" y="10"/>
                      </a:cubicBezTo>
                      <a:cubicBezTo>
                        <a:pt x="323" y="10"/>
                        <a:pt x="316" y="13"/>
                        <a:pt x="311" y="17"/>
                      </a:cubicBezTo>
                      <a:cubicBezTo>
                        <a:pt x="299" y="27"/>
                        <a:pt x="266" y="37"/>
                        <a:pt x="231" y="37"/>
                      </a:cubicBezTo>
                      <a:cubicBezTo>
                        <a:pt x="230" y="37"/>
                        <a:pt x="229" y="37"/>
                        <a:pt x="228" y="37"/>
                      </a:cubicBezTo>
                      <a:cubicBezTo>
                        <a:pt x="203" y="37"/>
                        <a:pt x="172" y="36"/>
                        <a:pt x="145" y="36"/>
                      </a:cubicBezTo>
                      <a:cubicBezTo>
                        <a:pt x="134" y="36"/>
                        <a:pt x="123" y="36"/>
                        <a:pt x="114" y="37"/>
                      </a:cubicBezTo>
                      <a:cubicBezTo>
                        <a:pt x="113" y="37"/>
                        <a:pt x="112" y="37"/>
                        <a:pt x="111" y="37"/>
                      </a:cubicBezTo>
                      <a:cubicBezTo>
                        <a:pt x="81" y="37"/>
                        <a:pt x="36" y="20"/>
                        <a:pt x="25" y="8"/>
                      </a:cubicBezTo>
                      <a:cubicBezTo>
                        <a:pt x="21" y="2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DC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16" name="Freeform 53"/>
                <p:cNvSpPr>
                  <a:spLocks noEditPoints="1"/>
                </p:cNvSpPr>
                <p:nvPr/>
              </p:nvSpPr>
              <p:spPr bwMode="auto">
                <a:xfrm>
                  <a:off x="9447023" y="6550258"/>
                  <a:ext cx="2097342" cy="455237"/>
                </a:xfrm>
                <a:custGeom>
                  <a:avLst/>
                  <a:gdLst>
                    <a:gd name="T0" fmla="*/ 63 w 327"/>
                    <a:gd name="T1" fmla="*/ 69 h 71"/>
                    <a:gd name="T2" fmla="*/ 77 w 327"/>
                    <a:gd name="T3" fmla="*/ 71 h 71"/>
                    <a:gd name="T4" fmla="*/ 107 w 327"/>
                    <a:gd name="T5" fmla="*/ 66 h 71"/>
                    <a:gd name="T6" fmla="*/ 95 w 327"/>
                    <a:gd name="T7" fmla="*/ 71 h 71"/>
                    <a:gd name="T8" fmla="*/ 243 w 327"/>
                    <a:gd name="T9" fmla="*/ 68 h 71"/>
                    <a:gd name="T10" fmla="*/ 260 w 327"/>
                    <a:gd name="T11" fmla="*/ 68 h 71"/>
                    <a:gd name="T12" fmla="*/ 227 w 327"/>
                    <a:gd name="T13" fmla="*/ 70 h 71"/>
                    <a:gd name="T14" fmla="*/ 215 w 327"/>
                    <a:gd name="T15" fmla="*/ 64 h 71"/>
                    <a:gd name="T16" fmla="*/ 123 w 327"/>
                    <a:gd name="T17" fmla="*/ 68 h 71"/>
                    <a:gd name="T18" fmla="*/ 140 w 327"/>
                    <a:gd name="T19" fmla="*/ 67 h 71"/>
                    <a:gd name="T20" fmla="*/ 125 w 327"/>
                    <a:gd name="T21" fmla="*/ 70 h 71"/>
                    <a:gd name="T22" fmla="*/ 33 w 327"/>
                    <a:gd name="T23" fmla="*/ 65 h 71"/>
                    <a:gd name="T24" fmla="*/ 50 w 327"/>
                    <a:gd name="T25" fmla="*/ 68 h 71"/>
                    <a:gd name="T26" fmla="*/ 275 w 327"/>
                    <a:gd name="T27" fmla="*/ 65 h 71"/>
                    <a:gd name="T28" fmla="*/ 287 w 327"/>
                    <a:gd name="T29" fmla="*/ 67 h 71"/>
                    <a:gd name="T30" fmla="*/ 273 w 327"/>
                    <a:gd name="T31" fmla="*/ 67 h 71"/>
                    <a:gd name="T32" fmla="*/ 167 w 327"/>
                    <a:gd name="T33" fmla="*/ 63 h 71"/>
                    <a:gd name="T34" fmla="*/ 155 w 327"/>
                    <a:gd name="T35" fmla="*/ 68 h 71"/>
                    <a:gd name="T36" fmla="*/ 183 w 327"/>
                    <a:gd name="T37" fmla="*/ 65 h 71"/>
                    <a:gd name="T38" fmla="*/ 197 w 327"/>
                    <a:gd name="T39" fmla="*/ 68 h 71"/>
                    <a:gd name="T40" fmla="*/ 7 w 327"/>
                    <a:gd name="T41" fmla="*/ 52 h 71"/>
                    <a:gd name="T42" fmla="*/ 18 w 327"/>
                    <a:gd name="T43" fmla="*/ 62 h 71"/>
                    <a:gd name="T44" fmla="*/ 303 w 327"/>
                    <a:gd name="T45" fmla="*/ 56 h 71"/>
                    <a:gd name="T46" fmla="*/ 305 w 327"/>
                    <a:gd name="T47" fmla="*/ 61 h 71"/>
                    <a:gd name="T48" fmla="*/ 324 w 327"/>
                    <a:gd name="T49" fmla="*/ 41 h 71"/>
                    <a:gd name="T50" fmla="*/ 320 w 327"/>
                    <a:gd name="T51" fmla="*/ 29 h 71"/>
                    <a:gd name="T52" fmla="*/ 327 w 327"/>
                    <a:gd name="T53" fmla="*/ 39 h 71"/>
                    <a:gd name="T54" fmla="*/ 4 w 327"/>
                    <a:gd name="T55" fmla="*/ 25 h 71"/>
                    <a:gd name="T56" fmla="*/ 8 w 327"/>
                    <a:gd name="T57" fmla="*/ 28 h 71"/>
                    <a:gd name="T58" fmla="*/ 293 w 327"/>
                    <a:gd name="T59" fmla="*/ 20 h 71"/>
                    <a:gd name="T60" fmla="*/ 308 w 327"/>
                    <a:gd name="T61" fmla="*/ 20 h 71"/>
                    <a:gd name="T62" fmla="*/ 263 w 327"/>
                    <a:gd name="T63" fmla="*/ 18 h 71"/>
                    <a:gd name="T64" fmla="*/ 276 w 327"/>
                    <a:gd name="T65" fmla="*/ 14 h 71"/>
                    <a:gd name="T66" fmla="*/ 275 w 327"/>
                    <a:gd name="T67" fmla="*/ 19 h 71"/>
                    <a:gd name="T68" fmla="*/ 33 w 327"/>
                    <a:gd name="T69" fmla="*/ 9 h 71"/>
                    <a:gd name="T70" fmla="*/ 20 w 327"/>
                    <a:gd name="T71" fmla="*/ 17 h 71"/>
                    <a:gd name="T72" fmla="*/ 231 w 327"/>
                    <a:gd name="T73" fmla="*/ 14 h 71"/>
                    <a:gd name="T74" fmla="*/ 248 w 327"/>
                    <a:gd name="T75" fmla="*/ 15 h 71"/>
                    <a:gd name="T76" fmla="*/ 215 w 327"/>
                    <a:gd name="T77" fmla="*/ 15 h 71"/>
                    <a:gd name="T78" fmla="*/ 216 w 327"/>
                    <a:gd name="T79" fmla="*/ 11 h 71"/>
                    <a:gd name="T80" fmla="*/ 216 w 327"/>
                    <a:gd name="T81" fmla="*/ 15 h 71"/>
                    <a:gd name="T82" fmla="*/ 171 w 327"/>
                    <a:gd name="T83" fmla="*/ 10 h 71"/>
                    <a:gd name="T84" fmla="*/ 188 w 327"/>
                    <a:gd name="T85" fmla="*/ 11 h 71"/>
                    <a:gd name="T86" fmla="*/ 155 w 327"/>
                    <a:gd name="T87" fmla="*/ 11 h 71"/>
                    <a:gd name="T88" fmla="*/ 156 w 327"/>
                    <a:gd name="T89" fmla="*/ 6 h 71"/>
                    <a:gd name="T90" fmla="*/ 156 w 327"/>
                    <a:gd name="T91" fmla="*/ 11 h 71"/>
                    <a:gd name="T92" fmla="*/ 108 w 327"/>
                    <a:gd name="T93" fmla="*/ 6 h 71"/>
                    <a:gd name="T94" fmla="*/ 126 w 327"/>
                    <a:gd name="T95" fmla="*/ 3 h 71"/>
                    <a:gd name="T96" fmla="*/ 125 w 327"/>
                    <a:gd name="T97" fmla="*/ 8 h 71"/>
                    <a:gd name="T98" fmla="*/ 60 w 327"/>
                    <a:gd name="T99" fmla="*/ 1 h 71"/>
                    <a:gd name="T100" fmla="*/ 49 w 327"/>
                    <a:gd name="T101" fmla="*/ 8 h 71"/>
                    <a:gd name="T102" fmla="*/ 80 w 327"/>
                    <a:gd name="T103" fmla="*/ 5 h 71"/>
                    <a:gd name="T104" fmla="*/ 80 w 327"/>
                    <a:gd name="T105" fmla="*/ 0 h 71"/>
                    <a:gd name="T106" fmla="*/ 90 w 327"/>
                    <a:gd name="T107" fmla="*/ 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7" h="71">
                      <a:moveTo>
                        <a:pt x="77" y="71"/>
                      </a:moveTo>
                      <a:cubicBezTo>
                        <a:pt x="73" y="71"/>
                        <a:pt x="69" y="71"/>
                        <a:pt x="65" y="71"/>
                      </a:cubicBezTo>
                      <a:cubicBezTo>
                        <a:pt x="64" y="71"/>
                        <a:pt x="63" y="70"/>
                        <a:pt x="63" y="69"/>
                      </a:cubicBezTo>
                      <a:cubicBezTo>
                        <a:pt x="63" y="69"/>
                        <a:pt x="63" y="69"/>
                        <a:pt x="63" y="69"/>
                      </a:cubicBezTo>
                      <a:cubicBezTo>
                        <a:pt x="63" y="67"/>
                        <a:pt x="64" y="66"/>
                        <a:pt x="65" y="66"/>
                      </a:cubicBezTo>
                      <a:cubicBezTo>
                        <a:pt x="69" y="67"/>
                        <a:pt x="73" y="67"/>
                        <a:pt x="77" y="67"/>
                      </a:cubicBezTo>
                      <a:cubicBezTo>
                        <a:pt x="79" y="67"/>
                        <a:pt x="80" y="68"/>
                        <a:pt x="80" y="69"/>
                      </a:cubicBezTo>
                      <a:cubicBezTo>
                        <a:pt x="80" y="70"/>
                        <a:pt x="79" y="71"/>
                        <a:pt x="77" y="71"/>
                      </a:cubicBezTo>
                      <a:close/>
                      <a:moveTo>
                        <a:pt x="93" y="69"/>
                      </a:moveTo>
                      <a:cubicBezTo>
                        <a:pt x="93" y="69"/>
                        <a:pt x="93" y="69"/>
                        <a:pt x="93" y="69"/>
                      </a:cubicBezTo>
                      <a:cubicBezTo>
                        <a:pt x="93" y="67"/>
                        <a:pt x="94" y="66"/>
                        <a:pt x="95" y="66"/>
                      </a:cubicBezTo>
                      <a:cubicBezTo>
                        <a:pt x="99" y="66"/>
                        <a:pt x="103" y="66"/>
                        <a:pt x="107" y="66"/>
                      </a:cubicBezTo>
                      <a:cubicBezTo>
                        <a:pt x="109" y="66"/>
                        <a:pt x="110" y="67"/>
                        <a:pt x="110" y="68"/>
                      </a:cubicBezTo>
                      <a:cubicBezTo>
                        <a:pt x="110" y="70"/>
                        <a:pt x="109" y="71"/>
                        <a:pt x="107" y="71"/>
                      </a:cubicBezTo>
                      <a:cubicBezTo>
                        <a:pt x="103" y="71"/>
                        <a:pt x="99" y="71"/>
                        <a:pt x="95" y="71"/>
                      </a:cubicBezTo>
                      <a:cubicBezTo>
                        <a:pt x="95" y="71"/>
                        <a:pt x="95" y="71"/>
                        <a:pt x="95" y="71"/>
                      </a:cubicBezTo>
                      <a:cubicBezTo>
                        <a:pt x="94" y="71"/>
                        <a:pt x="93" y="70"/>
                        <a:pt x="93" y="69"/>
                      </a:cubicBezTo>
                      <a:close/>
                      <a:moveTo>
                        <a:pt x="245" y="71"/>
                      </a:moveTo>
                      <a:cubicBezTo>
                        <a:pt x="244" y="71"/>
                        <a:pt x="243" y="70"/>
                        <a:pt x="243" y="69"/>
                      </a:cubicBezTo>
                      <a:cubicBezTo>
                        <a:pt x="243" y="68"/>
                        <a:pt x="243" y="68"/>
                        <a:pt x="243" y="68"/>
                      </a:cubicBezTo>
                      <a:cubicBezTo>
                        <a:pt x="243" y="67"/>
                        <a:pt x="244" y="66"/>
                        <a:pt x="245" y="66"/>
                      </a:cubicBezTo>
                      <a:cubicBezTo>
                        <a:pt x="248" y="66"/>
                        <a:pt x="250" y="66"/>
                        <a:pt x="252" y="66"/>
                      </a:cubicBezTo>
                      <a:cubicBezTo>
                        <a:pt x="254" y="66"/>
                        <a:pt x="255" y="66"/>
                        <a:pt x="257" y="66"/>
                      </a:cubicBezTo>
                      <a:cubicBezTo>
                        <a:pt x="258" y="66"/>
                        <a:pt x="260" y="67"/>
                        <a:pt x="260" y="68"/>
                      </a:cubicBezTo>
                      <a:cubicBezTo>
                        <a:pt x="260" y="70"/>
                        <a:pt x="259" y="71"/>
                        <a:pt x="257" y="71"/>
                      </a:cubicBezTo>
                      <a:cubicBezTo>
                        <a:pt x="256" y="71"/>
                        <a:pt x="254" y="71"/>
                        <a:pt x="252" y="71"/>
                      </a:cubicBezTo>
                      <a:cubicBezTo>
                        <a:pt x="250" y="71"/>
                        <a:pt x="247" y="71"/>
                        <a:pt x="245" y="71"/>
                      </a:cubicBezTo>
                      <a:close/>
                      <a:moveTo>
                        <a:pt x="227" y="70"/>
                      </a:moveTo>
                      <a:cubicBezTo>
                        <a:pt x="223" y="70"/>
                        <a:pt x="219" y="69"/>
                        <a:pt x="215" y="69"/>
                      </a:cubicBezTo>
                      <a:cubicBezTo>
                        <a:pt x="214" y="69"/>
                        <a:pt x="213" y="68"/>
                        <a:pt x="213" y="67"/>
                      </a:cubicBezTo>
                      <a:cubicBezTo>
                        <a:pt x="213" y="67"/>
                        <a:pt x="213" y="67"/>
                        <a:pt x="213" y="67"/>
                      </a:cubicBezTo>
                      <a:cubicBezTo>
                        <a:pt x="213" y="65"/>
                        <a:pt x="214" y="64"/>
                        <a:pt x="215" y="64"/>
                      </a:cubicBezTo>
                      <a:cubicBezTo>
                        <a:pt x="219" y="65"/>
                        <a:pt x="223" y="65"/>
                        <a:pt x="227" y="65"/>
                      </a:cubicBezTo>
                      <a:cubicBezTo>
                        <a:pt x="229" y="65"/>
                        <a:pt x="230" y="66"/>
                        <a:pt x="230" y="68"/>
                      </a:cubicBezTo>
                      <a:cubicBezTo>
                        <a:pt x="230" y="69"/>
                        <a:pt x="228" y="70"/>
                        <a:pt x="227" y="70"/>
                      </a:cubicBezTo>
                      <a:close/>
                      <a:moveTo>
                        <a:pt x="123" y="68"/>
                      </a:moveTo>
                      <a:cubicBezTo>
                        <a:pt x="123" y="67"/>
                        <a:pt x="123" y="67"/>
                        <a:pt x="123" y="67"/>
                      </a:cubicBezTo>
                      <a:cubicBezTo>
                        <a:pt x="123" y="66"/>
                        <a:pt x="124" y="65"/>
                        <a:pt x="125" y="65"/>
                      </a:cubicBezTo>
                      <a:cubicBezTo>
                        <a:pt x="129" y="65"/>
                        <a:pt x="133" y="65"/>
                        <a:pt x="137" y="64"/>
                      </a:cubicBezTo>
                      <a:cubicBezTo>
                        <a:pt x="139" y="64"/>
                        <a:pt x="140" y="65"/>
                        <a:pt x="140" y="67"/>
                      </a:cubicBezTo>
                      <a:cubicBezTo>
                        <a:pt x="140" y="68"/>
                        <a:pt x="139" y="69"/>
                        <a:pt x="137" y="69"/>
                      </a:cubicBezTo>
                      <a:cubicBezTo>
                        <a:pt x="133" y="69"/>
                        <a:pt x="129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4" y="70"/>
                        <a:pt x="123" y="69"/>
                        <a:pt x="123" y="68"/>
                      </a:cubicBezTo>
                      <a:close/>
                      <a:moveTo>
                        <a:pt x="47" y="70"/>
                      </a:moveTo>
                      <a:cubicBezTo>
                        <a:pt x="43" y="69"/>
                        <a:pt x="39" y="69"/>
                        <a:pt x="35" y="68"/>
                      </a:cubicBezTo>
                      <a:cubicBezTo>
                        <a:pt x="34" y="67"/>
                        <a:pt x="33" y="66"/>
                        <a:pt x="33" y="65"/>
                      </a:cubicBezTo>
                      <a:cubicBezTo>
                        <a:pt x="33" y="65"/>
                        <a:pt x="33" y="65"/>
                        <a:pt x="33" y="65"/>
                      </a:cubicBezTo>
                      <a:cubicBezTo>
                        <a:pt x="34" y="64"/>
                        <a:pt x="35" y="63"/>
                        <a:pt x="36" y="63"/>
                      </a:cubicBezTo>
                      <a:cubicBezTo>
                        <a:pt x="40" y="64"/>
                        <a:pt x="44" y="65"/>
                        <a:pt x="48" y="65"/>
                      </a:cubicBezTo>
                      <a:cubicBezTo>
                        <a:pt x="49" y="65"/>
                        <a:pt x="50" y="66"/>
                        <a:pt x="50" y="68"/>
                      </a:cubicBezTo>
                      <a:cubicBezTo>
                        <a:pt x="50" y="69"/>
                        <a:pt x="49" y="70"/>
                        <a:pt x="47" y="70"/>
                      </a:cubicBezTo>
                      <a:close/>
                      <a:moveTo>
                        <a:pt x="273" y="67"/>
                      </a:moveTo>
                      <a:cubicBezTo>
                        <a:pt x="273" y="67"/>
                        <a:pt x="273" y="67"/>
                        <a:pt x="273" y="67"/>
                      </a:cubicBezTo>
                      <a:cubicBezTo>
                        <a:pt x="273" y="66"/>
                        <a:pt x="274" y="65"/>
                        <a:pt x="275" y="65"/>
                      </a:cubicBezTo>
                      <a:cubicBezTo>
                        <a:pt x="277" y="64"/>
                        <a:pt x="280" y="64"/>
                        <a:pt x="282" y="63"/>
                      </a:cubicBezTo>
                      <a:cubicBezTo>
                        <a:pt x="283" y="63"/>
                        <a:pt x="285" y="62"/>
                        <a:pt x="286" y="62"/>
                      </a:cubicBezTo>
                      <a:cubicBezTo>
                        <a:pt x="287" y="62"/>
                        <a:pt x="289" y="62"/>
                        <a:pt x="289" y="64"/>
                      </a:cubicBezTo>
                      <a:cubicBezTo>
                        <a:pt x="290" y="65"/>
                        <a:pt x="289" y="66"/>
                        <a:pt x="287" y="67"/>
                      </a:cubicBezTo>
                      <a:cubicBezTo>
                        <a:pt x="286" y="67"/>
                        <a:pt x="285" y="67"/>
                        <a:pt x="283" y="68"/>
                      </a:cubicBezTo>
                      <a:cubicBezTo>
                        <a:pt x="281" y="68"/>
                        <a:pt x="278" y="69"/>
                        <a:pt x="276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4" y="69"/>
                        <a:pt x="273" y="69"/>
                        <a:pt x="273" y="67"/>
                      </a:cubicBezTo>
                      <a:close/>
                      <a:moveTo>
                        <a:pt x="153" y="66"/>
                      </a:moveTo>
                      <a:cubicBezTo>
                        <a:pt x="153" y="66"/>
                        <a:pt x="153" y="66"/>
                        <a:pt x="153" y="66"/>
                      </a:cubicBezTo>
                      <a:cubicBezTo>
                        <a:pt x="153" y="65"/>
                        <a:pt x="154" y="64"/>
                        <a:pt x="155" y="64"/>
                      </a:cubicBezTo>
                      <a:cubicBezTo>
                        <a:pt x="159" y="63"/>
                        <a:pt x="163" y="63"/>
                        <a:pt x="167" y="63"/>
                      </a:cubicBezTo>
                      <a:cubicBezTo>
                        <a:pt x="169" y="63"/>
                        <a:pt x="170" y="64"/>
                        <a:pt x="170" y="65"/>
                      </a:cubicBezTo>
                      <a:cubicBezTo>
                        <a:pt x="170" y="67"/>
                        <a:pt x="169" y="68"/>
                        <a:pt x="167" y="68"/>
                      </a:cubicBezTo>
                      <a:cubicBezTo>
                        <a:pt x="163" y="68"/>
                        <a:pt x="159" y="68"/>
                        <a:pt x="155" y="68"/>
                      </a:cubicBezTo>
                      <a:cubicBezTo>
                        <a:pt x="155" y="68"/>
                        <a:pt x="155" y="68"/>
                        <a:pt x="155" y="68"/>
                      </a:cubicBezTo>
                      <a:cubicBezTo>
                        <a:pt x="154" y="68"/>
                        <a:pt x="153" y="67"/>
                        <a:pt x="153" y="66"/>
                      </a:cubicBezTo>
                      <a:close/>
                      <a:moveTo>
                        <a:pt x="197" y="68"/>
                      </a:moveTo>
                      <a:cubicBezTo>
                        <a:pt x="193" y="68"/>
                        <a:pt x="189" y="68"/>
                        <a:pt x="185" y="68"/>
                      </a:cubicBezTo>
                      <a:cubicBezTo>
                        <a:pt x="184" y="68"/>
                        <a:pt x="183" y="67"/>
                        <a:pt x="183" y="65"/>
                      </a:cubicBezTo>
                      <a:cubicBezTo>
                        <a:pt x="183" y="64"/>
                        <a:pt x="184" y="63"/>
                        <a:pt x="185" y="63"/>
                      </a:cubicBezTo>
                      <a:cubicBezTo>
                        <a:pt x="189" y="63"/>
                        <a:pt x="193" y="63"/>
                        <a:pt x="197" y="63"/>
                      </a:cubicBezTo>
                      <a:cubicBezTo>
                        <a:pt x="199" y="63"/>
                        <a:pt x="200" y="64"/>
                        <a:pt x="200" y="66"/>
                      </a:cubicBezTo>
                      <a:cubicBezTo>
                        <a:pt x="200" y="67"/>
                        <a:pt x="199" y="68"/>
                        <a:pt x="197" y="68"/>
                      </a:cubicBezTo>
                      <a:close/>
                      <a:moveTo>
                        <a:pt x="17" y="62"/>
                      </a:moveTo>
                      <a:cubicBezTo>
                        <a:pt x="13" y="60"/>
                        <a:pt x="10" y="58"/>
                        <a:pt x="7" y="55"/>
                      </a:cubicBezTo>
                      <a:cubicBezTo>
                        <a:pt x="6" y="55"/>
                        <a:pt x="6" y="54"/>
                        <a:pt x="6" y="54"/>
                      </a:cubicBezTo>
                      <a:cubicBezTo>
                        <a:pt x="6" y="53"/>
                        <a:pt x="6" y="52"/>
                        <a:pt x="7" y="52"/>
                      </a:cubicBezTo>
                      <a:cubicBezTo>
                        <a:pt x="7" y="51"/>
                        <a:pt x="9" y="51"/>
                        <a:pt x="10" y="52"/>
                      </a:cubicBezTo>
                      <a:cubicBezTo>
                        <a:pt x="12" y="54"/>
                        <a:pt x="16" y="56"/>
                        <a:pt x="19" y="58"/>
                      </a:cubicBezTo>
                      <a:cubicBezTo>
                        <a:pt x="21" y="58"/>
                        <a:pt x="21" y="60"/>
                        <a:pt x="21" y="61"/>
                      </a:cubicBezTo>
                      <a:cubicBezTo>
                        <a:pt x="20" y="62"/>
                        <a:pt x="19" y="62"/>
                        <a:pt x="18" y="62"/>
                      </a:cubicBezTo>
                      <a:lnTo>
                        <a:pt x="17" y="62"/>
                      </a:lnTo>
                      <a:close/>
                      <a:moveTo>
                        <a:pt x="302" y="59"/>
                      </a:moveTo>
                      <a:cubicBezTo>
                        <a:pt x="301" y="59"/>
                        <a:pt x="301" y="59"/>
                        <a:pt x="301" y="59"/>
                      </a:cubicBezTo>
                      <a:cubicBezTo>
                        <a:pt x="301" y="58"/>
                        <a:pt x="302" y="57"/>
                        <a:pt x="303" y="56"/>
                      </a:cubicBezTo>
                      <a:cubicBezTo>
                        <a:pt x="307" y="55"/>
                        <a:pt x="310" y="53"/>
                        <a:pt x="313" y="51"/>
                      </a:cubicBezTo>
                      <a:cubicBezTo>
                        <a:pt x="314" y="50"/>
                        <a:pt x="316" y="50"/>
                        <a:pt x="316" y="51"/>
                      </a:cubicBezTo>
                      <a:cubicBezTo>
                        <a:pt x="317" y="53"/>
                        <a:pt x="317" y="54"/>
                        <a:pt x="316" y="55"/>
                      </a:cubicBezTo>
                      <a:cubicBezTo>
                        <a:pt x="313" y="57"/>
                        <a:pt x="309" y="59"/>
                        <a:pt x="305" y="61"/>
                      </a:cubicBezTo>
                      <a:cubicBezTo>
                        <a:pt x="305" y="61"/>
                        <a:pt x="305" y="61"/>
                        <a:pt x="305" y="61"/>
                      </a:cubicBezTo>
                      <a:cubicBezTo>
                        <a:pt x="304" y="61"/>
                        <a:pt x="304" y="61"/>
                        <a:pt x="304" y="61"/>
                      </a:cubicBezTo>
                      <a:cubicBezTo>
                        <a:pt x="303" y="61"/>
                        <a:pt x="302" y="60"/>
                        <a:pt x="302" y="59"/>
                      </a:cubicBezTo>
                      <a:close/>
                      <a:moveTo>
                        <a:pt x="324" y="41"/>
                      </a:moveTo>
                      <a:cubicBezTo>
                        <a:pt x="323" y="41"/>
                        <a:pt x="322" y="40"/>
                        <a:pt x="322" y="38"/>
                      </a:cubicBezTo>
                      <a:cubicBezTo>
                        <a:pt x="322" y="38"/>
                        <a:pt x="322" y="38"/>
                        <a:pt x="322" y="38"/>
                      </a:cubicBezTo>
                      <a:cubicBezTo>
                        <a:pt x="322" y="37"/>
                        <a:pt x="322" y="36"/>
                        <a:pt x="322" y="35"/>
                      </a:cubicBezTo>
                      <a:cubicBezTo>
                        <a:pt x="322" y="33"/>
                        <a:pt x="322" y="31"/>
                        <a:pt x="320" y="29"/>
                      </a:cubicBezTo>
                      <a:cubicBezTo>
                        <a:pt x="319" y="28"/>
                        <a:pt x="319" y="27"/>
                        <a:pt x="320" y="26"/>
                      </a:cubicBezTo>
                      <a:cubicBezTo>
                        <a:pt x="320" y="25"/>
                        <a:pt x="322" y="25"/>
                        <a:pt x="323" y="26"/>
                      </a:cubicBezTo>
                      <a:cubicBezTo>
                        <a:pt x="326" y="28"/>
                        <a:pt x="327" y="32"/>
                        <a:pt x="327" y="35"/>
                      </a:cubicBezTo>
                      <a:cubicBezTo>
                        <a:pt x="327" y="36"/>
                        <a:pt x="327" y="38"/>
                        <a:pt x="327" y="39"/>
                      </a:cubicBezTo>
                      <a:cubicBezTo>
                        <a:pt x="327" y="40"/>
                        <a:pt x="325" y="41"/>
                        <a:pt x="324" y="41"/>
                      </a:cubicBezTo>
                      <a:close/>
                      <a:moveTo>
                        <a:pt x="2" y="40"/>
                      </a:moveTo>
                      <a:cubicBezTo>
                        <a:pt x="1" y="40"/>
                        <a:pt x="0" y="39"/>
                        <a:pt x="0" y="37"/>
                      </a:cubicBezTo>
                      <a:cubicBezTo>
                        <a:pt x="0" y="33"/>
                        <a:pt x="2" y="29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4"/>
                        <a:pt x="7" y="24"/>
                        <a:pt x="8" y="24"/>
                      </a:cubicBezTo>
                      <a:cubicBezTo>
                        <a:pt x="8" y="25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8" y="28"/>
                      </a:cubicBezTo>
                      <a:cubicBezTo>
                        <a:pt x="6" y="31"/>
                        <a:pt x="5" y="34"/>
                        <a:pt x="5" y="38"/>
                      </a:cubicBezTo>
                      <a:cubicBezTo>
                        <a:pt x="5" y="39"/>
                        <a:pt x="4" y="40"/>
                        <a:pt x="2" y="40"/>
                      </a:cubicBezTo>
                      <a:close/>
                      <a:moveTo>
                        <a:pt x="305" y="22"/>
                      </a:moveTo>
                      <a:cubicBezTo>
                        <a:pt x="301" y="21"/>
                        <a:pt x="298" y="20"/>
                        <a:pt x="293" y="20"/>
                      </a:cubicBezTo>
                      <a:cubicBezTo>
                        <a:pt x="292" y="20"/>
                        <a:pt x="291" y="18"/>
                        <a:pt x="291" y="17"/>
                      </a:cubicBezTo>
                      <a:cubicBezTo>
                        <a:pt x="291" y="16"/>
                        <a:pt x="292" y="15"/>
                        <a:pt x="294" y="15"/>
                      </a:cubicBezTo>
                      <a:cubicBezTo>
                        <a:pt x="298" y="16"/>
                        <a:pt x="302" y="16"/>
                        <a:pt x="306" y="17"/>
                      </a:cubicBezTo>
                      <a:cubicBezTo>
                        <a:pt x="307" y="18"/>
                        <a:pt x="308" y="19"/>
                        <a:pt x="308" y="20"/>
                      </a:cubicBezTo>
                      <a:cubicBezTo>
                        <a:pt x="308" y="20"/>
                        <a:pt x="308" y="20"/>
                        <a:pt x="308" y="20"/>
                      </a:cubicBezTo>
                      <a:cubicBezTo>
                        <a:pt x="307" y="21"/>
                        <a:pt x="306" y="22"/>
                        <a:pt x="305" y="22"/>
                      </a:cubicBezTo>
                      <a:close/>
                      <a:moveTo>
                        <a:pt x="275" y="19"/>
                      </a:moveTo>
                      <a:cubicBezTo>
                        <a:pt x="273" y="18"/>
                        <a:pt x="269" y="18"/>
                        <a:pt x="263" y="18"/>
                      </a:cubicBezTo>
                      <a:cubicBezTo>
                        <a:pt x="262" y="18"/>
                        <a:pt x="261" y="17"/>
                        <a:pt x="261" y="16"/>
                      </a:cubicBezTo>
                      <a:cubicBezTo>
                        <a:pt x="261" y="14"/>
                        <a:pt x="262" y="13"/>
                        <a:pt x="264" y="13"/>
                      </a:cubicBezTo>
                      <a:cubicBezTo>
                        <a:pt x="269" y="13"/>
                        <a:pt x="273" y="14"/>
                        <a:pt x="276" y="14"/>
                      </a:cubicBezTo>
                      <a:cubicBezTo>
                        <a:pt x="276" y="14"/>
                        <a:pt x="276" y="14"/>
                        <a:pt x="276" y="14"/>
                      </a:cubicBezTo>
                      <a:cubicBezTo>
                        <a:pt x="277" y="14"/>
                        <a:pt x="278" y="15"/>
                        <a:pt x="278" y="16"/>
                      </a:cubicBezTo>
                      <a:cubicBezTo>
                        <a:pt x="278" y="16"/>
                        <a:pt x="278" y="16"/>
                        <a:pt x="278" y="16"/>
                      </a:cubicBezTo>
                      <a:cubicBezTo>
                        <a:pt x="278" y="18"/>
                        <a:pt x="277" y="19"/>
                        <a:pt x="276" y="19"/>
                      </a:cubicBezTo>
                      <a:lnTo>
                        <a:pt x="275" y="19"/>
                      </a:lnTo>
                      <a:close/>
                      <a:moveTo>
                        <a:pt x="18" y="16"/>
                      </a:moveTo>
                      <a:cubicBezTo>
                        <a:pt x="17" y="15"/>
                        <a:pt x="18" y="13"/>
                        <a:pt x="19" y="13"/>
                      </a:cubicBezTo>
                      <a:cubicBezTo>
                        <a:pt x="22" y="11"/>
                        <a:pt x="26" y="9"/>
                        <a:pt x="30" y="8"/>
                      </a:cubicBezTo>
                      <a:cubicBezTo>
                        <a:pt x="31" y="7"/>
                        <a:pt x="33" y="8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1"/>
                        <a:pt x="33" y="12"/>
                        <a:pt x="32" y="12"/>
                      </a:cubicBezTo>
                      <a:cubicBezTo>
                        <a:pt x="28" y="14"/>
                        <a:pt x="24" y="15"/>
                        <a:pt x="21" y="17"/>
                      </a:cubicBezTo>
                      <a:cubicBezTo>
                        <a:pt x="21" y="17"/>
                        <a:pt x="20" y="17"/>
                        <a:pt x="20" y="17"/>
                      </a:cubicBezTo>
                      <a:cubicBezTo>
                        <a:pt x="19" y="17"/>
                        <a:pt x="18" y="17"/>
                        <a:pt x="18" y="16"/>
                      </a:cubicBezTo>
                      <a:close/>
                      <a:moveTo>
                        <a:pt x="245" y="17"/>
                      </a:moveTo>
                      <a:cubicBezTo>
                        <a:pt x="242" y="17"/>
                        <a:pt x="238" y="17"/>
                        <a:pt x="233" y="16"/>
                      </a:cubicBezTo>
                      <a:cubicBezTo>
                        <a:pt x="232" y="16"/>
                        <a:pt x="231" y="15"/>
                        <a:pt x="231" y="14"/>
                      </a:cubicBezTo>
                      <a:cubicBezTo>
                        <a:pt x="231" y="13"/>
                        <a:pt x="232" y="12"/>
                        <a:pt x="234" y="12"/>
                      </a:cubicBezTo>
                      <a:cubicBezTo>
                        <a:pt x="238" y="12"/>
                        <a:pt x="242" y="12"/>
                        <a:pt x="246" y="12"/>
                      </a:cubicBezTo>
                      <a:cubicBezTo>
                        <a:pt x="246" y="12"/>
                        <a:pt x="246" y="12"/>
                        <a:pt x="246" y="12"/>
                      </a:cubicBezTo>
                      <a:cubicBezTo>
                        <a:pt x="247" y="12"/>
                        <a:pt x="248" y="13"/>
                        <a:pt x="248" y="15"/>
                      </a:cubicBezTo>
                      <a:cubicBezTo>
                        <a:pt x="248" y="15"/>
                        <a:pt x="248" y="15"/>
                        <a:pt x="248" y="15"/>
                      </a:cubicBezTo>
                      <a:cubicBezTo>
                        <a:pt x="248" y="16"/>
                        <a:pt x="247" y="17"/>
                        <a:pt x="246" y="17"/>
                      </a:cubicBezTo>
                      <a:lnTo>
                        <a:pt x="245" y="17"/>
                      </a:lnTo>
                      <a:close/>
                      <a:moveTo>
                        <a:pt x="215" y="15"/>
                      </a:moveTo>
                      <a:cubicBezTo>
                        <a:pt x="211" y="15"/>
                        <a:pt x="207" y="15"/>
                        <a:pt x="203" y="15"/>
                      </a:cubicBezTo>
                      <a:cubicBezTo>
                        <a:pt x="202" y="15"/>
                        <a:pt x="201" y="13"/>
                        <a:pt x="201" y="12"/>
                      </a:cubicBezTo>
                      <a:cubicBezTo>
                        <a:pt x="201" y="11"/>
                        <a:pt x="202" y="10"/>
                        <a:pt x="204" y="10"/>
                      </a:cubicBezTo>
                      <a:cubicBezTo>
                        <a:pt x="208" y="10"/>
                        <a:pt x="212" y="10"/>
                        <a:pt x="216" y="11"/>
                      </a:cubicBezTo>
                      <a:cubicBezTo>
                        <a:pt x="216" y="11"/>
                        <a:pt x="216" y="11"/>
                        <a:pt x="216" y="11"/>
                      </a:cubicBezTo>
                      <a:cubicBezTo>
                        <a:pt x="217" y="11"/>
                        <a:pt x="218" y="12"/>
                        <a:pt x="218" y="13"/>
                      </a:cubicBezTo>
                      <a:cubicBezTo>
                        <a:pt x="218" y="13"/>
                        <a:pt x="218" y="13"/>
                        <a:pt x="218" y="13"/>
                      </a:cubicBezTo>
                      <a:cubicBezTo>
                        <a:pt x="218" y="14"/>
                        <a:pt x="217" y="15"/>
                        <a:pt x="216" y="15"/>
                      </a:cubicBezTo>
                      <a:lnTo>
                        <a:pt x="215" y="15"/>
                      </a:lnTo>
                      <a:close/>
                      <a:moveTo>
                        <a:pt x="185" y="13"/>
                      </a:moveTo>
                      <a:cubicBezTo>
                        <a:pt x="181" y="13"/>
                        <a:pt x="177" y="13"/>
                        <a:pt x="173" y="13"/>
                      </a:cubicBezTo>
                      <a:cubicBezTo>
                        <a:pt x="172" y="12"/>
                        <a:pt x="171" y="11"/>
                        <a:pt x="171" y="10"/>
                      </a:cubicBezTo>
                      <a:cubicBezTo>
                        <a:pt x="171" y="9"/>
                        <a:pt x="172" y="8"/>
                        <a:pt x="174" y="8"/>
                      </a:cubicBezTo>
                      <a:cubicBezTo>
                        <a:pt x="178" y="8"/>
                        <a:pt x="182" y="8"/>
                        <a:pt x="186" y="9"/>
                      </a:cubicBezTo>
                      <a:cubicBezTo>
                        <a:pt x="186" y="9"/>
                        <a:pt x="186" y="9"/>
                        <a:pt x="186" y="9"/>
                      </a:cubicBezTo>
                      <a:cubicBezTo>
                        <a:pt x="187" y="9"/>
                        <a:pt x="188" y="10"/>
                        <a:pt x="188" y="11"/>
                      </a:cubicBezTo>
                      <a:cubicBezTo>
                        <a:pt x="188" y="11"/>
                        <a:pt x="188" y="11"/>
                        <a:pt x="188" y="11"/>
                      </a:cubicBezTo>
                      <a:cubicBezTo>
                        <a:pt x="188" y="12"/>
                        <a:pt x="187" y="13"/>
                        <a:pt x="186" y="13"/>
                      </a:cubicBezTo>
                      <a:lnTo>
                        <a:pt x="185" y="13"/>
                      </a:lnTo>
                      <a:close/>
                      <a:moveTo>
                        <a:pt x="155" y="11"/>
                      </a:moveTo>
                      <a:cubicBezTo>
                        <a:pt x="151" y="11"/>
                        <a:pt x="147" y="10"/>
                        <a:pt x="143" y="10"/>
                      </a:cubicBezTo>
                      <a:cubicBezTo>
                        <a:pt x="142" y="10"/>
                        <a:pt x="141" y="9"/>
                        <a:pt x="141" y="7"/>
                      </a:cubicBezTo>
                      <a:cubicBezTo>
                        <a:pt x="141" y="6"/>
                        <a:pt x="143" y="5"/>
                        <a:pt x="144" y="5"/>
                      </a:cubicBezTo>
                      <a:cubicBezTo>
                        <a:pt x="148" y="6"/>
                        <a:pt x="152" y="6"/>
                        <a:pt x="156" y="6"/>
                      </a:cubicBezTo>
                      <a:cubicBezTo>
                        <a:pt x="156" y="6"/>
                        <a:pt x="156" y="6"/>
                        <a:pt x="156" y="6"/>
                      </a:cubicBezTo>
                      <a:cubicBezTo>
                        <a:pt x="157" y="6"/>
                        <a:pt x="158" y="7"/>
                        <a:pt x="158" y="9"/>
                      </a:cubicBezTo>
                      <a:cubicBezTo>
                        <a:pt x="158" y="9"/>
                        <a:pt x="158" y="9"/>
                        <a:pt x="158" y="9"/>
                      </a:cubicBezTo>
                      <a:cubicBezTo>
                        <a:pt x="158" y="10"/>
                        <a:pt x="157" y="11"/>
                        <a:pt x="156" y="11"/>
                      </a:cubicBezTo>
                      <a:lnTo>
                        <a:pt x="155" y="11"/>
                      </a:lnTo>
                      <a:close/>
                      <a:moveTo>
                        <a:pt x="125" y="8"/>
                      </a:moveTo>
                      <a:cubicBezTo>
                        <a:pt x="124" y="8"/>
                        <a:pt x="122" y="8"/>
                        <a:pt x="120" y="8"/>
                      </a:cubicBezTo>
                      <a:cubicBezTo>
                        <a:pt x="116" y="7"/>
                        <a:pt x="112" y="7"/>
                        <a:pt x="108" y="6"/>
                      </a:cubicBezTo>
                      <a:cubicBezTo>
                        <a:pt x="107" y="6"/>
                        <a:pt x="106" y="5"/>
                        <a:pt x="106" y="4"/>
                      </a:cubicBezTo>
                      <a:cubicBezTo>
                        <a:pt x="106" y="2"/>
                        <a:pt x="107" y="1"/>
                        <a:pt x="108" y="2"/>
                      </a:cubicBezTo>
                      <a:cubicBezTo>
                        <a:pt x="112" y="2"/>
                        <a:pt x="116" y="2"/>
                        <a:pt x="120" y="3"/>
                      </a:cubicBezTo>
                      <a:cubicBezTo>
                        <a:pt x="122" y="3"/>
                        <a:pt x="124" y="3"/>
                        <a:pt x="126" y="3"/>
                      </a:cubicBezTo>
                      <a:cubicBezTo>
                        <a:pt x="127" y="4"/>
                        <a:pt x="128" y="5"/>
                        <a:pt x="128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28" y="7"/>
                        <a:pt x="127" y="8"/>
                        <a:pt x="126" y="8"/>
                      </a:cubicBezTo>
                      <a:lnTo>
                        <a:pt x="125" y="8"/>
                      </a:lnTo>
                      <a:close/>
                      <a:moveTo>
                        <a:pt x="46" y="6"/>
                      </a:moveTo>
                      <a:cubicBezTo>
                        <a:pt x="46" y="4"/>
                        <a:pt x="47" y="3"/>
                        <a:pt x="48" y="3"/>
                      </a:cubicBezTo>
                      <a:cubicBezTo>
                        <a:pt x="52" y="2"/>
                        <a:pt x="56" y="2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1" y="1"/>
                        <a:pt x="62" y="2"/>
                        <a:pt x="63" y="3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5"/>
                        <a:pt x="62" y="6"/>
                        <a:pt x="60" y="6"/>
                      </a:cubicBezTo>
                      <a:cubicBezTo>
                        <a:pt x="56" y="6"/>
                        <a:pt x="53" y="7"/>
                        <a:pt x="49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7" y="8"/>
                        <a:pt x="46" y="7"/>
                        <a:pt x="46" y="6"/>
                      </a:cubicBezTo>
                      <a:close/>
                      <a:moveTo>
                        <a:pt x="90" y="5"/>
                      </a:moveTo>
                      <a:cubicBezTo>
                        <a:pt x="87" y="5"/>
                        <a:pt x="84" y="5"/>
                        <a:pt x="80" y="5"/>
                      </a:cubicBezTo>
                      <a:cubicBezTo>
                        <a:pt x="80" y="5"/>
                        <a:pt x="79" y="5"/>
                        <a:pt x="78" y="5"/>
                      </a:cubicBezTo>
                      <a:cubicBezTo>
                        <a:pt x="77" y="5"/>
                        <a:pt x="76" y="4"/>
                        <a:pt x="76" y="3"/>
                      </a:cubicBezTo>
                      <a:cubicBezTo>
                        <a:pt x="76" y="1"/>
                        <a:pt x="77" y="0"/>
                        <a:pt x="78" y="0"/>
                      </a:cubicBezTo>
                      <a:cubicBezTo>
                        <a:pt x="79" y="0"/>
                        <a:pt x="80" y="0"/>
                        <a:pt x="80" y="0"/>
                      </a:cubicBezTo>
                      <a:cubicBezTo>
                        <a:pt x="84" y="0"/>
                        <a:pt x="87" y="0"/>
                        <a:pt x="90" y="0"/>
                      </a:cubicBezTo>
                      <a:cubicBezTo>
                        <a:pt x="92" y="0"/>
                        <a:pt x="93" y="1"/>
                        <a:pt x="93" y="3"/>
                      </a:cubicBezTo>
                      <a:cubicBezTo>
                        <a:pt x="93" y="3"/>
                        <a:pt x="93" y="3"/>
                        <a:pt x="93" y="3"/>
                      </a:cubicBezTo>
                      <a:cubicBezTo>
                        <a:pt x="92" y="4"/>
                        <a:pt x="91" y="5"/>
                        <a:pt x="90" y="5"/>
                      </a:cubicBezTo>
                      <a:close/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390" name="组合 389"/>
              <p:cNvGrpSpPr/>
              <p:nvPr/>
            </p:nvGrpSpPr>
            <p:grpSpPr>
              <a:xfrm>
                <a:off x="6209872" y="5892239"/>
                <a:ext cx="1506092" cy="429548"/>
                <a:chOff x="9352182" y="6447288"/>
                <a:chExt cx="2289735" cy="653049"/>
              </a:xfrm>
            </p:grpSpPr>
            <p:sp>
              <p:nvSpPr>
                <p:cNvPr id="391" name="Freeform 50"/>
                <p:cNvSpPr>
                  <a:spLocks/>
                </p:cNvSpPr>
                <p:nvPr/>
              </p:nvSpPr>
              <p:spPr bwMode="auto">
                <a:xfrm>
                  <a:off x="9357602" y="6447288"/>
                  <a:ext cx="2276185" cy="653049"/>
                </a:xfrm>
                <a:custGeom>
                  <a:avLst/>
                  <a:gdLst>
                    <a:gd name="T0" fmla="*/ 130 w 355"/>
                    <a:gd name="T1" fmla="*/ 8 h 102"/>
                    <a:gd name="T2" fmla="*/ 16 w 355"/>
                    <a:gd name="T3" fmla="*/ 25 h 102"/>
                    <a:gd name="T4" fmla="*/ 1 w 355"/>
                    <a:gd name="T5" fmla="*/ 62 h 102"/>
                    <a:gd name="T6" fmla="*/ 64 w 355"/>
                    <a:gd name="T7" fmla="*/ 99 h 102"/>
                    <a:gd name="T8" fmla="*/ 142 w 355"/>
                    <a:gd name="T9" fmla="*/ 97 h 102"/>
                    <a:gd name="T10" fmla="*/ 225 w 355"/>
                    <a:gd name="T11" fmla="*/ 95 h 102"/>
                    <a:gd name="T12" fmla="*/ 308 w 355"/>
                    <a:gd name="T13" fmla="*/ 94 h 102"/>
                    <a:gd name="T14" fmla="*/ 353 w 355"/>
                    <a:gd name="T15" fmla="*/ 60 h 102"/>
                    <a:gd name="T16" fmla="*/ 347 w 355"/>
                    <a:gd name="T17" fmla="*/ 37 h 102"/>
                    <a:gd name="T18" fmla="*/ 305 w 355"/>
                    <a:gd name="T19" fmla="*/ 24 h 102"/>
                    <a:gd name="T20" fmla="*/ 130 w 355"/>
                    <a:gd name="T21" fmla="*/ 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5" h="102">
                      <a:moveTo>
                        <a:pt x="130" y="8"/>
                      </a:moveTo>
                      <a:cubicBezTo>
                        <a:pt x="92" y="2"/>
                        <a:pt x="48" y="0"/>
                        <a:pt x="16" y="25"/>
                      </a:cubicBezTo>
                      <a:cubicBezTo>
                        <a:pt x="5" y="33"/>
                        <a:pt x="0" y="48"/>
                        <a:pt x="1" y="62"/>
                      </a:cubicBezTo>
                      <a:cubicBezTo>
                        <a:pt x="4" y="90"/>
                        <a:pt x="44" y="97"/>
                        <a:pt x="64" y="99"/>
                      </a:cubicBezTo>
                      <a:cubicBezTo>
                        <a:pt x="90" y="100"/>
                        <a:pt x="116" y="99"/>
                        <a:pt x="142" y="97"/>
                      </a:cubicBezTo>
                      <a:cubicBezTo>
                        <a:pt x="170" y="95"/>
                        <a:pt x="198" y="93"/>
                        <a:pt x="225" y="95"/>
                      </a:cubicBezTo>
                      <a:cubicBezTo>
                        <a:pt x="250" y="97"/>
                        <a:pt x="284" y="102"/>
                        <a:pt x="308" y="94"/>
                      </a:cubicBezTo>
                      <a:cubicBezTo>
                        <a:pt x="324" y="89"/>
                        <a:pt x="350" y="78"/>
                        <a:pt x="353" y="60"/>
                      </a:cubicBezTo>
                      <a:cubicBezTo>
                        <a:pt x="355" y="50"/>
                        <a:pt x="355" y="43"/>
                        <a:pt x="347" y="37"/>
                      </a:cubicBezTo>
                      <a:cubicBezTo>
                        <a:pt x="336" y="28"/>
                        <a:pt x="325" y="25"/>
                        <a:pt x="305" y="24"/>
                      </a:cubicBezTo>
                      <a:cubicBezTo>
                        <a:pt x="305" y="24"/>
                        <a:pt x="196" y="18"/>
                        <a:pt x="13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92" name="Freeform 51"/>
                <p:cNvSpPr>
                  <a:spLocks/>
                </p:cNvSpPr>
                <p:nvPr/>
              </p:nvSpPr>
              <p:spPr bwMode="auto">
                <a:xfrm>
                  <a:off x="9352182" y="6466255"/>
                  <a:ext cx="2289735" cy="628661"/>
                </a:xfrm>
                <a:custGeom>
                  <a:avLst/>
                  <a:gdLst>
                    <a:gd name="T0" fmla="*/ 65 w 357"/>
                    <a:gd name="T1" fmla="*/ 97 h 98"/>
                    <a:gd name="T2" fmla="*/ 0 w 357"/>
                    <a:gd name="T3" fmla="*/ 59 h 98"/>
                    <a:gd name="T4" fmla="*/ 0 w 357"/>
                    <a:gd name="T5" fmla="*/ 55 h 98"/>
                    <a:gd name="T6" fmla="*/ 16 w 357"/>
                    <a:gd name="T7" fmla="*/ 21 h 98"/>
                    <a:gd name="T8" fmla="*/ 87 w 357"/>
                    <a:gd name="T9" fmla="*/ 0 h 98"/>
                    <a:gd name="T10" fmla="*/ 131 w 357"/>
                    <a:gd name="T11" fmla="*/ 4 h 98"/>
                    <a:gd name="T12" fmla="*/ 131 w 357"/>
                    <a:gd name="T13" fmla="*/ 5 h 98"/>
                    <a:gd name="T14" fmla="*/ 131 w 357"/>
                    <a:gd name="T15" fmla="*/ 7 h 98"/>
                    <a:gd name="T16" fmla="*/ 87 w 357"/>
                    <a:gd name="T17" fmla="*/ 3 h 98"/>
                    <a:gd name="T18" fmla="*/ 18 w 357"/>
                    <a:gd name="T19" fmla="*/ 23 h 98"/>
                    <a:gd name="T20" fmla="*/ 3 w 357"/>
                    <a:gd name="T21" fmla="*/ 55 h 98"/>
                    <a:gd name="T22" fmla="*/ 3 w 357"/>
                    <a:gd name="T23" fmla="*/ 59 h 98"/>
                    <a:gd name="T24" fmla="*/ 66 w 357"/>
                    <a:gd name="T25" fmla="*/ 94 h 98"/>
                    <a:gd name="T26" fmla="*/ 87 w 357"/>
                    <a:gd name="T27" fmla="*/ 95 h 98"/>
                    <a:gd name="T28" fmla="*/ 199 w 357"/>
                    <a:gd name="T29" fmla="*/ 90 h 98"/>
                    <a:gd name="T30" fmla="*/ 226 w 357"/>
                    <a:gd name="T31" fmla="*/ 91 h 98"/>
                    <a:gd name="T32" fmla="*/ 275 w 357"/>
                    <a:gd name="T33" fmla="*/ 94 h 98"/>
                    <a:gd name="T34" fmla="*/ 309 w 357"/>
                    <a:gd name="T35" fmla="*/ 90 h 98"/>
                    <a:gd name="T36" fmla="*/ 353 w 357"/>
                    <a:gd name="T37" fmla="*/ 56 h 98"/>
                    <a:gd name="T38" fmla="*/ 354 w 357"/>
                    <a:gd name="T39" fmla="*/ 48 h 98"/>
                    <a:gd name="T40" fmla="*/ 347 w 357"/>
                    <a:gd name="T41" fmla="*/ 35 h 98"/>
                    <a:gd name="T42" fmla="*/ 306 w 357"/>
                    <a:gd name="T43" fmla="*/ 23 h 98"/>
                    <a:gd name="T44" fmla="*/ 131 w 357"/>
                    <a:gd name="T45" fmla="*/ 7 h 98"/>
                    <a:gd name="T46" fmla="*/ 131 w 357"/>
                    <a:gd name="T47" fmla="*/ 5 h 98"/>
                    <a:gd name="T48" fmla="*/ 131 w 357"/>
                    <a:gd name="T49" fmla="*/ 4 h 98"/>
                    <a:gd name="T50" fmla="*/ 306 w 357"/>
                    <a:gd name="T51" fmla="*/ 20 h 98"/>
                    <a:gd name="T52" fmla="*/ 349 w 357"/>
                    <a:gd name="T53" fmla="*/ 33 h 98"/>
                    <a:gd name="T54" fmla="*/ 357 w 357"/>
                    <a:gd name="T55" fmla="*/ 48 h 98"/>
                    <a:gd name="T56" fmla="*/ 356 w 357"/>
                    <a:gd name="T57" fmla="*/ 57 h 98"/>
                    <a:gd name="T58" fmla="*/ 310 w 357"/>
                    <a:gd name="T59" fmla="*/ 93 h 98"/>
                    <a:gd name="T60" fmla="*/ 275 w 357"/>
                    <a:gd name="T61" fmla="*/ 97 h 98"/>
                    <a:gd name="T62" fmla="*/ 226 w 357"/>
                    <a:gd name="T63" fmla="*/ 94 h 98"/>
                    <a:gd name="T64" fmla="*/ 199 w 357"/>
                    <a:gd name="T65" fmla="*/ 93 h 98"/>
                    <a:gd name="T66" fmla="*/ 87 w 357"/>
                    <a:gd name="T67" fmla="*/ 98 h 98"/>
                    <a:gd name="T68" fmla="*/ 65 w 357"/>
                    <a:gd name="T69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57" h="98">
                      <a:moveTo>
                        <a:pt x="65" y="97"/>
                      </a:moveTo>
                      <a:cubicBezTo>
                        <a:pt x="45" y="96"/>
                        <a:pt x="4" y="89"/>
                        <a:pt x="0" y="59"/>
                      </a:cubicBezTo>
                      <a:cubicBezTo>
                        <a:pt x="0" y="58"/>
                        <a:pt x="0" y="56"/>
                        <a:pt x="0" y="55"/>
                      </a:cubicBezTo>
                      <a:cubicBezTo>
                        <a:pt x="0" y="42"/>
                        <a:pt x="6" y="29"/>
                        <a:pt x="16" y="21"/>
                      </a:cubicBezTo>
                      <a:cubicBezTo>
                        <a:pt x="36" y="5"/>
                        <a:pt x="62" y="0"/>
                        <a:pt x="87" y="0"/>
                      </a:cubicBezTo>
                      <a:cubicBezTo>
                        <a:pt x="102" y="0"/>
                        <a:pt x="117" y="1"/>
                        <a:pt x="131" y="4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7"/>
                        <a:pt x="131" y="7"/>
                        <a:pt x="131" y="7"/>
                      </a:cubicBezTo>
                      <a:cubicBezTo>
                        <a:pt x="117" y="4"/>
                        <a:pt x="102" y="3"/>
                        <a:pt x="87" y="3"/>
                      </a:cubicBezTo>
                      <a:cubicBezTo>
                        <a:pt x="62" y="3"/>
                        <a:pt x="38" y="8"/>
                        <a:pt x="18" y="23"/>
                      </a:cubicBezTo>
                      <a:cubicBezTo>
                        <a:pt x="9" y="30"/>
                        <a:pt x="3" y="43"/>
                        <a:pt x="3" y="55"/>
                      </a:cubicBezTo>
                      <a:cubicBezTo>
                        <a:pt x="3" y="56"/>
                        <a:pt x="3" y="57"/>
                        <a:pt x="3" y="59"/>
                      </a:cubicBezTo>
                      <a:cubicBezTo>
                        <a:pt x="6" y="85"/>
                        <a:pt x="45" y="93"/>
                        <a:pt x="66" y="94"/>
                      </a:cubicBezTo>
                      <a:cubicBezTo>
                        <a:pt x="73" y="95"/>
                        <a:pt x="80" y="95"/>
                        <a:pt x="87" y="95"/>
                      </a:cubicBezTo>
                      <a:cubicBezTo>
                        <a:pt x="124" y="95"/>
                        <a:pt x="162" y="90"/>
                        <a:pt x="199" y="90"/>
                      </a:cubicBezTo>
                      <a:cubicBezTo>
                        <a:pt x="208" y="90"/>
                        <a:pt x="217" y="90"/>
                        <a:pt x="226" y="91"/>
                      </a:cubicBezTo>
                      <a:cubicBezTo>
                        <a:pt x="241" y="92"/>
                        <a:pt x="259" y="94"/>
                        <a:pt x="275" y="94"/>
                      </a:cubicBezTo>
                      <a:cubicBezTo>
                        <a:pt x="287" y="94"/>
                        <a:pt x="299" y="93"/>
                        <a:pt x="309" y="90"/>
                      </a:cubicBezTo>
                      <a:cubicBezTo>
                        <a:pt x="325" y="84"/>
                        <a:pt x="350" y="74"/>
                        <a:pt x="353" y="56"/>
                      </a:cubicBezTo>
                      <a:cubicBezTo>
                        <a:pt x="353" y="53"/>
                        <a:pt x="354" y="50"/>
                        <a:pt x="354" y="48"/>
                      </a:cubicBezTo>
                      <a:cubicBezTo>
                        <a:pt x="354" y="43"/>
                        <a:pt x="352" y="39"/>
                        <a:pt x="347" y="35"/>
                      </a:cubicBezTo>
                      <a:cubicBezTo>
                        <a:pt x="337" y="26"/>
                        <a:pt x="326" y="24"/>
                        <a:pt x="306" y="23"/>
                      </a:cubicBezTo>
                      <a:cubicBezTo>
                        <a:pt x="306" y="23"/>
                        <a:pt x="197" y="16"/>
                        <a:pt x="131" y="7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4"/>
                        <a:pt x="131" y="4"/>
                        <a:pt x="131" y="4"/>
                      </a:cubicBezTo>
                      <a:cubicBezTo>
                        <a:pt x="197" y="13"/>
                        <a:pt x="306" y="20"/>
                        <a:pt x="306" y="20"/>
                      </a:cubicBezTo>
                      <a:cubicBezTo>
                        <a:pt x="326" y="21"/>
                        <a:pt x="338" y="23"/>
                        <a:pt x="349" y="33"/>
                      </a:cubicBezTo>
                      <a:cubicBezTo>
                        <a:pt x="355" y="37"/>
                        <a:pt x="357" y="42"/>
                        <a:pt x="357" y="48"/>
                      </a:cubicBezTo>
                      <a:cubicBezTo>
                        <a:pt x="357" y="51"/>
                        <a:pt x="356" y="54"/>
                        <a:pt x="356" y="57"/>
                      </a:cubicBezTo>
                      <a:cubicBezTo>
                        <a:pt x="352" y="77"/>
                        <a:pt x="326" y="87"/>
                        <a:pt x="310" y="93"/>
                      </a:cubicBezTo>
                      <a:cubicBezTo>
                        <a:pt x="299" y="96"/>
                        <a:pt x="288" y="97"/>
                        <a:pt x="275" y="97"/>
                      </a:cubicBezTo>
                      <a:cubicBezTo>
                        <a:pt x="258" y="97"/>
                        <a:pt x="241" y="95"/>
                        <a:pt x="226" y="94"/>
                      </a:cubicBezTo>
                      <a:cubicBezTo>
                        <a:pt x="217" y="93"/>
                        <a:pt x="208" y="93"/>
                        <a:pt x="199" y="93"/>
                      </a:cubicBezTo>
                      <a:cubicBezTo>
                        <a:pt x="162" y="93"/>
                        <a:pt x="124" y="98"/>
                        <a:pt x="87" y="98"/>
                      </a:cubicBezTo>
                      <a:cubicBezTo>
                        <a:pt x="80" y="98"/>
                        <a:pt x="73" y="98"/>
                        <a:pt x="65" y="97"/>
                      </a:cubicBezTo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93" name="Freeform 52"/>
                <p:cNvSpPr>
                  <a:spLocks/>
                </p:cNvSpPr>
                <p:nvPr/>
              </p:nvSpPr>
              <p:spPr bwMode="auto">
                <a:xfrm>
                  <a:off x="9428055" y="6685745"/>
                  <a:ext cx="2143408" cy="338719"/>
                </a:xfrm>
                <a:custGeom>
                  <a:avLst/>
                  <a:gdLst>
                    <a:gd name="T0" fmla="*/ 13 w 334"/>
                    <a:gd name="T1" fmla="*/ 0 h 53"/>
                    <a:gd name="T2" fmla="*/ 3 w 334"/>
                    <a:gd name="T3" fmla="*/ 22 h 53"/>
                    <a:gd name="T4" fmla="*/ 74 w 334"/>
                    <a:gd name="T5" fmla="*/ 53 h 53"/>
                    <a:gd name="T6" fmla="*/ 79 w 334"/>
                    <a:gd name="T7" fmla="*/ 53 h 53"/>
                    <a:gd name="T8" fmla="*/ 200 w 334"/>
                    <a:gd name="T9" fmla="*/ 46 h 53"/>
                    <a:gd name="T10" fmla="*/ 242 w 334"/>
                    <a:gd name="T11" fmla="*/ 50 h 53"/>
                    <a:gd name="T12" fmla="*/ 264 w 334"/>
                    <a:gd name="T13" fmla="*/ 51 h 53"/>
                    <a:gd name="T14" fmla="*/ 328 w 334"/>
                    <a:gd name="T15" fmla="*/ 23 h 53"/>
                    <a:gd name="T16" fmla="*/ 327 w 334"/>
                    <a:gd name="T17" fmla="*/ 10 h 53"/>
                    <a:gd name="T18" fmla="*/ 311 w 334"/>
                    <a:gd name="T19" fmla="*/ 17 h 53"/>
                    <a:gd name="T20" fmla="*/ 231 w 334"/>
                    <a:gd name="T21" fmla="*/ 37 h 53"/>
                    <a:gd name="T22" fmla="*/ 228 w 334"/>
                    <a:gd name="T23" fmla="*/ 37 h 53"/>
                    <a:gd name="T24" fmla="*/ 145 w 334"/>
                    <a:gd name="T25" fmla="*/ 36 h 53"/>
                    <a:gd name="T26" fmla="*/ 114 w 334"/>
                    <a:gd name="T27" fmla="*/ 37 h 53"/>
                    <a:gd name="T28" fmla="*/ 111 w 334"/>
                    <a:gd name="T29" fmla="*/ 37 h 53"/>
                    <a:gd name="T30" fmla="*/ 25 w 334"/>
                    <a:gd name="T31" fmla="*/ 8 h 53"/>
                    <a:gd name="T32" fmla="*/ 13 w 334"/>
                    <a:gd name="T3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4" h="53">
                      <a:moveTo>
                        <a:pt x="13" y="0"/>
                      </a:moveTo>
                      <a:cubicBezTo>
                        <a:pt x="5" y="0"/>
                        <a:pt x="0" y="11"/>
                        <a:pt x="3" y="22"/>
                      </a:cubicBezTo>
                      <a:cubicBezTo>
                        <a:pt x="3" y="22"/>
                        <a:pt x="6" y="53"/>
                        <a:pt x="74" y="53"/>
                      </a:cubicBezTo>
                      <a:cubicBezTo>
                        <a:pt x="75" y="53"/>
                        <a:pt x="77" y="53"/>
                        <a:pt x="79" y="53"/>
                      </a:cubicBezTo>
                      <a:cubicBezTo>
                        <a:pt x="130" y="52"/>
                        <a:pt x="166" y="46"/>
                        <a:pt x="200" y="46"/>
                      </a:cubicBezTo>
                      <a:cubicBezTo>
                        <a:pt x="214" y="46"/>
                        <a:pt x="228" y="47"/>
                        <a:pt x="242" y="50"/>
                      </a:cubicBezTo>
                      <a:cubicBezTo>
                        <a:pt x="250" y="51"/>
                        <a:pt x="257" y="51"/>
                        <a:pt x="264" y="51"/>
                      </a:cubicBezTo>
                      <a:cubicBezTo>
                        <a:pt x="296" y="51"/>
                        <a:pt x="320" y="39"/>
                        <a:pt x="328" y="23"/>
                      </a:cubicBezTo>
                      <a:cubicBezTo>
                        <a:pt x="334" y="13"/>
                        <a:pt x="332" y="10"/>
                        <a:pt x="327" y="10"/>
                      </a:cubicBezTo>
                      <a:cubicBezTo>
                        <a:pt x="323" y="10"/>
                        <a:pt x="316" y="13"/>
                        <a:pt x="311" y="17"/>
                      </a:cubicBezTo>
                      <a:cubicBezTo>
                        <a:pt x="299" y="27"/>
                        <a:pt x="266" y="37"/>
                        <a:pt x="231" y="37"/>
                      </a:cubicBezTo>
                      <a:cubicBezTo>
                        <a:pt x="230" y="37"/>
                        <a:pt x="229" y="37"/>
                        <a:pt x="228" y="37"/>
                      </a:cubicBezTo>
                      <a:cubicBezTo>
                        <a:pt x="203" y="37"/>
                        <a:pt x="172" y="36"/>
                        <a:pt x="145" y="36"/>
                      </a:cubicBezTo>
                      <a:cubicBezTo>
                        <a:pt x="134" y="36"/>
                        <a:pt x="123" y="36"/>
                        <a:pt x="114" y="37"/>
                      </a:cubicBezTo>
                      <a:cubicBezTo>
                        <a:pt x="113" y="37"/>
                        <a:pt x="112" y="37"/>
                        <a:pt x="111" y="37"/>
                      </a:cubicBezTo>
                      <a:cubicBezTo>
                        <a:pt x="81" y="37"/>
                        <a:pt x="36" y="20"/>
                        <a:pt x="25" y="8"/>
                      </a:cubicBezTo>
                      <a:cubicBezTo>
                        <a:pt x="21" y="2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DC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94" name="Freeform 53"/>
                <p:cNvSpPr>
                  <a:spLocks noEditPoints="1"/>
                </p:cNvSpPr>
                <p:nvPr/>
              </p:nvSpPr>
              <p:spPr bwMode="auto">
                <a:xfrm>
                  <a:off x="9447023" y="6550258"/>
                  <a:ext cx="2097342" cy="455237"/>
                </a:xfrm>
                <a:custGeom>
                  <a:avLst/>
                  <a:gdLst>
                    <a:gd name="T0" fmla="*/ 63 w 327"/>
                    <a:gd name="T1" fmla="*/ 69 h 71"/>
                    <a:gd name="T2" fmla="*/ 77 w 327"/>
                    <a:gd name="T3" fmla="*/ 71 h 71"/>
                    <a:gd name="T4" fmla="*/ 107 w 327"/>
                    <a:gd name="T5" fmla="*/ 66 h 71"/>
                    <a:gd name="T6" fmla="*/ 95 w 327"/>
                    <a:gd name="T7" fmla="*/ 71 h 71"/>
                    <a:gd name="T8" fmla="*/ 243 w 327"/>
                    <a:gd name="T9" fmla="*/ 68 h 71"/>
                    <a:gd name="T10" fmla="*/ 260 w 327"/>
                    <a:gd name="T11" fmla="*/ 68 h 71"/>
                    <a:gd name="T12" fmla="*/ 227 w 327"/>
                    <a:gd name="T13" fmla="*/ 70 h 71"/>
                    <a:gd name="T14" fmla="*/ 215 w 327"/>
                    <a:gd name="T15" fmla="*/ 64 h 71"/>
                    <a:gd name="T16" fmla="*/ 123 w 327"/>
                    <a:gd name="T17" fmla="*/ 68 h 71"/>
                    <a:gd name="T18" fmla="*/ 140 w 327"/>
                    <a:gd name="T19" fmla="*/ 67 h 71"/>
                    <a:gd name="T20" fmla="*/ 125 w 327"/>
                    <a:gd name="T21" fmla="*/ 70 h 71"/>
                    <a:gd name="T22" fmla="*/ 33 w 327"/>
                    <a:gd name="T23" fmla="*/ 65 h 71"/>
                    <a:gd name="T24" fmla="*/ 50 w 327"/>
                    <a:gd name="T25" fmla="*/ 68 h 71"/>
                    <a:gd name="T26" fmla="*/ 275 w 327"/>
                    <a:gd name="T27" fmla="*/ 65 h 71"/>
                    <a:gd name="T28" fmla="*/ 287 w 327"/>
                    <a:gd name="T29" fmla="*/ 67 h 71"/>
                    <a:gd name="T30" fmla="*/ 273 w 327"/>
                    <a:gd name="T31" fmla="*/ 67 h 71"/>
                    <a:gd name="T32" fmla="*/ 167 w 327"/>
                    <a:gd name="T33" fmla="*/ 63 h 71"/>
                    <a:gd name="T34" fmla="*/ 155 w 327"/>
                    <a:gd name="T35" fmla="*/ 68 h 71"/>
                    <a:gd name="T36" fmla="*/ 183 w 327"/>
                    <a:gd name="T37" fmla="*/ 65 h 71"/>
                    <a:gd name="T38" fmla="*/ 197 w 327"/>
                    <a:gd name="T39" fmla="*/ 68 h 71"/>
                    <a:gd name="T40" fmla="*/ 7 w 327"/>
                    <a:gd name="T41" fmla="*/ 52 h 71"/>
                    <a:gd name="T42" fmla="*/ 18 w 327"/>
                    <a:gd name="T43" fmla="*/ 62 h 71"/>
                    <a:gd name="T44" fmla="*/ 303 w 327"/>
                    <a:gd name="T45" fmla="*/ 56 h 71"/>
                    <a:gd name="T46" fmla="*/ 305 w 327"/>
                    <a:gd name="T47" fmla="*/ 61 h 71"/>
                    <a:gd name="T48" fmla="*/ 324 w 327"/>
                    <a:gd name="T49" fmla="*/ 41 h 71"/>
                    <a:gd name="T50" fmla="*/ 320 w 327"/>
                    <a:gd name="T51" fmla="*/ 29 h 71"/>
                    <a:gd name="T52" fmla="*/ 327 w 327"/>
                    <a:gd name="T53" fmla="*/ 39 h 71"/>
                    <a:gd name="T54" fmla="*/ 4 w 327"/>
                    <a:gd name="T55" fmla="*/ 25 h 71"/>
                    <a:gd name="T56" fmla="*/ 8 w 327"/>
                    <a:gd name="T57" fmla="*/ 28 h 71"/>
                    <a:gd name="T58" fmla="*/ 293 w 327"/>
                    <a:gd name="T59" fmla="*/ 20 h 71"/>
                    <a:gd name="T60" fmla="*/ 308 w 327"/>
                    <a:gd name="T61" fmla="*/ 20 h 71"/>
                    <a:gd name="T62" fmla="*/ 263 w 327"/>
                    <a:gd name="T63" fmla="*/ 18 h 71"/>
                    <a:gd name="T64" fmla="*/ 276 w 327"/>
                    <a:gd name="T65" fmla="*/ 14 h 71"/>
                    <a:gd name="T66" fmla="*/ 275 w 327"/>
                    <a:gd name="T67" fmla="*/ 19 h 71"/>
                    <a:gd name="T68" fmla="*/ 33 w 327"/>
                    <a:gd name="T69" fmla="*/ 9 h 71"/>
                    <a:gd name="T70" fmla="*/ 20 w 327"/>
                    <a:gd name="T71" fmla="*/ 17 h 71"/>
                    <a:gd name="T72" fmla="*/ 231 w 327"/>
                    <a:gd name="T73" fmla="*/ 14 h 71"/>
                    <a:gd name="T74" fmla="*/ 248 w 327"/>
                    <a:gd name="T75" fmla="*/ 15 h 71"/>
                    <a:gd name="T76" fmla="*/ 215 w 327"/>
                    <a:gd name="T77" fmla="*/ 15 h 71"/>
                    <a:gd name="T78" fmla="*/ 216 w 327"/>
                    <a:gd name="T79" fmla="*/ 11 h 71"/>
                    <a:gd name="T80" fmla="*/ 216 w 327"/>
                    <a:gd name="T81" fmla="*/ 15 h 71"/>
                    <a:gd name="T82" fmla="*/ 171 w 327"/>
                    <a:gd name="T83" fmla="*/ 10 h 71"/>
                    <a:gd name="T84" fmla="*/ 188 w 327"/>
                    <a:gd name="T85" fmla="*/ 11 h 71"/>
                    <a:gd name="T86" fmla="*/ 155 w 327"/>
                    <a:gd name="T87" fmla="*/ 11 h 71"/>
                    <a:gd name="T88" fmla="*/ 156 w 327"/>
                    <a:gd name="T89" fmla="*/ 6 h 71"/>
                    <a:gd name="T90" fmla="*/ 156 w 327"/>
                    <a:gd name="T91" fmla="*/ 11 h 71"/>
                    <a:gd name="T92" fmla="*/ 108 w 327"/>
                    <a:gd name="T93" fmla="*/ 6 h 71"/>
                    <a:gd name="T94" fmla="*/ 126 w 327"/>
                    <a:gd name="T95" fmla="*/ 3 h 71"/>
                    <a:gd name="T96" fmla="*/ 125 w 327"/>
                    <a:gd name="T97" fmla="*/ 8 h 71"/>
                    <a:gd name="T98" fmla="*/ 60 w 327"/>
                    <a:gd name="T99" fmla="*/ 1 h 71"/>
                    <a:gd name="T100" fmla="*/ 49 w 327"/>
                    <a:gd name="T101" fmla="*/ 8 h 71"/>
                    <a:gd name="T102" fmla="*/ 80 w 327"/>
                    <a:gd name="T103" fmla="*/ 5 h 71"/>
                    <a:gd name="T104" fmla="*/ 80 w 327"/>
                    <a:gd name="T105" fmla="*/ 0 h 71"/>
                    <a:gd name="T106" fmla="*/ 90 w 327"/>
                    <a:gd name="T107" fmla="*/ 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7" h="71">
                      <a:moveTo>
                        <a:pt x="77" y="71"/>
                      </a:moveTo>
                      <a:cubicBezTo>
                        <a:pt x="73" y="71"/>
                        <a:pt x="69" y="71"/>
                        <a:pt x="65" y="71"/>
                      </a:cubicBezTo>
                      <a:cubicBezTo>
                        <a:pt x="64" y="71"/>
                        <a:pt x="63" y="70"/>
                        <a:pt x="63" y="69"/>
                      </a:cubicBezTo>
                      <a:cubicBezTo>
                        <a:pt x="63" y="69"/>
                        <a:pt x="63" y="69"/>
                        <a:pt x="63" y="69"/>
                      </a:cubicBezTo>
                      <a:cubicBezTo>
                        <a:pt x="63" y="67"/>
                        <a:pt x="64" y="66"/>
                        <a:pt x="65" y="66"/>
                      </a:cubicBezTo>
                      <a:cubicBezTo>
                        <a:pt x="69" y="67"/>
                        <a:pt x="73" y="67"/>
                        <a:pt x="77" y="67"/>
                      </a:cubicBezTo>
                      <a:cubicBezTo>
                        <a:pt x="79" y="67"/>
                        <a:pt x="80" y="68"/>
                        <a:pt x="80" y="69"/>
                      </a:cubicBezTo>
                      <a:cubicBezTo>
                        <a:pt x="80" y="70"/>
                        <a:pt x="79" y="71"/>
                        <a:pt x="77" y="71"/>
                      </a:cubicBezTo>
                      <a:close/>
                      <a:moveTo>
                        <a:pt x="93" y="69"/>
                      </a:moveTo>
                      <a:cubicBezTo>
                        <a:pt x="93" y="69"/>
                        <a:pt x="93" y="69"/>
                        <a:pt x="93" y="69"/>
                      </a:cubicBezTo>
                      <a:cubicBezTo>
                        <a:pt x="93" y="67"/>
                        <a:pt x="94" y="66"/>
                        <a:pt x="95" y="66"/>
                      </a:cubicBezTo>
                      <a:cubicBezTo>
                        <a:pt x="99" y="66"/>
                        <a:pt x="103" y="66"/>
                        <a:pt x="107" y="66"/>
                      </a:cubicBezTo>
                      <a:cubicBezTo>
                        <a:pt x="109" y="66"/>
                        <a:pt x="110" y="67"/>
                        <a:pt x="110" y="68"/>
                      </a:cubicBezTo>
                      <a:cubicBezTo>
                        <a:pt x="110" y="70"/>
                        <a:pt x="109" y="71"/>
                        <a:pt x="107" y="71"/>
                      </a:cubicBezTo>
                      <a:cubicBezTo>
                        <a:pt x="103" y="71"/>
                        <a:pt x="99" y="71"/>
                        <a:pt x="95" y="71"/>
                      </a:cubicBezTo>
                      <a:cubicBezTo>
                        <a:pt x="95" y="71"/>
                        <a:pt x="95" y="71"/>
                        <a:pt x="95" y="71"/>
                      </a:cubicBezTo>
                      <a:cubicBezTo>
                        <a:pt x="94" y="71"/>
                        <a:pt x="93" y="70"/>
                        <a:pt x="93" y="69"/>
                      </a:cubicBezTo>
                      <a:close/>
                      <a:moveTo>
                        <a:pt x="245" y="71"/>
                      </a:moveTo>
                      <a:cubicBezTo>
                        <a:pt x="244" y="71"/>
                        <a:pt x="243" y="70"/>
                        <a:pt x="243" y="69"/>
                      </a:cubicBezTo>
                      <a:cubicBezTo>
                        <a:pt x="243" y="68"/>
                        <a:pt x="243" y="68"/>
                        <a:pt x="243" y="68"/>
                      </a:cubicBezTo>
                      <a:cubicBezTo>
                        <a:pt x="243" y="67"/>
                        <a:pt x="244" y="66"/>
                        <a:pt x="245" y="66"/>
                      </a:cubicBezTo>
                      <a:cubicBezTo>
                        <a:pt x="248" y="66"/>
                        <a:pt x="250" y="66"/>
                        <a:pt x="252" y="66"/>
                      </a:cubicBezTo>
                      <a:cubicBezTo>
                        <a:pt x="254" y="66"/>
                        <a:pt x="255" y="66"/>
                        <a:pt x="257" y="66"/>
                      </a:cubicBezTo>
                      <a:cubicBezTo>
                        <a:pt x="258" y="66"/>
                        <a:pt x="260" y="67"/>
                        <a:pt x="260" y="68"/>
                      </a:cubicBezTo>
                      <a:cubicBezTo>
                        <a:pt x="260" y="70"/>
                        <a:pt x="259" y="71"/>
                        <a:pt x="257" y="71"/>
                      </a:cubicBezTo>
                      <a:cubicBezTo>
                        <a:pt x="256" y="71"/>
                        <a:pt x="254" y="71"/>
                        <a:pt x="252" y="71"/>
                      </a:cubicBezTo>
                      <a:cubicBezTo>
                        <a:pt x="250" y="71"/>
                        <a:pt x="247" y="71"/>
                        <a:pt x="245" y="71"/>
                      </a:cubicBezTo>
                      <a:close/>
                      <a:moveTo>
                        <a:pt x="227" y="70"/>
                      </a:moveTo>
                      <a:cubicBezTo>
                        <a:pt x="223" y="70"/>
                        <a:pt x="219" y="69"/>
                        <a:pt x="215" y="69"/>
                      </a:cubicBezTo>
                      <a:cubicBezTo>
                        <a:pt x="214" y="69"/>
                        <a:pt x="213" y="68"/>
                        <a:pt x="213" y="67"/>
                      </a:cubicBezTo>
                      <a:cubicBezTo>
                        <a:pt x="213" y="67"/>
                        <a:pt x="213" y="67"/>
                        <a:pt x="213" y="67"/>
                      </a:cubicBezTo>
                      <a:cubicBezTo>
                        <a:pt x="213" y="65"/>
                        <a:pt x="214" y="64"/>
                        <a:pt x="215" y="64"/>
                      </a:cubicBezTo>
                      <a:cubicBezTo>
                        <a:pt x="219" y="65"/>
                        <a:pt x="223" y="65"/>
                        <a:pt x="227" y="65"/>
                      </a:cubicBezTo>
                      <a:cubicBezTo>
                        <a:pt x="229" y="65"/>
                        <a:pt x="230" y="66"/>
                        <a:pt x="230" y="68"/>
                      </a:cubicBezTo>
                      <a:cubicBezTo>
                        <a:pt x="230" y="69"/>
                        <a:pt x="228" y="70"/>
                        <a:pt x="227" y="70"/>
                      </a:cubicBezTo>
                      <a:close/>
                      <a:moveTo>
                        <a:pt x="123" y="68"/>
                      </a:moveTo>
                      <a:cubicBezTo>
                        <a:pt x="123" y="67"/>
                        <a:pt x="123" y="67"/>
                        <a:pt x="123" y="67"/>
                      </a:cubicBezTo>
                      <a:cubicBezTo>
                        <a:pt x="123" y="66"/>
                        <a:pt x="124" y="65"/>
                        <a:pt x="125" y="65"/>
                      </a:cubicBezTo>
                      <a:cubicBezTo>
                        <a:pt x="129" y="65"/>
                        <a:pt x="133" y="65"/>
                        <a:pt x="137" y="64"/>
                      </a:cubicBezTo>
                      <a:cubicBezTo>
                        <a:pt x="139" y="64"/>
                        <a:pt x="140" y="65"/>
                        <a:pt x="140" y="67"/>
                      </a:cubicBezTo>
                      <a:cubicBezTo>
                        <a:pt x="140" y="68"/>
                        <a:pt x="139" y="69"/>
                        <a:pt x="137" y="69"/>
                      </a:cubicBezTo>
                      <a:cubicBezTo>
                        <a:pt x="133" y="69"/>
                        <a:pt x="129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4" y="70"/>
                        <a:pt x="123" y="69"/>
                        <a:pt x="123" y="68"/>
                      </a:cubicBezTo>
                      <a:close/>
                      <a:moveTo>
                        <a:pt x="47" y="70"/>
                      </a:moveTo>
                      <a:cubicBezTo>
                        <a:pt x="43" y="69"/>
                        <a:pt x="39" y="69"/>
                        <a:pt x="35" y="68"/>
                      </a:cubicBezTo>
                      <a:cubicBezTo>
                        <a:pt x="34" y="67"/>
                        <a:pt x="33" y="66"/>
                        <a:pt x="33" y="65"/>
                      </a:cubicBezTo>
                      <a:cubicBezTo>
                        <a:pt x="33" y="65"/>
                        <a:pt x="33" y="65"/>
                        <a:pt x="33" y="65"/>
                      </a:cubicBezTo>
                      <a:cubicBezTo>
                        <a:pt x="34" y="64"/>
                        <a:pt x="35" y="63"/>
                        <a:pt x="36" y="63"/>
                      </a:cubicBezTo>
                      <a:cubicBezTo>
                        <a:pt x="40" y="64"/>
                        <a:pt x="44" y="65"/>
                        <a:pt x="48" y="65"/>
                      </a:cubicBezTo>
                      <a:cubicBezTo>
                        <a:pt x="49" y="65"/>
                        <a:pt x="50" y="66"/>
                        <a:pt x="50" y="68"/>
                      </a:cubicBezTo>
                      <a:cubicBezTo>
                        <a:pt x="50" y="69"/>
                        <a:pt x="49" y="70"/>
                        <a:pt x="47" y="70"/>
                      </a:cubicBezTo>
                      <a:close/>
                      <a:moveTo>
                        <a:pt x="273" y="67"/>
                      </a:moveTo>
                      <a:cubicBezTo>
                        <a:pt x="273" y="67"/>
                        <a:pt x="273" y="67"/>
                        <a:pt x="273" y="67"/>
                      </a:cubicBezTo>
                      <a:cubicBezTo>
                        <a:pt x="273" y="66"/>
                        <a:pt x="274" y="65"/>
                        <a:pt x="275" y="65"/>
                      </a:cubicBezTo>
                      <a:cubicBezTo>
                        <a:pt x="277" y="64"/>
                        <a:pt x="280" y="64"/>
                        <a:pt x="282" y="63"/>
                      </a:cubicBezTo>
                      <a:cubicBezTo>
                        <a:pt x="283" y="63"/>
                        <a:pt x="285" y="62"/>
                        <a:pt x="286" y="62"/>
                      </a:cubicBezTo>
                      <a:cubicBezTo>
                        <a:pt x="287" y="62"/>
                        <a:pt x="289" y="62"/>
                        <a:pt x="289" y="64"/>
                      </a:cubicBezTo>
                      <a:cubicBezTo>
                        <a:pt x="290" y="65"/>
                        <a:pt x="289" y="66"/>
                        <a:pt x="287" y="67"/>
                      </a:cubicBezTo>
                      <a:cubicBezTo>
                        <a:pt x="286" y="67"/>
                        <a:pt x="285" y="67"/>
                        <a:pt x="283" y="68"/>
                      </a:cubicBezTo>
                      <a:cubicBezTo>
                        <a:pt x="281" y="68"/>
                        <a:pt x="278" y="69"/>
                        <a:pt x="276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4" y="69"/>
                        <a:pt x="273" y="69"/>
                        <a:pt x="273" y="67"/>
                      </a:cubicBezTo>
                      <a:close/>
                      <a:moveTo>
                        <a:pt x="153" y="66"/>
                      </a:moveTo>
                      <a:cubicBezTo>
                        <a:pt x="153" y="66"/>
                        <a:pt x="153" y="66"/>
                        <a:pt x="153" y="66"/>
                      </a:cubicBezTo>
                      <a:cubicBezTo>
                        <a:pt x="153" y="65"/>
                        <a:pt x="154" y="64"/>
                        <a:pt x="155" y="64"/>
                      </a:cubicBezTo>
                      <a:cubicBezTo>
                        <a:pt x="159" y="63"/>
                        <a:pt x="163" y="63"/>
                        <a:pt x="167" y="63"/>
                      </a:cubicBezTo>
                      <a:cubicBezTo>
                        <a:pt x="169" y="63"/>
                        <a:pt x="170" y="64"/>
                        <a:pt x="170" y="65"/>
                      </a:cubicBezTo>
                      <a:cubicBezTo>
                        <a:pt x="170" y="67"/>
                        <a:pt x="169" y="68"/>
                        <a:pt x="167" y="68"/>
                      </a:cubicBezTo>
                      <a:cubicBezTo>
                        <a:pt x="163" y="68"/>
                        <a:pt x="159" y="68"/>
                        <a:pt x="155" y="68"/>
                      </a:cubicBezTo>
                      <a:cubicBezTo>
                        <a:pt x="155" y="68"/>
                        <a:pt x="155" y="68"/>
                        <a:pt x="155" y="68"/>
                      </a:cubicBezTo>
                      <a:cubicBezTo>
                        <a:pt x="154" y="68"/>
                        <a:pt x="153" y="67"/>
                        <a:pt x="153" y="66"/>
                      </a:cubicBezTo>
                      <a:close/>
                      <a:moveTo>
                        <a:pt x="197" y="68"/>
                      </a:moveTo>
                      <a:cubicBezTo>
                        <a:pt x="193" y="68"/>
                        <a:pt x="189" y="68"/>
                        <a:pt x="185" y="68"/>
                      </a:cubicBezTo>
                      <a:cubicBezTo>
                        <a:pt x="184" y="68"/>
                        <a:pt x="183" y="67"/>
                        <a:pt x="183" y="65"/>
                      </a:cubicBezTo>
                      <a:cubicBezTo>
                        <a:pt x="183" y="64"/>
                        <a:pt x="184" y="63"/>
                        <a:pt x="185" y="63"/>
                      </a:cubicBezTo>
                      <a:cubicBezTo>
                        <a:pt x="189" y="63"/>
                        <a:pt x="193" y="63"/>
                        <a:pt x="197" y="63"/>
                      </a:cubicBezTo>
                      <a:cubicBezTo>
                        <a:pt x="199" y="63"/>
                        <a:pt x="200" y="64"/>
                        <a:pt x="200" y="66"/>
                      </a:cubicBezTo>
                      <a:cubicBezTo>
                        <a:pt x="200" y="67"/>
                        <a:pt x="199" y="68"/>
                        <a:pt x="197" y="68"/>
                      </a:cubicBezTo>
                      <a:close/>
                      <a:moveTo>
                        <a:pt x="17" y="62"/>
                      </a:moveTo>
                      <a:cubicBezTo>
                        <a:pt x="13" y="60"/>
                        <a:pt x="10" y="58"/>
                        <a:pt x="7" y="55"/>
                      </a:cubicBezTo>
                      <a:cubicBezTo>
                        <a:pt x="6" y="55"/>
                        <a:pt x="6" y="54"/>
                        <a:pt x="6" y="54"/>
                      </a:cubicBezTo>
                      <a:cubicBezTo>
                        <a:pt x="6" y="53"/>
                        <a:pt x="6" y="52"/>
                        <a:pt x="7" y="52"/>
                      </a:cubicBezTo>
                      <a:cubicBezTo>
                        <a:pt x="7" y="51"/>
                        <a:pt x="9" y="51"/>
                        <a:pt x="10" y="52"/>
                      </a:cubicBezTo>
                      <a:cubicBezTo>
                        <a:pt x="12" y="54"/>
                        <a:pt x="16" y="56"/>
                        <a:pt x="19" y="58"/>
                      </a:cubicBezTo>
                      <a:cubicBezTo>
                        <a:pt x="21" y="58"/>
                        <a:pt x="21" y="60"/>
                        <a:pt x="21" y="61"/>
                      </a:cubicBezTo>
                      <a:cubicBezTo>
                        <a:pt x="20" y="62"/>
                        <a:pt x="19" y="62"/>
                        <a:pt x="18" y="62"/>
                      </a:cubicBezTo>
                      <a:lnTo>
                        <a:pt x="17" y="62"/>
                      </a:lnTo>
                      <a:close/>
                      <a:moveTo>
                        <a:pt x="302" y="59"/>
                      </a:moveTo>
                      <a:cubicBezTo>
                        <a:pt x="301" y="59"/>
                        <a:pt x="301" y="59"/>
                        <a:pt x="301" y="59"/>
                      </a:cubicBezTo>
                      <a:cubicBezTo>
                        <a:pt x="301" y="58"/>
                        <a:pt x="302" y="57"/>
                        <a:pt x="303" y="56"/>
                      </a:cubicBezTo>
                      <a:cubicBezTo>
                        <a:pt x="307" y="55"/>
                        <a:pt x="310" y="53"/>
                        <a:pt x="313" y="51"/>
                      </a:cubicBezTo>
                      <a:cubicBezTo>
                        <a:pt x="314" y="50"/>
                        <a:pt x="316" y="50"/>
                        <a:pt x="316" y="51"/>
                      </a:cubicBezTo>
                      <a:cubicBezTo>
                        <a:pt x="317" y="53"/>
                        <a:pt x="317" y="54"/>
                        <a:pt x="316" y="55"/>
                      </a:cubicBezTo>
                      <a:cubicBezTo>
                        <a:pt x="313" y="57"/>
                        <a:pt x="309" y="59"/>
                        <a:pt x="305" y="61"/>
                      </a:cubicBezTo>
                      <a:cubicBezTo>
                        <a:pt x="305" y="61"/>
                        <a:pt x="305" y="61"/>
                        <a:pt x="305" y="61"/>
                      </a:cubicBezTo>
                      <a:cubicBezTo>
                        <a:pt x="304" y="61"/>
                        <a:pt x="304" y="61"/>
                        <a:pt x="304" y="61"/>
                      </a:cubicBezTo>
                      <a:cubicBezTo>
                        <a:pt x="303" y="61"/>
                        <a:pt x="302" y="60"/>
                        <a:pt x="302" y="59"/>
                      </a:cubicBezTo>
                      <a:close/>
                      <a:moveTo>
                        <a:pt x="324" y="41"/>
                      </a:moveTo>
                      <a:cubicBezTo>
                        <a:pt x="323" y="41"/>
                        <a:pt x="322" y="40"/>
                        <a:pt x="322" y="38"/>
                      </a:cubicBezTo>
                      <a:cubicBezTo>
                        <a:pt x="322" y="38"/>
                        <a:pt x="322" y="38"/>
                        <a:pt x="322" y="38"/>
                      </a:cubicBezTo>
                      <a:cubicBezTo>
                        <a:pt x="322" y="37"/>
                        <a:pt x="322" y="36"/>
                        <a:pt x="322" y="35"/>
                      </a:cubicBezTo>
                      <a:cubicBezTo>
                        <a:pt x="322" y="33"/>
                        <a:pt x="322" y="31"/>
                        <a:pt x="320" y="29"/>
                      </a:cubicBezTo>
                      <a:cubicBezTo>
                        <a:pt x="319" y="28"/>
                        <a:pt x="319" y="27"/>
                        <a:pt x="320" y="26"/>
                      </a:cubicBezTo>
                      <a:cubicBezTo>
                        <a:pt x="320" y="25"/>
                        <a:pt x="322" y="25"/>
                        <a:pt x="323" y="26"/>
                      </a:cubicBezTo>
                      <a:cubicBezTo>
                        <a:pt x="326" y="28"/>
                        <a:pt x="327" y="32"/>
                        <a:pt x="327" y="35"/>
                      </a:cubicBezTo>
                      <a:cubicBezTo>
                        <a:pt x="327" y="36"/>
                        <a:pt x="327" y="38"/>
                        <a:pt x="327" y="39"/>
                      </a:cubicBezTo>
                      <a:cubicBezTo>
                        <a:pt x="327" y="40"/>
                        <a:pt x="325" y="41"/>
                        <a:pt x="324" y="41"/>
                      </a:cubicBezTo>
                      <a:close/>
                      <a:moveTo>
                        <a:pt x="2" y="40"/>
                      </a:moveTo>
                      <a:cubicBezTo>
                        <a:pt x="1" y="40"/>
                        <a:pt x="0" y="39"/>
                        <a:pt x="0" y="37"/>
                      </a:cubicBezTo>
                      <a:cubicBezTo>
                        <a:pt x="0" y="33"/>
                        <a:pt x="2" y="29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4"/>
                        <a:pt x="7" y="24"/>
                        <a:pt x="8" y="24"/>
                      </a:cubicBezTo>
                      <a:cubicBezTo>
                        <a:pt x="8" y="25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8" y="28"/>
                      </a:cubicBezTo>
                      <a:cubicBezTo>
                        <a:pt x="6" y="31"/>
                        <a:pt x="5" y="34"/>
                        <a:pt x="5" y="38"/>
                      </a:cubicBezTo>
                      <a:cubicBezTo>
                        <a:pt x="5" y="39"/>
                        <a:pt x="4" y="40"/>
                        <a:pt x="2" y="40"/>
                      </a:cubicBezTo>
                      <a:close/>
                      <a:moveTo>
                        <a:pt x="305" y="22"/>
                      </a:moveTo>
                      <a:cubicBezTo>
                        <a:pt x="301" y="21"/>
                        <a:pt x="298" y="20"/>
                        <a:pt x="293" y="20"/>
                      </a:cubicBezTo>
                      <a:cubicBezTo>
                        <a:pt x="292" y="20"/>
                        <a:pt x="291" y="18"/>
                        <a:pt x="291" y="17"/>
                      </a:cubicBezTo>
                      <a:cubicBezTo>
                        <a:pt x="291" y="16"/>
                        <a:pt x="292" y="15"/>
                        <a:pt x="294" y="15"/>
                      </a:cubicBezTo>
                      <a:cubicBezTo>
                        <a:pt x="298" y="16"/>
                        <a:pt x="302" y="16"/>
                        <a:pt x="306" y="17"/>
                      </a:cubicBezTo>
                      <a:cubicBezTo>
                        <a:pt x="307" y="18"/>
                        <a:pt x="308" y="19"/>
                        <a:pt x="308" y="20"/>
                      </a:cubicBezTo>
                      <a:cubicBezTo>
                        <a:pt x="308" y="20"/>
                        <a:pt x="308" y="20"/>
                        <a:pt x="308" y="20"/>
                      </a:cubicBezTo>
                      <a:cubicBezTo>
                        <a:pt x="307" y="21"/>
                        <a:pt x="306" y="22"/>
                        <a:pt x="305" y="22"/>
                      </a:cubicBezTo>
                      <a:close/>
                      <a:moveTo>
                        <a:pt x="275" y="19"/>
                      </a:moveTo>
                      <a:cubicBezTo>
                        <a:pt x="273" y="18"/>
                        <a:pt x="269" y="18"/>
                        <a:pt x="263" y="18"/>
                      </a:cubicBezTo>
                      <a:cubicBezTo>
                        <a:pt x="262" y="18"/>
                        <a:pt x="261" y="17"/>
                        <a:pt x="261" y="16"/>
                      </a:cubicBezTo>
                      <a:cubicBezTo>
                        <a:pt x="261" y="14"/>
                        <a:pt x="262" y="13"/>
                        <a:pt x="264" y="13"/>
                      </a:cubicBezTo>
                      <a:cubicBezTo>
                        <a:pt x="269" y="13"/>
                        <a:pt x="273" y="14"/>
                        <a:pt x="276" y="14"/>
                      </a:cubicBezTo>
                      <a:cubicBezTo>
                        <a:pt x="276" y="14"/>
                        <a:pt x="276" y="14"/>
                        <a:pt x="276" y="14"/>
                      </a:cubicBezTo>
                      <a:cubicBezTo>
                        <a:pt x="277" y="14"/>
                        <a:pt x="278" y="15"/>
                        <a:pt x="278" y="16"/>
                      </a:cubicBezTo>
                      <a:cubicBezTo>
                        <a:pt x="278" y="16"/>
                        <a:pt x="278" y="16"/>
                        <a:pt x="278" y="16"/>
                      </a:cubicBezTo>
                      <a:cubicBezTo>
                        <a:pt x="278" y="18"/>
                        <a:pt x="277" y="19"/>
                        <a:pt x="276" y="19"/>
                      </a:cubicBezTo>
                      <a:lnTo>
                        <a:pt x="275" y="19"/>
                      </a:lnTo>
                      <a:close/>
                      <a:moveTo>
                        <a:pt x="18" y="16"/>
                      </a:moveTo>
                      <a:cubicBezTo>
                        <a:pt x="17" y="15"/>
                        <a:pt x="18" y="13"/>
                        <a:pt x="19" y="13"/>
                      </a:cubicBezTo>
                      <a:cubicBezTo>
                        <a:pt x="22" y="11"/>
                        <a:pt x="26" y="9"/>
                        <a:pt x="30" y="8"/>
                      </a:cubicBezTo>
                      <a:cubicBezTo>
                        <a:pt x="31" y="7"/>
                        <a:pt x="33" y="8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1"/>
                        <a:pt x="33" y="12"/>
                        <a:pt x="32" y="12"/>
                      </a:cubicBezTo>
                      <a:cubicBezTo>
                        <a:pt x="28" y="14"/>
                        <a:pt x="24" y="15"/>
                        <a:pt x="21" y="17"/>
                      </a:cubicBezTo>
                      <a:cubicBezTo>
                        <a:pt x="21" y="17"/>
                        <a:pt x="20" y="17"/>
                        <a:pt x="20" y="17"/>
                      </a:cubicBezTo>
                      <a:cubicBezTo>
                        <a:pt x="19" y="17"/>
                        <a:pt x="18" y="17"/>
                        <a:pt x="18" y="16"/>
                      </a:cubicBezTo>
                      <a:close/>
                      <a:moveTo>
                        <a:pt x="245" y="17"/>
                      </a:moveTo>
                      <a:cubicBezTo>
                        <a:pt x="242" y="17"/>
                        <a:pt x="238" y="17"/>
                        <a:pt x="233" y="16"/>
                      </a:cubicBezTo>
                      <a:cubicBezTo>
                        <a:pt x="232" y="16"/>
                        <a:pt x="231" y="15"/>
                        <a:pt x="231" y="14"/>
                      </a:cubicBezTo>
                      <a:cubicBezTo>
                        <a:pt x="231" y="13"/>
                        <a:pt x="232" y="12"/>
                        <a:pt x="234" y="12"/>
                      </a:cubicBezTo>
                      <a:cubicBezTo>
                        <a:pt x="238" y="12"/>
                        <a:pt x="242" y="12"/>
                        <a:pt x="246" y="12"/>
                      </a:cubicBezTo>
                      <a:cubicBezTo>
                        <a:pt x="246" y="12"/>
                        <a:pt x="246" y="12"/>
                        <a:pt x="246" y="12"/>
                      </a:cubicBezTo>
                      <a:cubicBezTo>
                        <a:pt x="247" y="12"/>
                        <a:pt x="248" y="13"/>
                        <a:pt x="248" y="15"/>
                      </a:cubicBezTo>
                      <a:cubicBezTo>
                        <a:pt x="248" y="15"/>
                        <a:pt x="248" y="15"/>
                        <a:pt x="248" y="15"/>
                      </a:cubicBezTo>
                      <a:cubicBezTo>
                        <a:pt x="248" y="16"/>
                        <a:pt x="247" y="17"/>
                        <a:pt x="246" y="17"/>
                      </a:cubicBezTo>
                      <a:lnTo>
                        <a:pt x="245" y="17"/>
                      </a:lnTo>
                      <a:close/>
                      <a:moveTo>
                        <a:pt x="215" y="15"/>
                      </a:moveTo>
                      <a:cubicBezTo>
                        <a:pt x="211" y="15"/>
                        <a:pt x="207" y="15"/>
                        <a:pt x="203" y="15"/>
                      </a:cubicBezTo>
                      <a:cubicBezTo>
                        <a:pt x="202" y="15"/>
                        <a:pt x="201" y="13"/>
                        <a:pt x="201" y="12"/>
                      </a:cubicBezTo>
                      <a:cubicBezTo>
                        <a:pt x="201" y="11"/>
                        <a:pt x="202" y="10"/>
                        <a:pt x="204" y="10"/>
                      </a:cubicBezTo>
                      <a:cubicBezTo>
                        <a:pt x="208" y="10"/>
                        <a:pt x="212" y="10"/>
                        <a:pt x="216" y="11"/>
                      </a:cubicBezTo>
                      <a:cubicBezTo>
                        <a:pt x="216" y="11"/>
                        <a:pt x="216" y="11"/>
                        <a:pt x="216" y="11"/>
                      </a:cubicBezTo>
                      <a:cubicBezTo>
                        <a:pt x="217" y="11"/>
                        <a:pt x="218" y="12"/>
                        <a:pt x="218" y="13"/>
                      </a:cubicBezTo>
                      <a:cubicBezTo>
                        <a:pt x="218" y="13"/>
                        <a:pt x="218" y="13"/>
                        <a:pt x="218" y="13"/>
                      </a:cubicBezTo>
                      <a:cubicBezTo>
                        <a:pt x="218" y="14"/>
                        <a:pt x="217" y="15"/>
                        <a:pt x="216" y="15"/>
                      </a:cubicBezTo>
                      <a:lnTo>
                        <a:pt x="215" y="15"/>
                      </a:lnTo>
                      <a:close/>
                      <a:moveTo>
                        <a:pt x="185" y="13"/>
                      </a:moveTo>
                      <a:cubicBezTo>
                        <a:pt x="181" y="13"/>
                        <a:pt x="177" y="13"/>
                        <a:pt x="173" y="13"/>
                      </a:cubicBezTo>
                      <a:cubicBezTo>
                        <a:pt x="172" y="12"/>
                        <a:pt x="171" y="11"/>
                        <a:pt x="171" y="10"/>
                      </a:cubicBezTo>
                      <a:cubicBezTo>
                        <a:pt x="171" y="9"/>
                        <a:pt x="172" y="8"/>
                        <a:pt x="174" y="8"/>
                      </a:cubicBezTo>
                      <a:cubicBezTo>
                        <a:pt x="178" y="8"/>
                        <a:pt x="182" y="8"/>
                        <a:pt x="186" y="9"/>
                      </a:cubicBezTo>
                      <a:cubicBezTo>
                        <a:pt x="186" y="9"/>
                        <a:pt x="186" y="9"/>
                        <a:pt x="186" y="9"/>
                      </a:cubicBezTo>
                      <a:cubicBezTo>
                        <a:pt x="187" y="9"/>
                        <a:pt x="188" y="10"/>
                        <a:pt x="188" y="11"/>
                      </a:cubicBezTo>
                      <a:cubicBezTo>
                        <a:pt x="188" y="11"/>
                        <a:pt x="188" y="11"/>
                        <a:pt x="188" y="11"/>
                      </a:cubicBezTo>
                      <a:cubicBezTo>
                        <a:pt x="188" y="12"/>
                        <a:pt x="187" y="13"/>
                        <a:pt x="186" y="13"/>
                      </a:cubicBezTo>
                      <a:lnTo>
                        <a:pt x="185" y="13"/>
                      </a:lnTo>
                      <a:close/>
                      <a:moveTo>
                        <a:pt x="155" y="11"/>
                      </a:moveTo>
                      <a:cubicBezTo>
                        <a:pt x="151" y="11"/>
                        <a:pt x="147" y="10"/>
                        <a:pt x="143" y="10"/>
                      </a:cubicBezTo>
                      <a:cubicBezTo>
                        <a:pt x="142" y="10"/>
                        <a:pt x="141" y="9"/>
                        <a:pt x="141" y="7"/>
                      </a:cubicBezTo>
                      <a:cubicBezTo>
                        <a:pt x="141" y="6"/>
                        <a:pt x="143" y="5"/>
                        <a:pt x="144" y="5"/>
                      </a:cubicBezTo>
                      <a:cubicBezTo>
                        <a:pt x="148" y="6"/>
                        <a:pt x="152" y="6"/>
                        <a:pt x="156" y="6"/>
                      </a:cubicBezTo>
                      <a:cubicBezTo>
                        <a:pt x="156" y="6"/>
                        <a:pt x="156" y="6"/>
                        <a:pt x="156" y="6"/>
                      </a:cubicBezTo>
                      <a:cubicBezTo>
                        <a:pt x="157" y="6"/>
                        <a:pt x="158" y="7"/>
                        <a:pt x="158" y="9"/>
                      </a:cubicBezTo>
                      <a:cubicBezTo>
                        <a:pt x="158" y="9"/>
                        <a:pt x="158" y="9"/>
                        <a:pt x="158" y="9"/>
                      </a:cubicBezTo>
                      <a:cubicBezTo>
                        <a:pt x="158" y="10"/>
                        <a:pt x="157" y="11"/>
                        <a:pt x="156" y="11"/>
                      </a:cubicBezTo>
                      <a:lnTo>
                        <a:pt x="155" y="11"/>
                      </a:lnTo>
                      <a:close/>
                      <a:moveTo>
                        <a:pt x="125" y="8"/>
                      </a:moveTo>
                      <a:cubicBezTo>
                        <a:pt x="124" y="8"/>
                        <a:pt x="122" y="8"/>
                        <a:pt x="120" y="8"/>
                      </a:cubicBezTo>
                      <a:cubicBezTo>
                        <a:pt x="116" y="7"/>
                        <a:pt x="112" y="7"/>
                        <a:pt x="108" y="6"/>
                      </a:cubicBezTo>
                      <a:cubicBezTo>
                        <a:pt x="107" y="6"/>
                        <a:pt x="106" y="5"/>
                        <a:pt x="106" y="4"/>
                      </a:cubicBezTo>
                      <a:cubicBezTo>
                        <a:pt x="106" y="2"/>
                        <a:pt x="107" y="1"/>
                        <a:pt x="108" y="2"/>
                      </a:cubicBezTo>
                      <a:cubicBezTo>
                        <a:pt x="112" y="2"/>
                        <a:pt x="116" y="2"/>
                        <a:pt x="120" y="3"/>
                      </a:cubicBezTo>
                      <a:cubicBezTo>
                        <a:pt x="122" y="3"/>
                        <a:pt x="124" y="3"/>
                        <a:pt x="126" y="3"/>
                      </a:cubicBezTo>
                      <a:cubicBezTo>
                        <a:pt x="127" y="4"/>
                        <a:pt x="128" y="5"/>
                        <a:pt x="128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28" y="7"/>
                        <a:pt x="127" y="8"/>
                        <a:pt x="126" y="8"/>
                      </a:cubicBezTo>
                      <a:lnTo>
                        <a:pt x="125" y="8"/>
                      </a:lnTo>
                      <a:close/>
                      <a:moveTo>
                        <a:pt x="46" y="6"/>
                      </a:moveTo>
                      <a:cubicBezTo>
                        <a:pt x="46" y="4"/>
                        <a:pt x="47" y="3"/>
                        <a:pt x="48" y="3"/>
                      </a:cubicBezTo>
                      <a:cubicBezTo>
                        <a:pt x="52" y="2"/>
                        <a:pt x="56" y="2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1" y="1"/>
                        <a:pt x="62" y="2"/>
                        <a:pt x="63" y="3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5"/>
                        <a:pt x="62" y="6"/>
                        <a:pt x="60" y="6"/>
                      </a:cubicBezTo>
                      <a:cubicBezTo>
                        <a:pt x="56" y="6"/>
                        <a:pt x="53" y="7"/>
                        <a:pt x="49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7" y="8"/>
                        <a:pt x="46" y="7"/>
                        <a:pt x="46" y="6"/>
                      </a:cubicBezTo>
                      <a:close/>
                      <a:moveTo>
                        <a:pt x="90" y="5"/>
                      </a:moveTo>
                      <a:cubicBezTo>
                        <a:pt x="87" y="5"/>
                        <a:pt x="84" y="5"/>
                        <a:pt x="80" y="5"/>
                      </a:cubicBezTo>
                      <a:cubicBezTo>
                        <a:pt x="80" y="5"/>
                        <a:pt x="79" y="5"/>
                        <a:pt x="78" y="5"/>
                      </a:cubicBezTo>
                      <a:cubicBezTo>
                        <a:pt x="77" y="5"/>
                        <a:pt x="76" y="4"/>
                        <a:pt x="76" y="3"/>
                      </a:cubicBezTo>
                      <a:cubicBezTo>
                        <a:pt x="76" y="1"/>
                        <a:pt x="77" y="0"/>
                        <a:pt x="78" y="0"/>
                      </a:cubicBezTo>
                      <a:cubicBezTo>
                        <a:pt x="79" y="0"/>
                        <a:pt x="80" y="0"/>
                        <a:pt x="80" y="0"/>
                      </a:cubicBezTo>
                      <a:cubicBezTo>
                        <a:pt x="84" y="0"/>
                        <a:pt x="87" y="0"/>
                        <a:pt x="90" y="0"/>
                      </a:cubicBezTo>
                      <a:cubicBezTo>
                        <a:pt x="92" y="0"/>
                        <a:pt x="93" y="1"/>
                        <a:pt x="93" y="3"/>
                      </a:cubicBezTo>
                      <a:cubicBezTo>
                        <a:pt x="93" y="3"/>
                        <a:pt x="93" y="3"/>
                        <a:pt x="93" y="3"/>
                      </a:cubicBezTo>
                      <a:cubicBezTo>
                        <a:pt x="92" y="4"/>
                        <a:pt x="91" y="5"/>
                        <a:pt x="90" y="5"/>
                      </a:cubicBezTo>
                      <a:close/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306" name="Freeform 43"/>
            <p:cNvSpPr>
              <a:spLocks/>
            </p:cNvSpPr>
            <p:nvPr/>
          </p:nvSpPr>
          <p:spPr bwMode="auto">
            <a:xfrm>
              <a:off x="9051400" y="5333582"/>
              <a:ext cx="146326" cy="15174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6 h 24"/>
                <a:gd name="T6" fmla="*/ 8 w 23"/>
                <a:gd name="T7" fmla="*/ 9 h 24"/>
                <a:gd name="T8" fmla="*/ 14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1"/>
                    <a:pt x="22" y="21"/>
                    <a:pt x="14" y="18"/>
                  </a:cubicBezTo>
                  <a:cubicBezTo>
                    <a:pt x="8" y="24"/>
                    <a:pt x="8" y="24"/>
                    <a:pt x="8" y="16"/>
                  </a:cubicBezTo>
                  <a:cubicBezTo>
                    <a:pt x="0" y="12"/>
                    <a:pt x="0" y="12"/>
                    <a:pt x="8" y="9"/>
                  </a:cubicBezTo>
                  <a:cubicBezTo>
                    <a:pt x="10" y="1"/>
                    <a:pt x="9" y="0"/>
                    <a:pt x="14" y="7"/>
                  </a:cubicBezTo>
                  <a:cubicBezTo>
                    <a:pt x="23" y="6"/>
                    <a:pt x="23" y="6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7" name="Freeform 44"/>
            <p:cNvSpPr>
              <a:spLocks/>
            </p:cNvSpPr>
            <p:nvPr/>
          </p:nvSpPr>
          <p:spPr bwMode="auto">
            <a:xfrm>
              <a:off x="9268179" y="5620815"/>
              <a:ext cx="149037" cy="15445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8" name="Freeform 45"/>
            <p:cNvSpPr>
              <a:spLocks/>
            </p:cNvSpPr>
            <p:nvPr/>
          </p:nvSpPr>
          <p:spPr bwMode="auto">
            <a:xfrm>
              <a:off x="9582510" y="5723785"/>
              <a:ext cx="146326" cy="15445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4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4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9" name="Freeform 46"/>
            <p:cNvSpPr>
              <a:spLocks/>
            </p:cNvSpPr>
            <p:nvPr/>
          </p:nvSpPr>
          <p:spPr bwMode="auto">
            <a:xfrm>
              <a:off x="9582510" y="5466360"/>
              <a:ext cx="146326" cy="154456"/>
            </a:xfrm>
            <a:custGeom>
              <a:avLst/>
              <a:gdLst>
                <a:gd name="T0" fmla="*/ 18 w 23"/>
                <a:gd name="T1" fmla="*/ 12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2"/>
                  </a:moveTo>
                  <a:cubicBezTo>
                    <a:pt x="22" y="20"/>
                    <a:pt x="23" y="20"/>
                    <a:pt x="14" y="18"/>
                  </a:cubicBezTo>
                  <a:cubicBezTo>
                    <a:pt x="8" y="23"/>
                    <a:pt x="8" y="24"/>
                    <a:pt x="8" y="15"/>
                  </a:cubicBezTo>
                  <a:cubicBezTo>
                    <a:pt x="0" y="11"/>
                    <a:pt x="0" y="11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2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0" name="Freeform 47"/>
            <p:cNvSpPr>
              <a:spLocks/>
            </p:cNvSpPr>
            <p:nvPr/>
          </p:nvSpPr>
          <p:spPr bwMode="auto">
            <a:xfrm>
              <a:off x="9850775" y="5634365"/>
              <a:ext cx="149037" cy="15174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4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4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1" name="Freeform 48"/>
            <p:cNvSpPr>
              <a:spLocks/>
            </p:cNvSpPr>
            <p:nvPr/>
          </p:nvSpPr>
          <p:spPr bwMode="auto">
            <a:xfrm>
              <a:off x="10108200" y="5523264"/>
              <a:ext cx="146326" cy="15445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2" name="Freeform 49"/>
            <p:cNvSpPr>
              <a:spLocks/>
            </p:cNvSpPr>
            <p:nvPr/>
          </p:nvSpPr>
          <p:spPr bwMode="auto">
            <a:xfrm>
              <a:off x="10520081" y="5685849"/>
              <a:ext cx="146326" cy="15174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7" name="Freeform 70"/>
            <p:cNvSpPr>
              <a:spLocks/>
            </p:cNvSpPr>
            <p:nvPr/>
          </p:nvSpPr>
          <p:spPr bwMode="auto">
            <a:xfrm>
              <a:off x="9850775" y="4601951"/>
              <a:ext cx="858990" cy="891507"/>
            </a:xfrm>
            <a:custGeom>
              <a:avLst/>
              <a:gdLst>
                <a:gd name="T0" fmla="*/ 270 w 317"/>
                <a:gd name="T1" fmla="*/ 0 h 329"/>
                <a:gd name="T2" fmla="*/ 168 w 317"/>
                <a:gd name="T3" fmla="*/ 59 h 329"/>
                <a:gd name="T4" fmla="*/ 52 w 317"/>
                <a:gd name="T5" fmla="*/ 2 h 329"/>
                <a:gd name="T6" fmla="*/ 100 w 317"/>
                <a:gd name="T7" fmla="*/ 118 h 329"/>
                <a:gd name="T8" fmla="*/ 0 w 317"/>
                <a:gd name="T9" fmla="*/ 161 h 329"/>
                <a:gd name="T10" fmla="*/ 126 w 317"/>
                <a:gd name="T11" fmla="*/ 199 h 329"/>
                <a:gd name="T12" fmla="*/ 149 w 317"/>
                <a:gd name="T13" fmla="*/ 329 h 329"/>
                <a:gd name="T14" fmla="*/ 216 w 317"/>
                <a:gd name="T15" fmla="*/ 213 h 329"/>
                <a:gd name="T16" fmla="*/ 317 w 317"/>
                <a:gd name="T17" fmla="*/ 241 h 329"/>
                <a:gd name="T18" fmla="*/ 235 w 317"/>
                <a:gd name="T19" fmla="*/ 106 h 329"/>
                <a:gd name="T20" fmla="*/ 270 w 317"/>
                <a:gd name="T2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329">
                  <a:moveTo>
                    <a:pt x="270" y="0"/>
                  </a:moveTo>
                  <a:lnTo>
                    <a:pt x="168" y="59"/>
                  </a:lnTo>
                  <a:lnTo>
                    <a:pt x="52" y="2"/>
                  </a:lnTo>
                  <a:lnTo>
                    <a:pt x="100" y="118"/>
                  </a:lnTo>
                  <a:lnTo>
                    <a:pt x="0" y="161"/>
                  </a:lnTo>
                  <a:lnTo>
                    <a:pt x="126" y="199"/>
                  </a:lnTo>
                  <a:lnTo>
                    <a:pt x="149" y="329"/>
                  </a:lnTo>
                  <a:lnTo>
                    <a:pt x="216" y="213"/>
                  </a:lnTo>
                  <a:lnTo>
                    <a:pt x="317" y="241"/>
                  </a:lnTo>
                  <a:lnTo>
                    <a:pt x="235" y="1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8" name="Freeform 71"/>
            <p:cNvSpPr>
              <a:spLocks noEditPoints="1"/>
            </p:cNvSpPr>
            <p:nvPr/>
          </p:nvSpPr>
          <p:spPr bwMode="auto">
            <a:xfrm>
              <a:off x="9839936" y="4593823"/>
              <a:ext cx="883377" cy="910474"/>
            </a:xfrm>
            <a:custGeom>
              <a:avLst/>
              <a:gdLst>
                <a:gd name="T0" fmla="*/ 64 w 138"/>
                <a:gd name="T1" fmla="*/ 141 h 142"/>
                <a:gd name="T2" fmla="*/ 63 w 138"/>
                <a:gd name="T3" fmla="*/ 140 h 142"/>
                <a:gd name="T4" fmla="*/ 53 w 138"/>
                <a:gd name="T5" fmla="*/ 86 h 142"/>
                <a:gd name="T6" fmla="*/ 1 w 138"/>
                <a:gd name="T7" fmla="*/ 70 h 142"/>
                <a:gd name="T8" fmla="*/ 0 w 138"/>
                <a:gd name="T9" fmla="*/ 69 h 142"/>
                <a:gd name="T10" fmla="*/ 1 w 138"/>
                <a:gd name="T11" fmla="*/ 67 h 142"/>
                <a:gd name="T12" fmla="*/ 42 w 138"/>
                <a:gd name="T13" fmla="*/ 51 h 142"/>
                <a:gd name="T14" fmla="*/ 23 w 138"/>
                <a:gd name="T15" fmla="*/ 2 h 142"/>
                <a:gd name="T16" fmla="*/ 23 w 138"/>
                <a:gd name="T17" fmla="*/ 1 h 142"/>
                <a:gd name="T18" fmla="*/ 25 w 138"/>
                <a:gd name="T19" fmla="*/ 0 h 142"/>
                <a:gd name="T20" fmla="*/ 73 w 138"/>
                <a:gd name="T21" fmla="*/ 25 h 142"/>
                <a:gd name="T22" fmla="*/ 115 w 138"/>
                <a:gd name="T23" fmla="*/ 0 h 142"/>
                <a:gd name="T24" fmla="*/ 117 w 138"/>
                <a:gd name="T25" fmla="*/ 0 h 142"/>
                <a:gd name="T26" fmla="*/ 117 w 138"/>
                <a:gd name="T27" fmla="*/ 2 h 142"/>
                <a:gd name="T28" fmla="*/ 103 w 138"/>
                <a:gd name="T29" fmla="*/ 46 h 142"/>
                <a:gd name="T30" fmla="*/ 138 w 138"/>
                <a:gd name="T31" fmla="*/ 102 h 142"/>
                <a:gd name="T32" fmla="*/ 138 w 138"/>
                <a:gd name="T33" fmla="*/ 104 h 142"/>
                <a:gd name="T34" fmla="*/ 136 w 138"/>
                <a:gd name="T35" fmla="*/ 104 h 142"/>
                <a:gd name="T36" fmla="*/ 94 w 138"/>
                <a:gd name="T37" fmla="*/ 93 h 142"/>
                <a:gd name="T38" fmla="*/ 66 w 138"/>
                <a:gd name="T39" fmla="*/ 141 h 142"/>
                <a:gd name="T40" fmla="*/ 64 w 138"/>
                <a:gd name="T41" fmla="*/ 142 h 142"/>
                <a:gd name="T42" fmla="*/ 64 w 138"/>
                <a:gd name="T43" fmla="*/ 141 h 142"/>
                <a:gd name="T44" fmla="*/ 46 w 138"/>
                <a:gd name="T45" fmla="*/ 51 h 142"/>
                <a:gd name="T46" fmla="*/ 46 w 138"/>
                <a:gd name="T47" fmla="*/ 52 h 142"/>
                <a:gd name="T48" fmla="*/ 45 w 138"/>
                <a:gd name="T49" fmla="*/ 53 h 142"/>
                <a:gd name="T50" fmla="*/ 6 w 138"/>
                <a:gd name="T51" fmla="*/ 69 h 142"/>
                <a:gd name="T52" fmla="*/ 55 w 138"/>
                <a:gd name="T53" fmla="*/ 84 h 142"/>
                <a:gd name="T54" fmla="*/ 56 w 138"/>
                <a:gd name="T55" fmla="*/ 85 h 142"/>
                <a:gd name="T56" fmla="*/ 65 w 138"/>
                <a:gd name="T57" fmla="*/ 136 h 142"/>
                <a:gd name="T58" fmla="*/ 92 w 138"/>
                <a:gd name="T59" fmla="*/ 90 h 142"/>
                <a:gd name="T60" fmla="*/ 94 w 138"/>
                <a:gd name="T61" fmla="*/ 89 h 142"/>
                <a:gd name="T62" fmla="*/ 133 w 138"/>
                <a:gd name="T63" fmla="*/ 100 h 142"/>
                <a:gd name="T64" fmla="*/ 100 w 138"/>
                <a:gd name="T65" fmla="*/ 47 h 142"/>
                <a:gd name="T66" fmla="*/ 100 w 138"/>
                <a:gd name="T67" fmla="*/ 46 h 142"/>
                <a:gd name="T68" fmla="*/ 113 w 138"/>
                <a:gd name="T69" fmla="*/ 5 h 142"/>
                <a:gd name="T70" fmla="*/ 74 w 138"/>
                <a:gd name="T71" fmla="*/ 28 h 142"/>
                <a:gd name="T72" fmla="*/ 72 w 138"/>
                <a:gd name="T73" fmla="*/ 28 h 142"/>
                <a:gd name="T74" fmla="*/ 27 w 138"/>
                <a:gd name="T75" fmla="*/ 5 h 142"/>
                <a:gd name="T76" fmla="*/ 46 w 138"/>
                <a:gd name="T77" fmla="*/ 5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142">
                  <a:moveTo>
                    <a:pt x="64" y="141"/>
                  </a:moveTo>
                  <a:cubicBezTo>
                    <a:pt x="64" y="141"/>
                    <a:pt x="63" y="141"/>
                    <a:pt x="63" y="140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69"/>
                    <a:pt x="0" y="69"/>
                  </a:cubicBezTo>
                  <a:cubicBezTo>
                    <a:pt x="0" y="68"/>
                    <a:pt x="1" y="68"/>
                    <a:pt x="1" y="6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3" y="1"/>
                    <a:pt x="23" y="1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6" y="0"/>
                    <a:pt x="117" y="0"/>
                  </a:cubicBezTo>
                  <a:cubicBezTo>
                    <a:pt x="117" y="0"/>
                    <a:pt x="117" y="1"/>
                    <a:pt x="117" y="2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3"/>
                    <a:pt x="138" y="104"/>
                  </a:cubicBezTo>
                  <a:cubicBezTo>
                    <a:pt x="137" y="104"/>
                    <a:pt x="137" y="104"/>
                    <a:pt x="136" y="10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6" y="141"/>
                    <a:pt x="65" y="142"/>
                    <a:pt x="64" y="142"/>
                  </a:cubicBezTo>
                  <a:lnTo>
                    <a:pt x="64" y="141"/>
                  </a:lnTo>
                  <a:close/>
                  <a:moveTo>
                    <a:pt x="46" y="51"/>
                  </a:moveTo>
                  <a:cubicBezTo>
                    <a:pt x="46" y="51"/>
                    <a:pt x="46" y="52"/>
                    <a:pt x="46" y="52"/>
                  </a:cubicBezTo>
                  <a:cubicBezTo>
                    <a:pt x="46" y="52"/>
                    <a:pt x="45" y="53"/>
                    <a:pt x="45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6" y="84"/>
                    <a:pt x="56" y="84"/>
                    <a:pt x="56" y="85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89"/>
                    <a:pt x="93" y="89"/>
                    <a:pt x="94" y="89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6"/>
                    <a:pt x="100" y="46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8"/>
                    <a:pt x="73" y="28"/>
                    <a:pt x="72" y="28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46" y="5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9" name="Freeform 72"/>
            <p:cNvSpPr>
              <a:spLocks/>
            </p:cNvSpPr>
            <p:nvPr/>
          </p:nvSpPr>
          <p:spPr bwMode="auto">
            <a:xfrm>
              <a:off x="9178759" y="3845933"/>
              <a:ext cx="1051381" cy="485045"/>
            </a:xfrm>
            <a:custGeom>
              <a:avLst/>
              <a:gdLst>
                <a:gd name="T0" fmla="*/ 39 w 164"/>
                <a:gd name="T1" fmla="*/ 47 h 76"/>
                <a:gd name="T2" fmla="*/ 136 w 164"/>
                <a:gd name="T3" fmla="*/ 19 h 76"/>
                <a:gd name="T4" fmla="*/ 47 w 164"/>
                <a:gd name="T5" fmla="*/ 73 h 76"/>
                <a:gd name="T6" fmla="*/ 39 w 164"/>
                <a:gd name="T7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76">
                  <a:moveTo>
                    <a:pt x="39" y="47"/>
                  </a:moveTo>
                  <a:cubicBezTo>
                    <a:pt x="39" y="47"/>
                    <a:pt x="107" y="0"/>
                    <a:pt x="136" y="19"/>
                  </a:cubicBezTo>
                  <a:cubicBezTo>
                    <a:pt x="164" y="38"/>
                    <a:pt x="97" y="76"/>
                    <a:pt x="47" y="73"/>
                  </a:cubicBezTo>
                  <a:cubicBezTo>
                    <a:pt x="0" y="70"/>
                    <a:pt x="39" y="47"/>
                    <a:pt x="3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0" name="Freeform 73"/>
            <p:cNvSpPr>
              <a:spLocks noEditPoints="1"/>
            </p:cNvSpPr>
            <p:nvPr/>
          </p:nvSpPr>
          <p:spPr bwMode="auto">
            <a:xfrm>
              <a:off x="9325085" y="3927226"/>
              <a:ext cx="777697" cy="392914"/>
            </a:xfrm>
            <a:custGeom>
              <a:avLst/>
              <a:gdLst>
                <a:gd name="T0" fmla="*/ 24 w 121"/>
                <a:gd name="T1" fmla="*/ 61 h 61"/>
                <a:gd name="T2" fmla="*/ 0 w 121"/>
                <a:gd name="T3" fmla="*/ 50 h 61"/>
                <a:gd name="T4" fmla="*/ 16 w 121"/>
                <a:gd name="T5" fmla="*/ 33 h 61"/>
                <a:gd name="T6" fmla="*/ 16 w 121"/>
                <a:gd name="T7" fmla="*/ 33 h 61"/>
                <a:gd name="T8" fmla="*/ 96 w 121"/>
                <a:gd name="T9" fmla="*/ 0 h 61"/>
                <a:gd name="T10" fmla="*/ 113 w 121"/>
                <a:gd name="T11" fmla="*/ 5 h 61"/>
                <a:gd name="T12" fmla="*/ 121 w 121"/>
                <a:gd name="T13" fmla="*/ 17 h 61"/>
                <a:gd name="T14" fmla="*/ 90 w 121"/>
                <a:gd name="T15" fmla="*/ 46 h 61"/>
                <a:gd name="T16" fmla="*/ 30 w 121"/>
                <a:gd name="T17" fmla="*/ 61 h 61"/>
                <a:gd name="T18" fmla="*/ 24 w 121"/>
                <a:gd name="T19" fmla="*/ 61 h 61"/>
                <a:gd name="T20" fmla="*/ 17 w 121"/>
                <a:gd name="T21" fmla="*/ 36 h 61"/>
                <a:gd name="T22" fmla="*/ 10 w 121"/>
                <a:gd name="T23" fmla="*/ 41 h 61"/>
                <a:gd name="T24" fmla="*/ 3 w 121"/>
                <a:gd name="T25" fmla="*/ 50 h 61"/>
                <a:gd name="T26" fmla="*/ 7 w 121"/>
                <a:gd name="T27" fmla="*/ 55 h 61"/>
                <a:gd name="T28" fmla="*/ 24 w 121"/>
                <a:gd name="T29" fmla="*/ 58 h 61"/>
                <a:gd name="T30" fmla="*/ 30 w 121"/>
                <a:gd name="T31" fmla="*/ 58 h 61"/>
                <a:gd name="T32" fmla="*/ 89 w 121"/>
                <a:gd name="T33" fmla="*/ 44 h 61"/>
                <a:gd name="T34" fmla="*/ 118 w 121"/>
                <a:gd name="T35" fmla="*/ 17 h 61"/>
                <a:gd name="T36" fmla="*/ 112 w 121"/>
                <a:gd name="T37" fmla="*/ 7 h 61"/>
                <a:gd name="T38" fmla="*/ 96 w 121"/>
                <a:gd name="T39" fmla="*/ 3 h 61"/>
                <a:gd name="T40" fmla="*/ 45 w 121"/>
                <a:gd name="T41" fmla="*/ 19 h 61"/>
                <a:gd name="T42" fmla="*/ 17 w 121"/>
                <a:gd name="T43" fmla="*/ 36 h 61"/>
                <a:gd name="T44" fmla="*/ 16 w 121"/>
                <a:gd name="T45" fmla="*/ 34 h 61"/>
                <a:gd name="T46" fmla="*/ 17 w 121"/>
                <a:gd name="T4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" h="61">
                  <a:moveTo>
                    <a:pt x="24" y="61"/>
                  </a:moveTo>
                  <a:cubicBezTo>
                    <a:pt x="7" y="60"/>
                    <a:pt x="0" y="56"/>
                    <a:pt x="0" y="50"/>
                  </a:cubicBezTo>
                  <a:cubicBezTo>
                    <a:pt x="0" y="42"/>
                    <a:pt x="14" y="34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63" y="0"/>
                    <a:pt x="96" y="0"/>
                  </a:cubicBezTo>
                  <a:cubicBezTo>
                    <a:pt x="102" y="0"/>
                    <a:pt x="108" y="1"/>
                    <a:pt x="113" y="5"/>
                  </a:cubicBezTo>
                  <a:cubicBezTo>
                    <a:pt x="118" y="8"/>
                    <a:pt x="121" y="12"/>
                    <a:pt x="121" y="17"/>
                  </a:cubicBezTo>
                  <a:cubicBezTo>
                    <a:pt x="121" y="27"/>
                    <a:pt x="108" y="38"/>
                    <a:pt x="90" y="46"/>
                  </a:cubicBezTo>
                  <a:cubicBezTo>
                    <a:pt x="73" y="55"/>
                    <a:pt x="50" y="61"/>
                    <a:pt x="30" y="61"/>
                  </a:cubicBezTo>
                  <a:cubicBezTo>
                    <a:pt x="28" y="61"/>
                    <a:pt x="26" y="61"/>
                    <a:pt x="24" y="61"/>
                  </a:cubicBezTo>
                  <a:close/>
                  <a:moveTo>
                    <a:pt x="17" y="36"/>
                  </a:moveTo>
                  <a:cubicBezTo>
                    <a:pt x="17" y="36"/>
                    <a:pt x="13" y="38"/>
                    <a:pt x="10" y="41"/>
                  </a:cubicBezTo>
                  <a:cubicBezTo>
                    <a:pt x="6" y="44"/>
                    <a:pt x="3" y="48"/>
                    <a:pt x="3" y="50"/>
                  </a:cubicBezTo>
                  <a:cubicBezTo>
                    <a:pt x="3" y="52"/>
                    <a:pt x="3" y="53"/>
                    <a:pt x="7" y="55"/>
                  </a:cubicBezTo>
                  <a:cubicBezTo>
                    <a:pt x="10" y="56"/>
                    <a:pt x="16" y="57"/>
                    <a:pt x="24" y="58"/>
                  </a:cubicBezTo>
                  <a:cubicBezTo>
                    <a:pt x="26" y="58"/>
                    <a:pt x="28" y="58"/>
                    <a:pt x="30" y="58"/>
                  </a:cubicBezTo>
                  <a:cubicBezTo>
                    <a:pt x="50" y="58"/>
                    <a:pt x="72" y="52"/>
                    <a:pt x="89" y="44"/>
                  </a:cubicBezTo>
                  <a:cubicBezTo>
                    <a:pt x="106" y="36"/>
                    <a:pt x="118" y="25"/>
                    <a:pt x="118" y="17"/>
                  </a:cubicBezTo>
                  <a:cubicBezTo>
                    <a:pt x="118" y="13"/>
                    <a:pt x="116" y="10"/>
                    <a:pt x="112" y="7"/>
                  </a:cubicBezTo>
                  <a:cubicBezTo>
                    <a:pt x="107" y="4"/>
                    <a:pt x="102" y="3"/>
                    <a:pt x="96" y="3"/>
                  </a:cubicBezTo>
                  <a:cubicBezTo>
                    <a:pt x="80" y="3"/>
                    <a:pt x="60" y="11"/>
                    <a:pt x="45" y="19"/>
                  </a:cubicBezTo>
                  <a:cubicBezTo>
                    <a:pt x="29" y="27"/>
                    <a:pt x="17" y="36"/>
                    <a:pt x="17" y="36"/>
                  </a:cubicBezTo>
                  <a:cubicBezTo>
                    <a:pt x="16" y="34"/>
                    <a:pt x="16" y="34"/>
                    <a:pt x="16" y="34"/>
                  </a:cubicBezTo>
                  <a:lnTo>
                    <a:pt x="17" y="3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1" name="Freeform 74"/>
            <p:cNvSpPr>
              <a:spLocks noEditPoints="1"/>
            </p:cNvSpPr>
            <p:nvPr/>
          </p:nvSpPr>
          <p:spPr bwMode="auto">
            <a:xfrm>
              <a:off x="9409086" y="3978710"/>
              <a:ext cx="596144" cy="295363"/>
            </a:xfrm>
            <a:custGeom>
              <a:avLst/>
              <a:gdLst>
                <a:gd name="T0" fmla="*/ 16 w 93"/>
                <a:gd name="T1" fmla="*/ 46 h 46"/>
                <a:gd name="T2" fmla="*/ 4 w 93"/>
                <a:gd name="T3" fmla="*/ 44 h 46"/>
                <a:gd name="T4" fmla="*/ 0 w 93"/>
                <a:gd name="T5" fmla="*/ 40 h 46"/>
                <a:gd name="T6" fmla="*/ 7 w 93"/>
                <a:gd name="T7" fmla="*/ 32 h 46"/>
                <a:gd name="T8" fmla="*/ 13 w 93"/>
                <a:gd name="T9" fmla="*/ 28 h 46"/>
                <a:gd name="T10" fmla="*/ 78 w 93"/>
                <a:gd name="T11" fmla="*/ 0 h 46"/>
                <a:gd name="T12" fmla="*/ 88 w 93"/>
                <a:gd name="T13" fmla="*/ 3 h 46"/>
                <a:gd name="T14" fmla="*/ 93 w 93"/>
                <a:gd name="T15" fmla="*/ 12 h 46"/>
                <a:gd name="T16" fmla="*/ 67 w 93"/>
                <a:gd name="T17" fmla="*/ 35 h 46"/>
                <a:gd name="T18" fmla="*/ 18 w 93"/>
                <a:gd name="T19" fmla="*/ 46 h 46"/>
                <a:gd name="T20" fmla="*/ 16 w 93"/>
                <a:gd name="T21" fmla="*/ 46 h 46"/>
                <a:gd name="T22" fmla="*/ 15 w 93"/>
                <a:gd name="T23" fmla="*/ 31 h 46"/>
                <a:gd name="T24" fmla="*/ 8 w 93"/>
                <a:gd name="T25" fmla="*/ 35 h 46"/>
                <a:gd name="T26" fmla="*/ 3 w 93"/>
                <a:gd name="T27" fmla="*/ 40 h 46"/>
                <a:gd name="T28" fmla="*/ 5 w 93"/>
                <a:gd name="T29" fmla="*/ 42 h 46"/>
                <a:gd name="T30" fmla="*/ 16 w 93"/>
                <a:gd name="T31" fmla="*/ 43 h 46"/>
                <a:gd name="T32" fmla="*/ 17 w 93"/>
                <a:gd name="T33" fmla="*/ 43 h 46"/>
                <a:gd name="T34" fmla="*/ 66 w 93"/>
                <a:gd name="T35" fmla="*/ 32 h 46"/>
                <a:gd name="T36" fmla="*/ 90 w 93"/>
                <a:gd name="T37" fmla="*/ 12 h 46"/>
                <a:gd name="T38" fmla="*/ 86 w 93"/>
                <a:gd name="T39" fmla="*/ 5 h 46"/>
                <a:gd name="T40" fmla="*/ 78 w 93"/>
                <a:gd name="T41" fmla="*/ 3 h 46"/>
                <a:gd name="T42" fmla="*/ 39 w 93"/>
                <a:gd name="T43" fmla="*/ 17 h 46"/>
                <a:gd name="T44" fmla="*/ 15 w 93"/>
                <a:gd name="T45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46">
                  <a:moveTo>
                    <a:pt x="16" y="46"/>
                  </a:moveTo>
                  <a:cubicBezTo>
                    <a:pt x="11" y="46"/>
                    <a:pt x="7" y="45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7"/>
                    <a:pt x="4" y="34"/>
                    <a:pt x="7" y="32"/>
                  </a:cubicBezTo>
                  <a:cubicBezTo>
                    <a:pt x="10" y="30"/>
                    <a:pt x="13" y="29"/>
                    <a:pt x="13" y="28"/>
                  </a:cubicBezTo>
                  <a:cubicBezTo>
                    <a:pt x="16" y="27"/>
                    <a:pt x="56" y="0"/>
                    <a:pt x="78" y="0"/>
                  </a:cubicBezTo>
                  <a:cubicBezTo>
                    <a:pt x="82" y="0"/>
                    <a:pt x="85" y="1"/>
                    <a:pt x="88" y="3"/>
                  </a:cubicBezTo>
                  <a:cubicBezTo>
                    <a:pt x="91" y="5"/>
                    <a:pt x="93" y="9"/>
                    <a:pt x="93" y="12"/>
                  </a:cubicBezTo>
                  <a:cubicBezTo>
                    <a:pt x="93" y="21"/>
                    <a:pt x="81" y="28"/>
                    <a:pt x="67" y="35"/>
                  </a:cubicBezTo>
                  <a:cubicBezTo>
                    <a:pt x="52" y="41"/>
                    <a:pt x="34" y="45"/>
                    <a:pt x="18" y="46"/>
                  </a:cubicBezTo>
                  <a:cubicBezTo>
                    <a:pt x="17" y="46"/>
                    <a:pt x="17" y="46"/>
                    <a:pt x="16" y="46"/>
                  </a:cubicBezTo>
                  <a:close/>
                  <a:moveTo>
                    <a:pt x="15" y="31"/>
                  </a:moveTo>
                  <a:cubicBezTo>
                    <a:pt x="15" y="31"/>
                    <a:pt x="11" y="33"/>
                    <a:pt x="8" y="35"/>
                  </a:cubicBezTo>
                  <a:cubicBezTo>
                    <a:pt x="5" y="36"/>
                    <a:pt x="3" y="39"/>
                    <a:pt x="3" y="40"/>
                  </a:cubicBezTo>
                  <a:cubicBezTo>
                    <a:pt x="3" y="40"/>
                    <a:pt x="3" y="41"/>
                    <a:pt x="5" y="42"/>
                  </a:cubicBezTo>
                  <a:cubicBezTo>
                    <a:pt x="7" y="42"/>
                    <a:pt x="11" y="43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33" y="42"/>
                    <a:pt x="51" y="38"/>
                    <a:pt x="66" y="32"/>
                  </a:cubicBezTo>
                  <a:cubicBezTo>
                    <a:pt x="80" y="26"/>
                    <a:pt x="90" y="18"/>
                    <a:pt x="90" y="12"/>
                  </a:cubicBezTo>
                  <a:cubicBezTo>
                    <a:pt x="90" y="10"/>
                    <a:pt x="89" y="8"/>
                    <a:pt x="86" y="5"/>
                  </a:cubicBezTo>
                  <a:cubicBezTo>
                    <a:pt x="84" y="4"/>
                    <a:pt x="82" y="3"/>
                    <a:pt x="78" y="3"/>
                  </a:cubicBezTo>
                  <a:cubicBezTo>
                    <a:pt x="68" y="3"/>
                    <a:pt x="52" y="10"/>
                    <a:pt x="39" y="17"/>
                  </a:cubicBezTo>
                  <a:cubicBezTo>
                    <a:pt x="25" y="24"/>
                    <a:pt x="15" y="31"/>
                    <a:pt x="15" y="3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2" name="Freeform 75"/>
            <p:cNvSpPr>
              <a:spLocks/>
            </p:cNvSpPr>
            <p:nvPr/>
          </p:nvSpPr>
          <p:spPr bwMode="auto">
            <a:xfrm>
              <a:off x="9165209" y="4274073"/>
              <a:ext cx="918604" cy="360397"/>
            </a:xfrm>
            <a:custGeom>
              <a:avLst/>
              <a:gdLst>
                <a:gd name="T0" fmla="*/ 41 w 143"/>
                <a:gd name="T1" fmla="*/ 7 h 56"/>
                <a:gd name="T2" fmla="*/ 130 w 143"/>
                <a:gd name="T3" fmla="*/ 28 h 56"/>
                <a:gd name="T4" fmla="*/ 36 w 143"/>
                <a:gd name="T5" fmla="*/ 30 h 56"/>
                <a:gd name="T6" fmla="*/ 41 w 143"/>
                <a:gd name="T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56">
                  <a:moveTo>
                    <a:pt x="41" y="7"/>
                  </a:moveTo>
                  <a:cubicBezTo>
                    <a:pt x="41" y="7"/>
                    <a:pt x="116" y="0"/>
                    <a:pt x="130" y="28"/>
                  </a:cubicBezTo>
                  <a:cubicBezTo>
                    <a:pt x="143" y="56"/>
                    <a:pt x="74" y="55"/>
                    <a:pt x="36" y="30"/>
                  </a:cubicBezTo>
                  <a:cubicBezTo>
                    <a:pt x="0" y="7"/>
                    <a:pt x="41" y="7"/>
                    <a:pt x="4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3" name="Freeform 76"/>
            <p:cNvSpPr>
              <a:spLocks noEditPoints="1"/>
            </p:cNvSpPr>
            <p:nvPr/>
          </p:nvSpPr>
          <p:spPr bwMode="auto">
            <a:xfrm>
              <a:off x="9295277" y="4306590"/>
              <a:ext cx="723503" cy="287233"/>
            </a:xfrm>
            <a:custGeom>
              <a:avLst/>
              <a:gdLst>
                <a:gd name="T0" fmla="*/ 15 w 113"/>
                <a:gd name="T1" fmla="*/ 27 h 45"/>
                <a:gd name="T2" fmla="*/ 0 w 113"/>
                <a:gd name="T3" fmla="*/ 10 h 45"/>
                <a:gd name="T4" fmla="*/ 11 w 113"/>
                <a:gd name="T5" fmla="*/ 2 h 45"/>
                <a:gd name="T6" fmla="*/ 21 w 113"/>
                <a:gd name="T7" fmla="*/ 1 h 45"/>
                <a:gd name="T8" fmla="*/ 41 w 113"/>
                <a:gd name="T9" fmla="*/ 0 h 45"/>
                <a:gd name="T10" fmla="*/ 111 w 113"/>
                <a:gd name="T11" fmla="*/ 22 h 45"/>
                <a:gd name="T12" fmla="*/ 113 w 113"/>
                <a:gd name="T13" fmla="*/ 30 h 45"/>
                <a:gd name="T14" fmla="*/ 81 w 113"/>
                <a:gd name="T15" fmla="*/ 45 h 45"/>
                <a:gd name="T16" fmla="*/ 15 w 113"/>
                <a:gd name="T17" fmla="*/ 27 h 45"/>
                <a:gd name="T18" fmla="*/ 21 w 113"/>
                <a:gd name="T19" fmla="*/ 4 h 45"/>
                <a:gd name="T20" fmla="*/ 11 w 113"/>
                <a:gd name="T21" fmla="*/ 5 h 45"/>
                <a:gd name="T22" fmla="*/ 3 w 113"/>
                <a:gd name="T23" fmla="*/ 10 h 45"/>
                <a:gd name="T24" fmla="*/ 17 w 113"/>
                <a:gd name="T25" fmla="*/ 24 h 45"/>
                <a:gd name="T26" fmla="*/ 81 w 113"/>
                <a:gd name="T27" fmla="*/ 42 h 45"/>
                <a:gd name="T28" fmla="*/ 102 w 113"/>
                <a:gd name="T29" fmla="*/ 39 h 45"/>
                <a:gd name="T30" fmla="*/ 110 w 113"/>
                <a:gd name="T31" fmla="*/ 30 h 45"/>
                <a:gd name="T32" fmla="*/ 108 w 113"/>
                <a:gd name="T33" fmla="*/ 24 h 45"/>
                <a:gd name="T34" fmla="*/ 41 w 113"/>
                <a:gd name="T35" fmla="*/ 3 h 45"/>
                <a:gd name="T36" fmla="*/ 21 w 113"/>
                <a:gd name="T37" fmla="*/ 4 h 45"/>
                <a:gd name="T38" fmla="*/ 21 w 113"/>
                <a:gd name="T39" fmla="*/ 2 h 45"/>
                <a:gd name="T40" fmla="*/ 21 w 113"/>
                <a:gd name="T41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45">
                  <a:moveTo>
                    <a:pt x="15" y="27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6" y="3"/>
                    <a:pt x="11" y="2"/>
                  </a:cubicBezTo>
                  <a:cubicBezTo>
                    <a:pt x="16" y="1"/>
                    <a:pt x="20" y="1"/>
                    <a:pt x="21" y="1"/>
                  </a:cubicBezTo>
                  <a:cubicBezTo>
                    <a:pt x="22" y="1"/>
                    <a:pt x="30" y="0"/>
                    <a:pt x="41" y="0"/>
                  </a:cubicBezTo>
                  <a:cubicBezTo>
                    <a:pt x="64" y="0"/>
                    <a:pt x="101" y="3"/>
                    <a:pt x="111" y="22"/>
                  </a:cubicBezTo>
                  <a:cubicBezTo>
                    <a:pt x="112" y="25"/>
                    <a:pt x="113" y="27"/>
                    <a:pt x="113" y="30"/>
                  </a:cubicBezTo>
                  <a:cubicBezTo>
                    <a:pt x="112" y="41"/>
                    <a:pt x="98" y="45"/>
                    <a:pt x="81" y="45"/>
                  </a:cubicBezTo>
                  <a:cubicBezTo>
                    <a:pt x="60" y="45"/>
                    <a:pt x="34" y="39"/>
                    <a:pt x="15" y="27"/>
                  </a:cubicBezTo>
                  <a:close/>
                  <a:moveTo>
                    <a:pt x="21" y="4"/>
                  </a:moveTo>
                  <a:cubicBezTo>
                    <a:pt x="21" y="4"/>
                    <a:pt x="16" y="4"/>
                    <a:pt x="11" y="5"/>
                  </a:cubicBezTo>
                  <a:cubicBezTo>
                    <a:pt x="6" y="6"/>
                    <a:pt x="2" y="8"/>
                    <a:pt x="3" y="10"/>
                  </a:cubicBezTo>
                  <a:cubicBezTo>
                    <a:pt x="3" y="12"/>
                    <a:pt x="6" y="17"/>
                    <a:pt x="17" y="24"/>
                  </a:cubicBezTo>
                  <a:cubicBezTo>
                    <a:pt x="35" y="36"/>
                    <a:pt x="61" y="42"/>
                    <a:pt x="81" y="42"/>
                  </a:cubicBezTo>
                  <a:cubicBezTo>
                    <a:pt x="89" y="42"/>
                    <a:pt x="97" y="41"/>
                    <a:pt x="102" y="39"/>
                  </a:cubicBezTo>
                  <a:cubicBezTo>
                    <a:pt x="107" y="37"/>
                    <a:pt x="110" y="34"/>
                    <a:pt x="110" y="30"/>
                  </a:cubicBezTo>
                  <a:cubicBezTo>
                    <a:pt x="110" y="28"/>
                    <a:pt x="109" y="26"/>
                    <a:pt x="108" y="24"/>
                  </a:cubicBezTo>
                  <a:cubicBezTo>
                    <a:pt x="100" y="6"/>
                    <a:pt x="64" y="3"/>
                    <a:pt x="41" y="3"/>
                  </a:cubicBezTo>
                  <a:cubicBezTo>
                    <a:pt x="29" y="3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4" name="Freeform 77"/>
            <p:cNvSpPr>
              <a:spLocks noEditPoints="1"/>
            </p:cNvSpPr>
            <p:nvPr/>
          </p:nvSpPr>
          <p:spPr bwMode="auto">
            <a:xfrm>
              <a:off x="9365730" y="4358074"/>
              <a:ext cx="563627" cy="192393"/>
            </a:xfrm>
            <a:custGeom>
              <a:avLst/>
              <a:gdLst>
                <a:gd name="T0" fmla="*/ 12 w 88"/>
                <a:gd name="T1" fmla="*/ 16 h 30"/>
                <a:gd name="T2" fmla="*/ 0 w 88"/>
                <a:gd name="T3" fmla="*/ 5 h 30"/>
                <a:gd name="T4" fmla="*/ 6 w 88"/>
                <a:gd name="T5" fmla="*/ 1 h 30"/>
                <a:gd name="T6" fmla="*/ 13 w 88"/>
                <a:gd name="T7" fmla="*/ 0 h 30"/>
                <a:gd name="T8" fmla="*/ 17 w 88"/>
                <a:gd name="T9" fmla="*/ 0 h 30"/>
                <a:gd name="T10" fmla="*/ 32 w 88"/>
                <a:gd name="T11" fmla="*/ 0 h 30"/>
                <a:gd name="T12" fmla="*/ 87 w 88"/>
                <a:gd name="T13" fmla="*/ 13 h 30"/>
                <a:gd name="T14" fmla="*/ 88 w 88"/>
                <a:gd name="T15" fmla="*/ 18 h 30"/>
                <a:gd name="T16" fmla="*/ 66 w 88"/>
                <a:gd name="T17" fmla="*/ 30 h 30"/>
                <a:gd name="T18" fmla="*/ 12 w 88"/>
                <a:gd name="T19" fmla="*/ 16 h 30"/>
                <a:gd name="T20" fmla="*/ 80 w 88"/>
                <a:gd name="T21" fmla="*/ 25 h 30"/>
                <a:gd name="T22" fmla="*/ 85 w 88"/>
                <a:gd name="T23" fmla="*/ 18 h 30"/>
                <a:gd name="T24" fmla="*/ 84 w 88"/>
                <a:gd name="T25" fmla="*/ 15 h 30"/>
                <a:gd name="T26" fmla="*/ 32 w 88"/>
                <a:gd name="T27" fmla="*/ 3 h 30"/>
                <a:gd name="T28" fmla="*/ 17 w 88"/>
                <a:gd name="T29" fmla="*/ 3 h 30"/>
                <a:gd name="T30" fmla="*/ 17 w 88"/>
                <a:gd name="T31" fmla="*/ 3 h 30"/>
                <a:gd name="T32" fmla="*/ 13 w 88"/>
                <a:gd name="T33" fmla="*/ 3 h 30"/>
                <a:gd name="T34" fmla="*/ 4 w 88"/>
                <a:gd name="T35" fmla="*/ 4 h 30"/>
                <a:gd name="T36" fmla="*/ 3 w 88"/>
                <a:gd name="T37" fmla="*/ 5 h 30"/>
                <a:gd name="T38" fmla="*/ 14 w 88"/>
                <a:gd name="T39" fmla="*/ 13 h 30"/>
                <a:gd name="T40" fmla="*/ 66 w 88"/>
                <a:gd name="T41" fmla="*/ 27 h 30"/>
                <a:gd name="T42" fmla="*/ 80 w 88"/>
                <a:gd name="T43" fmla="*/ 25 h 30"/>
                <a:gd name="T44" fmla="*/ 17 w 88"/>
                <a:gd name="T45" fmla="*/ 2 h 30"/>
                <a:gd name="T46" fmla="*/ 17 w 88"/>
                <a:gd name="T47" fmla="*/ 0 h 30"/>
                <a:gd name="T48" fmla="*/ 17 w 88"/>
                <a:gd name="T4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30">
                  <a:moveTo>
                    <a:pt x="12" y="16"/>
                  </a:moveTo>
                  <a:cubicBezTo>
                    <a:pt x="4" y="11"/>
                    <a:pt x="1" y="8"/>
                    <a:pt x="0" y="5"/>
                  </a:cubicBezTo>
                  <a:cubicBezTo>
                    <a:pt x="1" y="2"/>
                    <a:pt x="3" y="1"/>
                    <a:pt x="6" y="1"/>
                  </a:cubicBezTo>
                  <a:cubicBezTo>
                    <a:pt x="8" y="0"/>
                    <a:pt x="11" y="0"/>
                    <a:pt x="13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4" y="0"/>
                    <a:pt x="32" y="0"/>
                  </a:cubicBezTo>
                  <a:cubicBezTo>
                    <a:pt x="51" y="0"/>
                    <a:pt x="81" y="1"/>
                    <a:pt x="87" y="13"/>
                  </a:cubicBezTo>
                  <a:cubicBezTo>
                    <a:pt x="88" y="15"/>
                    <a:pt x="88" y="17"/>
                    <a:pt x="88" y="18"/>
                  </a:cubicBezTo>
                  <a:cubicBezTo>
                    <a:pt x="88" y="27"/>
                    <a:pt x="78" y="30"/>
                    <a:pt x="66" y="30"/>
                  </a:cubicBezTo>
                  <a:cubicBezTo>
                    <a:pt x="50" y="30"/>
                    <a:pt x="28" y="25"/>
                    <a:pt x="12" y="16"/>
                  </a:cubicBezTo>
                  <a:close/>
                  <a:moveTo>
                    <a:pt x="80" y="25"/>
                  </a:moveTo>
                  <a:cubicBezTo>
                    <a:pt x="84" y="23"/>
                    <a:pt x="85" y="21"/>
                    <a:pt x="85" y="18"/>
                  </a:cubicBezTo>
                  <a:cubicBezTo>
                    <a:pt x="85" y="17"/>
                    <a:pt x="85" y="16"/>
                    <a:pt x="84" y="15"/>
                  </a:cubicBezTo>
                  <a:cubicBezTo>
                    <a:pt x="81" y="5"/>
                    <a:pt x="51" y="2"/>
                    <a:pt x="32" y="3"/>
                  </a:cubicBezTo>
                  <a:cubicBezTo>
                    <a:pt x="23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5" y="3"/>
                    <a:pt x="13" y="3"/>
                  </a:cubicBezTo>
                  <a:cubicBezTo>
                    <a:pt x="10" y="3"/>
                    <a:pt x="5" y="3"/>
                    <a:pt x="4" y="4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3" y="5"/>
                    <a:pt x="6" y="9"/>
                    <a:pt x="14" y="13"/>
                  </a:cubicBezTo>
                  <a:cubicBezTo>
                    <a:pt x="29" y="22"/>
                    <a:pt x="51" y="27"/>
                    <a:pt x="66" y="27"/>
                  </a:cubicBezTo>
                  <a:cubicBezTo>
                    <a:pt x="72" y="27"/>
                    <a:pt x="77" y="26"/>
                    <a:pt x="80" y="25"/>
                  </a:cubicBezTo>
                  <a:close/>
                  <a:moveTo>
                    <a:pt x="17" y="2"/>
                  </a:moveTo>
                  <a:cubicBezTo>
                    <a:pt x="17" y="0"/>
                    <a:pt x="17" y="0"/>
                    <a:pt x="17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5" name="Freeform 78"/>
            <p:cNvSpPr>
              <a:spLocks/>
            </p:cNvSpPr>
            <p:nvPr/>
          </p:nvSpPr>
          <p:spPr bwMode="auto">
            <a:xfrm>
              <a:off x="8306221" y="3723994"/>
              <a:ext cx="961960" cy="601563"/>
            </a:xfrm>
            <a:custGeom>
              <a:avLst/>
              <a:gdLst>
                <a:gd name="T0" fmla="*/ 118 w 150"/>
                <a:gd name="T1" fmla="*/ 63 h 94"/>
                <a:gd name="T2" fmla="*/ 32 w 150"/>
                <a:gd name="T3" fmla="*/ 12 h 94"/>
                <a:gd name="T4" fmla="*/ 104 w 150"/>
                <a:gd name="T5" fmla="*/ 86 h 94"/>
                <a:gd name="T6" fmla="*/ 118 w 150"/>
                <a:gd name="T7" fmla="*/ 6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94">
                  <a:moveTo>
                    <a:pt x="118" y="63"/>
                  </a:moveTo>
                  <a:cubicBezTo>
                    <a:pt x="118" y="63"/>
                    <a:pt x="64" y="0"/>
                    <a:pt x="32" y="12"/>
                  </a:cubicBezTo>
                  <a:cubicBezTo>
                    <a:pt x="0" y="23"/>
                    <a:pt x="55" y="76"/>
                    <a:pt x="104" y="86"/>
                  </a:cubicBezTo>
                  <a:cubicBezTo>
                    <a:pt x="150" y="94"/>
                    <a:pt x="118" y="63"/>
                    <a:pt x="11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6" name="Freeform 79"/>
            <p:cNvSpPr>
              <a:spLocks noEditPoints="1"/>
            </p:cNvSpPr>
            <p:nvPr/>
          </p:nvSpPr>
          <p:spPr bwMode="auto">
            <a:xfrm>
              <a:off x="8441708" y="3780900"/>
              <a:ext cx="699114" cy="512142"/>
            </a:xfrm>
            <a:custGeom>
              <a:avLst/>
              <a:gdLst>
                <a:gd name="T0" fmla="*/ 83 w 109"/>
                <a:gd name="T1" fmla="*/ 78 h 80"/>
                <a:gd name="T2" fmla="*/ 0 w 109"/>
                <a:gd name="T3" fmla="*/ 14 h 80"/>
                <a:gd name="T4" fmla="*/ 10 w 109"/>
                <a:gd name="T5" fmla="*/ 1 h 80"/>
                <a:gd name="T6" fmla="*/ 19 w 109"/>
                <a:gd name="T7" fmla="*/ 0 h 80"/>
                <a:gd name="T8" fmla="*/ 98 w 109"/>
                <a:gd name="T9" fmla="*/ 53 h 80"/>
                <a:gd name="T10" fmla="*/ 98 w 109"/>
                <a:gd name="T11" fmla="*/ 53 h 80"/>
                <a:gd name="T12" fmla="*/ 98 w 109"/>
                <a:gd name="T13" fmla="*/ 53 h 80"/>
                <a:gd name="T14" fmla="*/ 98 w 109"/>
                <a:gd name="T15" fmla="*/ 53 h 80"/>
                <a:gd name="T16" fmla="*/ 98 w 109"/>
                <a:gd name="T17" fmla="*/ 53 h 80"/>
                <a:gd name="T18" fmla="*/ 109 w 109"/>
                <a:gd name="T19" fmla="*/ 72 h 80"/>
                <a:gd name="T20" fmla="*/ 106 w 109"/>
                <a:gd name="T21" fmla="*/ 78 h 80"/>
                <a:gd name="T22" fmla="*/ 97 w 109"/>
                <a:gd name="T23" fmla="*/ 80 h 80"/>
                <a:gd name="T24" fmla="*/ 83 w 109"/>
                <a:gd name="T25" fmla="*/ 78 h 80"/>
                <a:gd name="T26" fmla="*/ 19 w 109"/>
                <a:gd name="T27" fmla="*/ 3 h 80"/>
                <a:gd name="T28" fmla="*/ 11 w 109"/>
                <a:gd name="T29" fmla="*/ 4 h 80"/>
                <a:gd name="T30" fmla="*/ 3 w 109"/>
                <a:gd name="T31" fmla="*/ 14 h 80"/>
                <a:gd name="T32" fmla="*/ 83 w 109"/>
                <a:gd name="T33" fmla="*/ 75 h 80"/>
                <a:gd name="T34" fmla="*/ 97 w 109"/>
                <a:gd name="T35" fmla="*/ 77 h 80"/>
                <a:gd name="T36" fmla="*/ 106 w 109"/>
                <a:gd name="T37" fmla="*/ 72 h 80"/>
                <a:gd name="T38" fmla="*/ 101 w 109"/>
                <a:gd name="T39" fmla="*/ 61 h 80"/>
                <a:gd name="T40" fmla="*/ 96 w 109"/>
                <a:gd name="T41" fmla="*/ 55 h 80"/>
                <a:gd name="T42" fmla="*/ 97 w 109"/>
                <a:gd name="T43" fmla="*/ 54 h 80"/>
                <a:gd name="T44" fmla="*/ 96 w 109"/>
                <a:gd name="T45" fmla="*/ 55 h 80"/>
                <a:gd name="T46" fmla="*/ 69 w 109"/>
                <a:gd name="T47" fmla="*/ 29 h 80"/>
                <a:gd name="T48" fmla="*/ 19 w 109"/>
                <a:gd name="T49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80">
                  <a:moveTo>
                    <a:pt x="83" y="78"/>
                  </a:moveTo>
                  <a:cubicBezTo>
                    <a:pt x="44" y="70"/>
                    <a:pt x="0" y="36"/>
                    <a:pt x="0" y="14"/>
                  </a:cubicBezTo>
                  <a:cubicBezTo>
                    <a:pt x="0" y="8"/>
                    <a:pt x="3" y="4"/>
                    <a:pt x="10" y="1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52" y="0"/>
                    <a:pt x="96" y="51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9" y="54"/>
                    <a:pt x="109" y="64"/>
                    <a:pt x="109" y="72"/>
                  </a:cubicBezTo>
                  <a:cubicBezTo>
                    <a:pt x="109" y="74"/>
                    <a:pt x="108" y="76"/>
                    <a:pt x="106" y="78"/>
                  </a:cubicBezTo>
                  <a:cubicBezTo>
                    <a:pt x="104" y="79"/>
                    <a:pt x="101" y="80"/>
                    <a:pt x="97" y="80"/>
                  </a:cubicBezTo>
                  <a:cubicBezTo>
                    <a:pt x="93" y="80"/>
                    <a:pt x="89" y="79"/>
                    <a:pt x="83" y="78"/>
                  </a:cubicBezTo>
                  <a:close/>
                  <a:moveTo>
                    <a:pt x="19" y="3"/>
                  </a:moveTo>
                  <a:cubicBezTo>
                    <a:pt x="16" y="3"/>
                    <a:pt x="14" y="3"/>
                    <a:pt x="11" y="4"/>
                  </a:cubicBezTo>
                  <a:cubicBezTo>
                    <a:pt x="5" y="6"/>
                    <a:pt x="3" y="10"/>
                    <a:pt x="3" y="14"/>
                  </a:cubicBezTo>
                  <a:cubicBezTo>
                    <a:pt x="2" y="32"/>
                    <a:pt x="45" y="68"/>
                    <a:pt x="83" y="75"/>
                  </a:cubicBezTo>
                  <a:cubicBezTo>
                    <a:pt x="89" y="76"/>
                    <a:pt x="93" y="77"/>
                    <a:pt x="97" y="77"/>
                  </a:cubicBezTo>
                  <a:cubicBezTo>
                    <a:pt x="105" y="76"/>
                    <a:pt x="106" y="74"/>
                    <a:pt x="106" y="72"/>
                  </a:cubicBezTo>
                  <a:cubicBezTo>
                    <a:pt x="106" y="69"/>
                    <a:pt x="104" y="65"/>
                    <a:pt x="101" y="61"/>
                  </a:cubicBezTo>
                  <a:cubicBezTo>
                    <a:pt x="98" y="58"/>
                    <a:pt x="96" y="55"/>
                    <a:pt x="96" y="5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84" y="42"/>
                    <a:pt x="69" y="29"/>
                  </a:cubicBezTo>
                  <a:cubicBezTo>
                    <a:pt x="54" y="16"/>
                    <a:pt x="35" y="3"/>
                    <a:pt x="19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7" name="Freeform 80"/>
            <p:cNvSpPr>
              <a:spLocks noEditPoints="1"/>
            </p:cNvSpPr>
            <p:nvPr/>
          </p:nvSpPr>
          <p:spPr bwMode="auto">
            <a:xfrm>
              <a:off x="8531129" y="3837803"/>
              <a:ext cx="531110" cy="398333"/>
            </a:xfrm>
            <a:custGeom>
              <a:avLst/>
              <a:gdLst>
                <a:gd name="T0" fmla="*/ 64 w 83"/>
                <a:gd name="T1" fmla="*/ 60 h 62"/>
                <a:gd name="T2" fmla="*/ 21 w 83"/>
                <a:gd name="T3" fmla="*/ 39 h 62"/>
                <a:gd name="T4" fmla="*/ 0 w 83"/>
                <a:gd name="T5" fmla="*/ 11 h 62"/>
                <a:gd name="T6" fmla="*/ 7 w 83"/>
                <a:gd name="T7" fmla="*/ 1 h 62"/>
                <a:gd name="T8" fmla="*/ 12 w 83"/>
                <a:gd name="T9" fmla="*/ 0 h 62"/>
                <a:gd name="T10" fmla="*/ 73 w 83"/>
                <a:gd name="T11" fmla="*/ 45 h 62"/>
                <a:gd name="T12" fmla="*/ 73 w 83"/>
                <a:gd name="T13" fmla="*/ 45 h 62"/>
                <a:gd name="T14" fmla="*/ 72 w 83"/>
                <a:gd name="T15" fmla="*/ 46 h 62"/>
                <a:gd name="T16" fmla="*/ 71 w 83"/>
                <a:gd name="T17" fmla="*/ 47 h 62"/>
                <a:gd name="T18" fmla="*/ 71 w 83"/>
                <a:gd name="T19" fmla="*/ 47 h 62"/>
                <a:gd name="T20" fmla="*/ 48 w 83"/>
                <a:gd name="T21" fmla="*/ 25 h 62"/>
                <a:gd name="T22" fmla="*/ 12 w 83"/>
                <a:gd name="T23" fmla="*/ 3 h 62"/>
                <a:gd name="T24" fmla="*/ 8 w 83"/>
                <a:gd name="T25" fmla="*/ 4 h 62"/>
                <a:gd name="T26" fmla="*/ 3 w 83"/>
                <a:gd name="T27" fmla="*/ 11 h 62"/>
                <a:gd name="T28" fmla="*/ 23 w 83"/>
                <a:gd name="T29" fmla="*/ 36 h 62"/>
                <a:gd name="T30" fmla="*/ 65 w 83"/>
                <a:gd name="T31" fmla="*/ 57 h 62"/>
                <a:gd name="T32" fmla="*/ 77 w 83"/>
                <a:gd name="T33" fmla="*/ 59 h 62"/>
                <a:gd name="T34" fmla="*/ 80 w 83"/>
                <a:gd name="T35" fmla="*/ 58 h 62"/>
                <a:gd name="T36" fmla="*/ 76 w 83"/>
                <a:gd name="T37" fmla="*/ 51 h 62"/>
                <a:gd name="T38" fmla="*/ 71 w 83"/>
                <a:gd name="T39" fmla="*/ 47 h 62"/>
                <a:gd name="T40" fmla="*/ 72 w 83"/>
                <a:gd name="T41" fmla="*/ 46 h 62"/>
                <a:gd name="T42" fmla="*/ 73 w 83"/>
                <a:gd name="T43" fmla="*/ 45 h 62"/>
                <a:gd name="T44" fmla="*/ 83 w 83"/>
                <a:gd name="T45" fmla="*/ 58 h 62"/>
                <a:gd name="T46" fmla="*/ 81 w 83"/>
                <a:gd name="T47" fmla="*/ 61 h 62"/>
                <a:gd name="T48" fmla="*/ 77 w 83"/>
                <a:gd name="T49" fmla="*/ 62 h 62"/>
                <a:gd name="T50" fmla="*/ 64 w 83"/>
                <a:gd name="T51" fmla="*/ 60 h 62"/>
                <a:gd name="T52" fmla="*/ 73 w 83"/>
                <a:gd name="T53" fmla="*/ 45 h 62"/>
                <a:gd name="T54" fmla="*/ 73 w 83"/>
                <a:gd name="T55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62">
                  <a:moveTo>
                    <a:pt x="64" y="60"/>
                  </a:moveTo>
                  <a:cubicBezTo>
                    <a:pt x="50" y="56"/>
                    <a:pt x="33" y="48"/>
                    <a:pt x="21" y="39"/>
                  </a:cubicBezTo>
                  <a:cubicBezTo>
                    <a:pt x="9" y="30"/>
                    <a:pt x="0" y="20"/>
                    <a:pt x="0" y="11"/>
                  </a:cubicBezTo>
                  <a:cubicBezTo>
                    <a:pt x="0" y="7"/>
                    <a:pt x="2" y="3"/>
                    <a:pt x="7" y="1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33" y="1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61" y="36"/>
                    <a:pt x="48" y="25"/>
                  </a:cubicBezTo>
                  <a:cubicBezTo>
                    <a:pt x="36" y="14"/>
                    <a:pt x="21" y="3"/>
                    <a:pt x="12" y="3"/>
                  </a:cubicBezTo>
                  <a:cubicBezTo>
                    <a:pt x="11" y="3"/>
                    <a:pt x="9" y="4"/>
                    <a:pt x="8" y="4"/>
                  </a:cubicBezTo>
                  <a:cubicBezTo>
                    <a:pt x="4" y="6"/>
                    <a:pt x="3" y="8"/>
                    <a:pt x="3" y="11"/>
                  </a:cubicBezTo>
                  <a:cubicBezTo>
                    <a:pt x="2" y="17"/>
                    <a:pt x="11" y="28"/>
                    <a:pt x="23" y="36"/>
                  </a:cubicBezTo>
                  <a:cubicBezTo>
                    <a:pt x="35" y="45"/>
                    <a:pt x="51" y="53"/>
                    <a:pt x="65" y="57"/>
                  </a:cubicBezTo>
                  <a:cubicBezTo>
                    <a:pt x="71" y="59"/>
                    <a:pt x="74" y="59"/>
                    <a:pt x="77" y="59"/>
                  </a:cubicBezTo>
                  <a:cubicBezTo>
                    <a:pt x="80" y="59"/>
                    <a:pt x="80" y="59"/>
                    <a:pt x="80" y="58"/>
                  </a:cubicBezTo>
                  <a:cubicBezTo>
                    <a:pt x="80" y="57"/>
                    <a:pt x="78" y="54"/>
                    <a:pt x="76" y="51"/>
                  </a:cubicBezTo>
                  <a:cubicBezTo>
                    <a:pt x="73" y="49"/>
                    <a:pt x="71" y="47"/>
                    <a:pt x="71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4" y="46"/>
                    <a:pt x="83" y="53"/>
                    <a:pt x="83" y="58"/>
                  </a:cubicBezTo>
                  <a:cubicBezTo>
                    <a:pt x="83" y="59"/>
                    <a:pt x="82" y="61"/>
                    <a:pt x="81" y="61"/>
                  </a:cubicBezTo>
                  <a:cubicBezTo>
                    <a:pt x="80" y="62"/>
                    <a:pt x="79" y="62"/>
                    <a:pt x="77" y="62"/>
                  </a:cubicBezTo>
                  <a:cubicBezTo>
                    <a:pt x="74" y="62"/>
                    <a:pt x="70" y="62"/>
                    <a:pt x="64" y="60"/>
                  </a:cubicBezTo>
                  <a:close/>
                  <a:moveTo>
                    <a:pt x="73" y="45"/>
                  </a:moveTo>
                  <a:cubicBezTo>
                    <a:pt x="73" y="45"/>
                    <a:pt x="73" y="45"/>
                    <a:pt x="73" y="4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8" name="Freeform 81"/>
            <p:cNvSpPr>
              <a:spLocks/>
            </p:cNvSpPr>
            <p:nvPr/>
          </p:nvSpPr>
          <p:spPr bwMode="auto">
            <a:xfrm>
              <a:off x="8306221" y="4133166"/>
              <a:ext cx="967380" cy="403753"/>
            </a:xfrm>
            <a:custGeom>
              <a:avLst/>
              <a:gdLst>
                <a:gd name="T0" fmla="*/ 112 w 151"/>
                <a:gd name="T1" fmla="*/ 25 h 63"/>
                <a:gd name="T2" fmla="*/ 21 w 151"/>
                <a:gd name="T3" fmla="*/ 23 h 63"/>
                <a:gd name="T4" fmla="*/ 111 w 151"/>
                <a:gd name="T5" fmla="*/ 49 h 63"/>
                <a:gd name="T6" fmla="*/ 112 w 151"/>
                <a:gd name="T7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63">
                  <a:moveTo>
                    <a:pt x="112" y="25"/>
                  </a:moveTo>
                  <a:cubicBezTo>
                    <a:pt x="112" y="25"/>
                    <a:pt x="41" y="0"/>
                    <a:pt x="21" y="23"/>
                  </a:cubicBezTo>
                  <a:cubicBezTo>
                    <a:pt x="0" y="46"/>
                    <a:pt x="68" y="63"/>
                    <a:pt x="111" y="49"/>
                  </a:cubicBezTo>
                  <a:cubicBezTo>
                    <a:pt x="151" y="35"/>
                    <a:pt x="112" y="25"/>
                    <a:pt x="11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9" name="Freeform 82"/>
            <p:cNvSpPr>
              <a:spLocks noEditPoints="1"/>
            </p:cNvSpPr>
            <p:nvPr/>
          </p:nvSpPr>
          <p:spPr bwMode="auto">
            <a:xfrm>
              <a:off x="8403772" y="4211748"/>
              <a:ext cx="737050" cy="281813"/>
            </a:xfrm>
            <a:custGeom>
              <a:avLst/>
              <a:gdLst>
                <a:gd name="T0" fmla="*/ 19 w 115"/>
                <a:gd name="T1" fmla="*/ 37 h 44"/>
                <a:gd name="T2" fmla="*/ 0 w 115"/>
                <a:gd name="T3" fmla="*/ 19 h 44"/>
                <a:gd name="T4" fmla="*/ 4 w 115"/>
                <a:gd name="T5" fmla="*/ 10 h 44"/>
                <a:gd name="T6" fmla="*/ 36 w 115"/>
                <a:gd name="T7" fmla="*/ 0 h 44"/>
                <a:gd name="T8" fmla="*/ 97 w 115"/>
                <a:gd name="T9" fmla="*/ 11 h 44"/>
                <a:gd name="T10" fmla="*/ 106 w 115"/>
                <a:gd name="T11" fmla="*/ 15 h 44"/>
                <a:gd name="T12" fmla="*/ 115 w 115"/>
                <a:gd name="T13" fmla="*/ 24 h 44"/>
                <a:gd name="T14" fmla="*/ 96 w 115"/>
                <a:gd name="T15" fmla="*/ 38 h 44"/>
                <a:gd name="T16" fmla="*/ 60 w 115"/>
                <a:gd name="T17" fmla="*/ 44 h 44"/>
                <a:gd name="T18" fmla="*/ 19 w 115"/>
                <a:gd name="T19" fmla="*/ 37 h 44"/>
                <a:gd name="T20" fmla="*/ 7 w 115"/>
                <a:gd name="T21" fmla="*/ 12 h 44"/>
                <a:gd name="T22" fmla="*/ 3 w 115"/>
                <a:gd name="T23" fmla="*/ 19 h 44"/>
                <a:gd name="T24" fmla="*/ 20 w 115"/>
                <a:gd name="T25" fmla="*/ 34 h 44"/>
                <a:gd name="T26" fmla="*/ 60 w 115"/>
                <a:gd name="T27" fmla="*/ 41 h 44"/>
                <a:gd name="T28" fmla="*/ 95 w 115"/>
                <a:gd name="T29" fmla="*/ 35 h 44"/>
                <a:gd name="T30" fmla="*/ 112 w 115"/>
                <a:gd name="T31" fmla="*/ 24 h 44"/>
                <a:gd name="T32" fmla="*/ 105 w 115"/>
                <a:gd name="T33" fmla="*/ 17 h 44"/>
                <a:gd name="T34" fmla="*/ 96 w 115"/>
                <a:gd name="T35" fmla="*/ 14 h 44"/>
                <a:gd name="T36" fmla="*/ 97 w 115"/>
                <a:gd name="T37" fmla="*/ 13 h 44"/>
                <a:gd name="T38" fmla="*/ 96 w 115"/>
                <a:gd name="T39" fmla="*/ 14 h 44"/>
                <a:gd name="T40" fmla="*/ 76 w 115"/>
                <a:gd name="T41" fmla="*/ 8 h 44"/>
                <a:gd name="T42" fmla="*/ 36 w 115"/>
                <a:gd name="T43" fmla="*/ 3 h 44"/>
                <a:gd name="T44" fmla="*/ 36 w 115"/>
                <a:gd name="T45" fmla="*/ 3 h 44"/>
                <a:gd name="T46" fmla="*/ 7 w 115"/>
                <a:gd name="T47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5" h="44">
                  <a:moveTo>
                    <a:pt x="19" y="37"/>
                  </a:moveTo>
                  <a:cubicBezTo>
                    <a:pt x="8" y="33"/>
                    <a:pt x="1" y="27"/>
                    <a:pt x="0" y="19"/>
                  </a:cubicBezTo>
                  <a:cubicBezTo>
                    <a:pt x="0" y="16"/>
                    <a:pt x="2" y="13"/>
                    <a:pt x="4" y="10"/>
                  </a:cubicBezTo>
                  <a:cubicBezTo>
                    <a:pt x="11" y="2"/>
                    <a:pt x="23" y="0"/>
                    <a:pt x="36" y="0"/>
                  </a:cubicBezTo>
                  <a:cubicBezTo>
                    <a:pt x="63" y="0"/>
                    <a:pt x="95" y="11"/>
                    <a:pt x="97" y="11"/>
                  </a:cubicBezTo>
                  <a:cubicBezTo>
                    <a:pt x="97" y="12"/>
                    <a:pt x="102" y="13"/>
                    <a:pt x="106" y="15"/>
                  </a:cubicBezTo>
                  <a:cubicBezTo>
                    <a:pt x="110" y="17"/>
                    <a:pt x="115" y="20"/>
                    <a:pt x="115" y="24"/>
                  </a:cubicBezTo>
                  <a:cubicBezTo>
                    <a:pt x="115" y="29"/>
                    <a:pt x="110" y="33"/>
                    <a:pt x="96" y="38"/>
                  </a:cubicBezTo>
                  <a:cubicBezTo>
                    <a:pt x="85" y="42"/>
                    <a:pt x="72" y="44"/>
                    <a:pt x="60" y="44"/>
                  </a:cubicBezTo>
                  <a:cubicBezTo>
                    <a:pt x="45" y="44"/>
                    <a:pt x="30" y="41"/>
                    <a:pt x="19" y="37"/>
                  </a:cubicBezTo>
                  <a:close/>
                  <a:moveTo>
                    <a:pt x="7" y="12"/>
                  </a:moveTo>
                  <a:cubicBezTo>
                    <a:pt x="4" y="15"/>
                    <a:pt x="3" y="17"/>
                    <a:pt x="3" y="19"/>
                  </a:cubicBezTo>
                  <a:cubicBezTo>
                    <a:pt x="3" y="25"/>
                    <a:pt x="10" y="30"/>
                    <a:pt x="20" y="34"/>
                  </a:cubicBezTo>
                  <a:cubicBezTo>
                    <a:pt x="31" y="38"/>
                    <a:pt x="45" y="41"/>
                    <a:pt x="60" y="41"/>
                  </a:cubicBezTo>
                  <a:cubicBezTo>
                    <a:pt x="72" y="41"/>
                    <a:pt x="85" y="39"/>
                    <a:pt x="95" y="35"/>
                  </a:cubicBezTo>
                  <a:cubicBezTo>
                    <a:pt x="109" y="31"/>
                    <a:pt x="113" y="26"/>
                    <a:pt x="112" y="24"/>
                  </a:cubicBezTo>
                  <a:cubicBezTo>
                    <a:pt x="113" y="22"/>
                    <a:pt x="109" y="19"/>
                    <a:pt x="105" y="17"/>
                  </a:cubicBezTo>
                  <a:cubicBezTo>
                    <a:pt x="100" y="15"/>
                    <a:pt x="96" y="14"/>
                    <a:pt x="96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88" y="11"/>
                    <a:pt x="76" y="8"/>
                  </a:cubicBezTo>
                  <a:cubicBezTo>
                    <a:pt x="65" y="5"/>
                    <a:pt x="50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3" y="3"/>
                    <a:pt x="13" y="5"/>
                    <a:pt x="7" y="1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0" name="Freeform 83"/>
            <p:cNvSpPr>
              <a:spLocks noEditPoints="1"/>
            </p:cNvSpPr>
            <p:nvPr/>
          </p:nvSpPr>
          <p:spPr bwMode="auto">
            <a:xfrm>
              <a:off x="8493193" y="4249684"/>
              <a:ext cx="569046" cy="197812"/>
            </a:xfrm>
            <a:custGeom>
              <a:avLst/>
              <a:gdLst>
                <a:gd name="T0" fmla="*/ 15 w 89"/>
                <a:gd name="T1" fmla="*/ 26 h 31"/>
                <a:gd name="T2" fmla="*/ 0 w 89"/>
                <a:gd name="T3" fmla="*/ 13 h 31"/>
                <a:gd name="T4" fmla="*/ 3 w 89"/>
                <a:gd name="T5" fmla="*/ 6 h 31"/>
                <a:gd name="T6" fmla="*/ 21 w 89"/>
                <a:gd name="T7" fmla="*/ 0 h 31"/>
                <a:gd name="T8" fmla="*/ 75 w 89"/>
                <a:gd name="T9" fmla="*/ 11 h 31"/>
                <a:gd name="T10" fmla="*/ 81 w 89"/>
                <a:gd name="T11" fmla="*/ 13 h 31"/>
                <a:gd name="T12" fmla="*/ 89 w 89"/>
                <a:gd name="T13" fmla="*/ 19 h 31"/>
                <a:gd name="T14" fmla="*/ 75 w 89"/>
                <a:gd name="T15" fmla="*/ 27 h 31"/>
                <a:gd name="T16" fmla="*/ 46 w 89"/>
                <a:gd name="T17" fmla="*/ 31 h 31"/>
                <a:gd name="T18" fmla="*/ 15 w 89"/>
                <a:gd name="T19" fmla="*/ 26 h 31"/>
                <a:gd name="T20" fmla="*/ 5 w 89"/>
                <a:gd name="T21" fmla="*/ 8 h 31"/>
                <a:gd name="T22" fmla="*/ 3 w 89"/>
                <a:gd name="T23" fmla="*/ 13 h 31"/>
                <a:gd name="T24" fmla="*/ 16 w 89"/>
                <a:gd name="T25" fmla="*/ 24 h 31"/>
                <a:gd name="T26" fmla="*/ 46 w 89"/>
                <a:gd name="T27" fmla="*/ 28 h 31"/>
                <a:gd name="T28" fmla="*/ 74 w 89"/>
                <a:gd name="T29" fmla="*/ 24 h 31"/>
                <a:gd name="T30" fmla="*/ 84 w 89"/>
                <a:gd name="T31" fmla="*/ 21 h 31"/>
                <a:gd name="T32" fmla="*/ 86 w 89"/>
                <a:gd name="T33" fmla="*/ 19 h 31"/>
                <a:gd name="T34" fmla="*/ 85 w 89"/>
                <a:gd name="T35" fmla="*/ 17 h 31"/>
                <a:gd name="T36" fmla="*/ 80 w 89"/>
                <a:gd name="T37" fmla="*/ 16 h 31"/>
                <a:gd name="T38" fmla="*/ 74 w 89"/>
                <a:gd name="T39" fmla="*/ 14 h 31"/>
                <a:gd name="T40" fmla="*/ 74 w 89"/>
                <a:gd name="T41" fmla="*/ 12 h 31"/>
                <a:gd name="T42" fmla="*/ 75 w 89"/>
                <a:gd name="T43" fmla="*/ 11 h 31"/>
                <a:gd name="T44" fmla="*/ 74 w 89"/>
                <a:gd name="T45" fmla="*/ 12 h 31"/>
                <a:gd name="T46" fmla="*/ 74 w 89"/>
                <a:gd name="T47" fmla="*/ 14 h 31"/>
                <a:gd name="T48" fmla="*/ 74 w 89"/>
                <a:gd name="T49" fmla="*/ 14 h 31"/>
                <a:gd name="T50" fmla="*/ 55 w 89"/>
                <a:gd name="T51" fmla="*/ 9 h 31"/>
                <a:gd name="T52" fmla="*/ 21 w 89"/>
                <a:gd name="T53" fmla="*/ 3 h 31"/>
                <a:gd name="T54" fmla="*/ 21 w 89"/>
                <a:gd name="T55" fmla="*/ 3 h 31"/>
                <a:gd name="T56" fmla="*/ 5 w 89"/>
                <a:gd name="T57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31">
                  <a:moveTo>
                    <a:pt x="15" y="26"/>
                  </a:moveTo>
                  <a:cubicBezTo>
                    <a:pt x="7" y="24"/>
                    <a:pt x="1" y="19"/>
                    <a:pt x="0" y="13"/>
                  </a:cubicBezTo>
                  <a:cubicBezTo>
                    <a:pt x="0" y="11"/>
                    <a:pt x="1" y="9"/>
                    <a:pt x="3" y="6"/>
                  </a:cubicBezTo>
                  <a:cubicBezTo>
                    <a:pt x="7" y="2"/>
                    <a:pt x="13" y="0"/>
                    <a:pt x="21" y="0"/>
                  </a:cubicBezTo>
                  <a:cubicBezTo>
                    <a:pt x="42" y="0"/>
                    <a:pt x="73" y="10"/>
                    <a:pt x="75" y="11"/>
                  </a:cubicBezTo>
                  <a:cubicBezTo>
                    <a:pt x="75" y="11"/>
                    <a:pt x="78" y="12"/>
                    <a:pt x="81" y="13"/>
                  </a:cubicBezTo>
                  <a:cubicBezTo>
                    <a:pt x="85" y="14"/>
                    <a:pt x="89" y="15"/>
                    <a:pt x="89" y="19"/>
                  </a:cubicBezTo>
                  <a:cubicBezTo>
                    <a:pt x="89" y="23"/>
                    <a:pt x="85" y="24"/>
                    <a:pt x="75" y="27"/>
                  </a:cubicBezTo>
                  <a:cubicBezTo>
                    <a:pt x="66" y="30"/>
                    <a:pt x="56" y="31"/>
                    <a:pt x="46" y="31"/>
                  </a:cubicBezTo>
                  <a:cubicBezTo>
                    <a:pt x="34" y="31"/>
                    <a:pt x="23" y="29"/>
                    <a:pt x="15" y="26"/>
                  </a:cubicBezTo>
                  <a:close/>
                  <a:moveTo>
                    <a:pt x="5" y="8"/>
                  </a:moveTo>
                  <a:cubicBezTo>
                    <a:pt x="4" y="10"/>
                    <a:pt x="3" y="12"/>
                    <a:pt x="3" y="13"/>
                  </a:cubicBezTo>
                  <a:cubicBezTo>
                    <a:pt x="3" y="17"/>
                    <a:pt x="8" y="21"/>
                    <a:pt x="16" y="24"/>
                  </a:cubicBezTo>
                  <a:cubicBezTo>
                    <a:pt x="24" y="26"/>
                    <a:pt x="35" y="28"/>
                    <a:pt x="46" y="28"/>
                  </a:cubicBezTo>
                  <a:cubicBezTo>
                    <a:pt x="56" y="28"/>
                    <a:pt x="66" y="27"/>
                    <a:pt x="74" y="24"/>
                  </a:cubicBezTo>
                  <a:cubicBezTo>
                    <a:pt x="79" y="23"/>
                    <a:pt x="82" y="22"/>
                    <a:pt x="84" y="21"/>
                  </a:cubicBezTo>
                  <a:cubicBezTo>
                    <a:pt x="86" y="20"/>
                    <a:pt x="86" y="19"/>
                    <a:pt x="86" y="19"/>
                  </a:cubicBezTo>
                  <a:cubicBezTo>
                    <a:pt x="86" y="19"/>
                    <a:pt x="86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7" y="14"/>
                    <a:pt x="74" y="14"/>
                    <a:pt x="74" y="14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66" y="11"/>
                    <a:pt x="55" y="9"/>
                  </a:cubicBezTo>
                  <a:cubicBezTo>
                    <a:pt x="45" y="6"/>
                    <a:pt x="3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3" y="3"/>
                    <a:pt x="8" y="5"/>
                    <a:pt x="5" y="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1" name="Freeform 84"/>
            <p:cNvSpPr>
              <a:spLocks/>
            </p:cNvSpPr>
            <p:nvPr/>
          </p:nvSpPr>
          <p:spPr bwMode="auto">
            <a:xfrm>
              <a:off x="9325085" y="4133166"/>
              <a:ext cx="802084" cy="634080"/>
            </a:xfrm>
            <a:custGeom>
              <a:avLst/>
              <a:gdLst>
                <a:gd name="T0" fmla="*/ 0 w 125"/>
                <a:gd name="T1" fmla="*/ 7 h 99"/>
                <a:gd name="T2" fmla="*/ 98 w 125"/>
                <a:gd name="T3" fmla="*/ 75 h 99"/>
                <a:gd name="T4" fmla="*/ 92 w 125"/>
                <a:gd name="T5" fmla="*/ 90 h 99"/>
                <a:gd name="T6" fmla="*/ 100 w 125"/>
                <a:gd name="T7" fmla="*/ 86 h 99"/>
                <a:gd name="T8" fmla="*/ 107 w 125"/>
                <a:gd name="T9" fmla="*/ 98 h 99"/>
                <a:gd name="T10" fmla="*/ 108 w 125"/>
                <a:gd name="T11" fmla="*/ 84 h 99"/>
                <a:gd name="T12" fmla="*/ 119 w 125"/>
                <a:gd name="T13" fmla="*/ 93 h 99"/>
                <a:gd name="T14" fmla="*/ 113 w 125"/>
                <a:gd name="T15" fmla="*/ 80 h 99"/>
                <a:gd name="T16" fmla="*/ 124 w 125"/>
                <a:gd name="T17" fmla="*/ 80 h 99"/>
                <a:gd name="T18" fmla="*/ 115 w 125"/>
                <a:gd name="T19" fmla="*/ 74 h 99"/>
                <a:gd name="T20" fmla="*/ 121 w 125"/>
                <a:gd name="T21" fmla="*/ 68 h 99"/>
                <a:gd name="T22" fmla="*/ 108 w 125"/>
                <a:gd name="T23" fmla="*/ 68 h 99"/>
                <a:gd name="T24" fmla="*/ 3 w 125"/>
                <a:gd name="T25" fmla="*/ 0 h 99"/>
                <a:gd name="T26" fmla="*/ 0 w 125"/>
                <a:gd name="T27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99">
                  <a:moveTo>
                    <a:pt x="0" y="7"/>
                  </a:moveTo>
                  <a:cubicBezTo>
                    <a:pt x="0" y="7"/>
                    <a:pt x="73" y="17"/>
                    <a:pt x="98" y="75"/>
                  </a:cubicBezTo>
                  <a:cubicBezTo>
                    <a:pt x="98" y="75"/>
                    <a:pt x="87" y="84"/>
                    <a:pt x="92" y="90"/>
                  </a:cubicBezTo>
                  <a:cubicBezTo>
                    <a:pt x="96" y="94"/>
                    <a:pt x="100" y="86"/>
                    <a:pt x="100" y="86"/>
                  </a:cubicBezTo>
                  <a:cubicBezTo>
                    <a:pt x="100" y="86"/>
                    <a:pt x="102" y="99"/>
                    <a:pt x="107" y="98"/>
                  </a:cubicBezTo>
                  <a:cubicBezTo>
                    <a:pt x="113" y="97"/>
                    <a:pt x="108" y="84"/>
                    <a:pt x="108" y="84"/>
                  </a:cubicBezTo>
                  <a:cubicBezTo>
                    <a:pt x="108" y="84"/>
                    <a:pt x="115" y="96"/>
                    <a:pt x="119" y="93"/>
                  </a:cubicBezTo>
                  <a:cubicBezTo>
                    <a:pt x="124" y="90"/>
                    <a:pt x="113" y="80"/>
                    <a:pt x="113" y="80"/>
                  </a:cubicBezTo>
                  <a:cubicBezTo>
                    <a:pt x="113" y="80"/>
                    <a:pt x="125" y="86"/>
                    <a:pt x="124" y="80"/>
                  </a:cubicBezTo>
                  <a:cubicBezTo>
                    <a:pt x="124" y="74"/>
                    <a:pt x="115" y="74"/>
                    <a:pt x="115" y="74"/>
                  </a:cubicBezTo>
                  <a:cubicBezTo>
                    <a:pt x="115" y="74"/>
                    <a:pt x="123" y="73"/>
                    <a:pt x="121" y="68"/>
                  </a:cubicBezTo>
                  <a:cubicBezTo>
                    <a:pt x="119" y="64"/>
                    <a:pt x="108" y="68"/>
                    <a:pt x="108" y="68"/>
                  </a:cubicBezTo>
                  <a:cubicBezTo>
                    <a:pt x="108" y="68"/>
                    <a:pt x="82" y="11"/>
                    <a:pt x="3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2" name="Freeform 85"/>
            <p:cNvSpPr>
              <a:spLocks noEditPoints="1"/>
            </p:cNvSpPr>
            <p:nvPr/>
          </p:nvSpPr>
          <p:spPr bwMode="auto">
            <a:xfrm>
              <a:off x="9319665" y="4119617"/>
              <a:ext cx="815634" cy="655758"/>
            </a:xfrm>
            <a:custGeom>
              <a:avLst/>
              <a:gdLst>
                <a:gd name="T0" fmla="*/ 100 w 127"/>
                <a:gd name="T1" fmla="*/ 91 h 102"/>
                <a:gd name="T2" fmla="*/ 92 w 127"/>
                <a:gd name="T3" fmla="*/ 93 h 102"/>
                <a:gd name="T4" fmla="*/ 97 w 127"/>
                <a:gd name="T5" fmla="*/ 77 h 102"/>
                <a:gd name="T6" fmla="*/ 1 w 127"/>
                <a:gd name="T7" fmla="*/ 11 h 102"/>
                <a:gd name="T8" fmla="*/ 0 w 127"/>
                <a:gd name="T9" fmla="*/ 9 h 102"/>
                <a:gd name="T10" fmla="*/ 5 w 127"/>
                <a:gd name="T11" fmla="*/ 0 h 102"/>
                <a:gd name="T12" fmla="*/ 118 w 127"/>
                <a:gd name="T13" fmla="*/ 67 h 102"/>
                <a:gd name="T14" fmla="*/ 124 w 127"/>
                <a:gd name="T15" fmla="*/ 72 h 102"/>
                <a:gd name="T16" fmla="*/ 127 w 127"/>
                <a:gd name="T17" fmla="*/ 82 h 102"/>
                <a:gd name="T18" fmla="*/ 126 w 127"/>
                <a:gd name="T19" fmla="*/ 85 h 102"/>
                <a:gd name="T20" fmla="*/ 120 w 127"/>
                <a:gd name="T21" fmla="*/ 86 h 102"/>
                <a:gd name="T22" fmla="*/ 121 w 127"/>
                <a:gd name="T23" fmla="*/ 96 h 102"/>
                <a:gd name="T24" fmla="*/ 113 w 127"/>
                <a:gd name="T25" fmla="*/ 93 h 102"/>
                <a:gd name="T26" fmla="*/ 109 w 127"/>
                <a:gd name="T27" fmla="*/ 102 h 102"/>
                <a:gd name="T28" fmla="*/ 101 w 127"/>
                <a:gd name="T29" fmla="*/ 94 h 102"/>
                <a:gd name="T30" fmla="*/ 103 w 127"/>
                <a:gd name="T31" fmla="*/ 88 h 102"/>
                <a:gd name="T32" fmla="*/ 108 w 127"/>
                <a:gd name="T33" fmla="*/ 99 h 102"/>
                <a:gd name="T34" fmla="*/ 110 w 127"/>
                <a:gd name="T35" fmla="*/ 95 h 102"/>
                <a:gd name="T36" fmla="*/ 109 w 127"/>
                <a:gd name="T37" fmla="*/ 85 h 102"/>
                <a:gd name="T38" fmla="*/ 114 w 127"/>
                <a:gd name="T39" fmla="*/ 90 h 102"/>
                <a:gd name="T40" fmla="*/ 120 w 127"/>
                <a:gd name="T41" fmla="*/ 94 h 102"/>
                <a:gd name="T42" fmla="*/ 117 w 127"/>
                <a:gd name="T43" fmla="*/ 87 h 102"/>
                <a:gd name="T44" fmla="*/ 113 w 127"/>
                <a:gd name="T45" fmla="*/ 81 h 102"/>
                <a:gd name="T46" fmla="*/ 118 w 127"/>
                <a:gd name="T47" fmla="*/ 82 h 102"/>
                <a:gd name="T48" fmla="*/ 124 w 127"/>
                <a:gd name="T49" fmla="*/ 83 h 102"/>
                <a:gd name="T50" fmla="*/ 116 w 127"/>
                <a:gd name="T51" fmla="*/ 78 h 102"/>
                <a:gd name="T52" fmla="*/ 115 w 127"/>
                <a:gd name="T53" fmla="*/ 77 h 102"/>
                <a:gd name="T54" fmla="*/ 119 w 127"/>
                <a:gd name="T55" fmla="*/ 74 h 102"/>
                <a:gd name="T56" fmla="*/ 121 w 127"/>
                <a:gd name="T57" fmla="*/ 71 h 102"/>
                <a:gd name="T58" fmla="*/ 110 w 127"/>
                <a:gd name="T59" fmla="*/ 72 h 102"/>
                <a:gd name="T60" fmla="*/ 85 w 127"/>
                <a:gd name="T61" fmla="*/ 41 h 102"/>
                <a:gd name="T62" fmla="*/ 4 w 127"/>
                <a:gd name="T63" fmla="*/ 8 h 102"/>
                <a:gd name="T64" fmla="*/ 99 w 127"/>
                <a:gd name="T65" fmla="*/ 78 h 102"/>
                <a:gd name="T66" fmla="*/ 94 w 127"/>
                <a:gd name="T67" fmla="*/ 91 h 102"/>
                <a:gd name="T68" fmla="*/ 98 w 127"/>
                <a:gd name="T69" fmla="*/ 89 h 102"/>
                <a:gd name="T70" fmla="*/ 101 w 127"/>
                <a:gd name="T71" fmla="*/ 8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7" h="102">
                  <a:moveTo>
                    <a:pt x="101" y="94"/>
                  </a:moveTo>
                  <a:cubicBezTo>
                    <a:pt x="101" y="93"/>
                    <a:pt x="101" y="92"/>
                    <a:pt x="100" y="91"/>
                  </a:cubicBezTo>
                  <a:cubicBezTo>
                    <a:pt x="99" y="93"/>
                    <a:pt x="97" y="94"/>
                    <a:pt x="95" y="94"/>
                  </a:cubicBezTo>
                  <a:cubicBezTo>
                    <a:pt x="94" y="94"/>
                    <a:pt x="93" y="94"/>
                    <a:pt x="92" y="93"/>
                  </a:cubicBezTo>
                  <a:cubicBezTo>
                    <a:pt x="91" y="91"/>
                    <a:pt x="90" y="90"/>
                    <a:pt x="90" y="88"/>
                  </a:cubicBezTo>
                  <a:cubicBezTo>
                    <a:pt x="90" y="83"/>
                    <a:pt x="95" y="78"/>
                    <a:pt x="97" y="77"/>
                  </a:cubicBezTo>
                  <a:cubicBezTo>
                    <a:pt x="85" y="49"/>
                    <a:pt x="61" y="32"/>
                    <a:pt x="40" y="23"/>
                  </a:cubicBezTo>
                  <a:cubicBezTo>
                    <a:pt x="19" y="13"/>
                    <a:pt x="1" y="11"/>
                    <a:pt x="1" y="11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77" y="11"/>
                    <a:pt x="106" y="60"/>
                    <a:pt x="110" y="68"/>
                  </a:cubicBezTo>
                  <a:cubicBezTo>
                    <a:pt x="112" y="68"/>
                    <a:pt x="115" y="67"/>
                    <a:pt x="118" y="67"/>
                  </a:cubicBezTo>
                  <a:cubicBezTo>
                    <a:pt x="120" y="67"/>
                    <a:pt x="122" y="67"/>
                    <a:pt x="124" y="70"/>
                  </a:cubicBezTo>
                  <a:cubicBezTo>
                    <a:pt x="124" y="70"/>
                    <a:pt x="124" y="71"/>
                    <a:pt x="124" y="72"/>
                  </a:cubicBezTo>
                  <a:cubicBezTo>
                    <a:pt x="124" y="74"/>
                    <a:pt x="123" y="75"/>
                    <a:pt x="122" y="76"/>
                  </a:cubicBezTo>
                  <a:cubicBezTo>
                    <a:pt x="124" y="77"/>
                    <a:pt x="126" y="78"/>
                    <a:pt x="127" y="82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7" y="84"/>
                    <a:pt x="126" y="85"/>
                    <a:pt x="126" y="85"/>
                  </a:cubicBezTo>
                  <a:cubicBezTo>
                    <a:pt x="125" y="86"/>
                    <a:pt x="124" y="86"/>
                    <a:pt x="123" y="86"/>
                  </a:cubicBezTo>
                  <a:cubicBezTo>
                    <a:pt x="122" y="86"/>
                    <a:pt x="121" y="86"/>
                    <a:pt x="120" y="86"/>
                  </a:cubicBezTo>
                  <a:cubicBezTo>
                    <a:pt x="121" y="88"/>
                    <a:pt x="123" y="90"/>
                    <a:pt x="123" y="93"/>
                  </a:cubicBezTo>
                  <a:cubicBezTo>
                    <a:pt x="123" y="94"/>
                    <a:pt x="122" y="95"/>
                    <a:pt x="121" y="96"/>
                  </a:cubicBezTo>
                  <a:cubicBezTo>
                    <a:pt x="120" y="97"/>
                    <a:pt x="120" y="97"/>
                    <a:pt x="119" y="97"/>
                  </a:cubicBezTo>
                  <a:cubicBezTo>
                    <a:pt x="116" y="97"/>
                    <a:pt x="114" y="95"/>
                    <a:pt x="113" y="93"/>
                  </a:cubicBezTo>
                  <a:cubicBezTo>
                    <a:pt x="113" y="94"/>
                    <a:pt x="113" y="94"/>
                    <a:pt x="113" y="95"/>
                  </a:cubicBezTo>
                  <a:cubicBezTo>
                    <a:pt x="113" y="98"/>
                    <a:pt x="112" y="101"/>
                    <a:pt x="109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4" y="101"/>
                    <a:pt x="102" y="97"/>
                    <a:pt x="101" y="94"/>
                  </a:cubicBezTo>
                  <a:close/>
                  <a:moveTo>
                    <a:pt x="102" y="86"/>
                  </a:moveTo>
                  <a:cubicBezTo>
                    <a:pt x="102" y="86"/>
                    <a:pt x="103" y="87"/>
                    <a:pt x="103" y="88"/>
                  </a:cubicBezTo>
                  <a:cubicBezTo>
                    <a:pt x="103" y="88"/>
                    <a:pt x="103" y="91"/>
                    <a:pt x="104" y="93"/>
                  </a:cubicBezTo>
                  <a:cubicBezTo>
                    <a:pt x="105" y="97"/>
                    <a:pt x="107" y="99"/>
                    <a:pt x="108" y="99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9" y="98"/>
                    <a:pt x="110" y="97"/>
                    <a:pt x="110" y="95"/>
                  </a:cubicBezTo>
                  <a:cubicBezTo>
                    <a:pt x="110" y="91"/>
                    <a:pt x="108" y="87"/>
                    <a:pt x="108" y="87"/>
                  </a:cubicBezTo>
                  <a:cubicBezTo>
                    <a:pt x="108" y="86"/>
                    <a:pt x="108" y="85"/>
                    <a:pt x="109" y="85"/>
                  </a:cubicBezTo>
                  <a:cubicBezTo>
                    <a:pt x="110" y="84"/>
                    <a:pt x="110" y="85"/>
                    <a:pt x="111" y="85"/>
                  </a:cubicBezTo>
                  <a:cubicBezTo>
                    <a:pt x="111" y="85"/>
                    <a:pt x="112" y="88"/>
                    <a:pt x="114" y="90"/>
                  </a:cubicBezTo>
                  <a:cubicBezTo>
                    <a:pt x="115" y="92"/>
                    <a:pt x="118" y="94"/>
                    <a:pt x="119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2"/>
                    <a:pt x="119" y="89"/>
                    <a:pt x="117" y="87"/>
                  </a:cubicBezTo>
                  <a:cubicBezTo>
                    <a:pt x="115" y="85"/>
                    <a:pt x="113" y="83"/>
                    <a:pt x="113" y="83"/>
                  </a:cubicBezTo>
                  <a:cubicBezTo>
                    <a:pt x="113" y="82"/>
                    <a:pt x="113" y="82"/>
                    <a:pt x="113" y="81"/>
                  </a:cubicBezTo>
                  <a:cubicBezTo>
                    <a:pt x="113" y="80"/>
                    <a:pt x="114" y="80"/>
                    <a:pt x="115" y="81"/>
                  </a:cubicBezTo>
                  <a:cubicBezTo>
                    <a:pt x="115" y="81"/>
                    <a:pt x="116" y="81"/>
                    <a:pt x="118" y="82"/>
                  </a:cubicBezTo>
                  <a:cubicBezTo>
                    <a:pt x="120" y="82"/>
                    <a:pt x="122" y="83"/>
                    <a:pt x="123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78"/>
                    <a:pt x="118" y="78"/>
                    <a:pt x="116" y="7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5" y="78"/>
                    <a:pt x="115" y="77"/>
                    <a:pt x="115" y="77"/>
                  </a:cubicBezTo>
                  <a:cubicBezTo>
                    <a:pt x="114" y="76"/>
                    <a:pt x="115" y="75"/>
                    <a:pt x="116" y="75"/>
                  </a:cubicBezTo>
                  <a:cubicBezTo>
                    <a:pt x="116" y="75"/>
                    <a:pt x="117" y="75"/>
                    <a:pt x="119" y="74"/>
                  </a:cubicBezTo>
                  <a:cubicBezTo>
                    <a:pt x="120" y="73"/>
                    <a:pt x="121" y="72"/>
                    <a:pt x="121" y="72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0"/>
                    <a:pt x="120" y="70"/>
                    <a:pt x="118" y="70"/>
                  </a:cubicBezTo>
                  <a:cubicBezTo>
                    <a:pt x="115" y="70"/>
                    <a:pt x="110" y="72"/>
                    <a:pt x="110" y="72"/>
                  </a:cubicBezTo>
                  <a:cubicBezTo>
                    <a:pt x="109" y="72"/>
                    <a:pt x="108" y="72"/>
                    <a:pt x="108" y="71"/>
                  </a:cubicBezTo>
                  <a:cubicBezTo>
                    <a:pt x="108" y="71"/>
                    <a:pt x="102" y="57"/>
                    <a:pt x="85" y="41"/>
                  </a:cubicBezTo>
                  <a:cubicBezTo>
                    <a:pt x="69" y="26"/>
                    <a:pt x="44" y="9"/>
                    <a:pt x="5" y="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5" y="10"/>
                    <a:pt x="77" y="23"/>
                    <a:pt x="100" y="76"/>
                  </a:cubicBezTo>
                  <a:cubicBezTo>
                    <a:pt x="100" y="77"/>
                    <a:pt x="100" y="78"/>
                    <a:pt x="99" y="78"/>
                  </a:cubicBezTo>
                  <a:cubicBezTo>
                    <a:pt x="99" y="78"/>
                    <a:pt x="93" y="84"/>
                    <a:pt x="93" y="88"/>
                  </a:cubicBezTo>
                  <a:cubicBezTo>
                    <a:pt x="93" y="89"/>
                    <a:pt x="93" y="90"/>
                    <a:pt x="94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6" y="91"/>
                    <a:pt x="97" y="90"/>
                    <a:pt x="98" y="89"/>
                  </a:cubicBezTo>
                  <a:cubicBezTo>
                    <a:pt x="99" y="88"/>
                    <a:pt x="100" y="87"/>
                    <a:pt x="100" y="87"/>
                  </a:cubicBezTo>
                  <a:cubicBezTo>
                    <a:pt x="100" y="86"/>
                    <a:pt x="101" y="86"/>
                    <a:pt x="101" y="86"/>
                  </a:cubicBezTo>
                  <a:lnTo>
                    <a:pt x="102" y="8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3" name="Freeform 86"/>
            <p:cNvSpPr>
              <a:spLocks/>
            </p:cNvSpPr>
            <p:nvPr/>
          </p:nvSpPr>
          <p:spPr bwMode="auto">
            <a:xfrm>
              <a:off x="9184178" y="4851248"/>
              <a:ext cx="360397" cy="360397"/>
            </a:xfrm>
            <a:custGeom>
              <a:avLst/>
              <a:gdLst>
                <a:gd name="T0" fmla="*/ 0 w 56"/>
                <a:gd name="T1" fmla="*/ 4 h 56"/>
                <a:gd name="T2" fmla="*/ 48 w 56"/>
                <a:gd name="T3" fmla="*/ 56 h 56"/>
                <a:gd name="T4" fmla="*/ 56 w 56"/>
                <a:gd name="T5" fmla="*/ 49 h 56"/>
                <a:gd name="T6" fmla="*/ 9 w 56"/>
                <a:gd name="T7" fmla="*/ 0 h 56"/>
                <a:gd name="T8" fmla="*/ 0 w 56"/>
                <a:gd name="T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4"/>
                  </a:moveTo>
                  <a:cubicBezTo>
                    <a:pt x="0" y="4"/>
                    <a:pt x="11" y="44"/>
                    <a:pt x="48" y="56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17" y="39"/>
                    <a:pt x="9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4" name="Freeform 87"/>
            <p:cNvSpPr>
              <a:spLocks noEditPoints="1"/>
            </p:cNvSpPr>
            <p:nvPr/>
          </p:nvSpPr>
          <p:spPr bwMode="auto">
            <a:xfrm>
              <a:off x="9173339" y="4837700"/>
              <a:ext cx="384784" cy="384784"/>
            </a:xfrm>
            <a:custGeom>
              <a:avLst/>
              <a:gdLst>
                <a:gd name="T0" fmla="*/ 49 w 60"/>
                <a:gd name="T1" fmla="*/ 60 h 60"/>
                <a:gd name="T2" fmla="*/ 0 w 60"/>
                <a:gd name="T3" fmla="*/ 6 h 60"/>
                <a:gd name="T4" fmla="*/ 1 w 60"/>
                <a:gd name="T5" fmla="*/ 5 h 60"/>
                <a:gd name="T6" fmla="*/ 11 w 60"/>
                <a:gd name="T7" fmla="*/ 0 h 60"/>
                <a:gd name="T8" fmla="*/ 12 w 60"/>
                <a:gd name="T9" fmla="*/ 1 h 60"/>
                <a:gd name="T10" fmla="*/ 13 w 60"/>
                <a:gd name="T11" fmla="*/ 2 h 60"/>
                <a:gd name="T12" fmla="*/ 39 w 60"/>
                <a:gd name="T13" fmla="*/ 40 h 60"/>
                <a:gd name="T14" fmla="*/ 59 w 60"/>
                <a:gd name="T15" fmla="*/ 49 h 60"/>
                <a:gd name="T16" fmla="*/ 60 w 60"/>
                <a:gd name="T17" fmla="*/ 50 h 60"/>
                <a:gd name="T18" fmla="*/ 59 w 60"/>
                <a:gd name="T19" fmla="*/ 52 h 60"/>
                <a:gd name="T20" fmla="*/ 51 w 60"/>
                <a:gd name="T21" fmla="*/ 59 h 60"/>
                <a:gd name="T22" fmla="*/ 50 w 60"/>
                <a:gd name="T23" fmla="*/ 60 h 60"/>
                <a:gd name="T24" fmla="*/ 49 w 60"/>
                <a:gd name="T25" fmla="*/ 60 h 60"/>
                <a:gd name="T26" fmla="*/ 13 w 60"/>
                <a:gd name="T27" fmla="*/ 27 h 60"/>
                <a:gd name="T28" fmla="*/ 50 w 60"/>
                <a:gd name="T29" fmla="*/ 57 h 60"/>
                <a:gd name="T30" fmla="*/ 55 w 60"/>
                <a:gd name="T31" fmla="*/ 51 h 60"/>
                <a:gd name="T32" fmla="*/ 10 w 60"/>
                <a:gd name="T33" fmla="*/ 4 h 60"/>
                <a:gd name="T34" fmla="*/ 4 w 60"/>
                <a:gd name="T35" fmla="*/ 7 h 60"/>
                <a:gd name="T36" fmla="*/ 13 w 60"/>
                <a:gd name="T37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60">
                  <a:moveTo>
                    <a:pt x="49" y="60"/>
                  </a:moveTo>
                  <a:cubicBezTo>
                    <a:pt x="12" y="4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7" y="21"/>
                    <a:pt x="28" y="33"/>
                    <a:pt x="39" y="40"/>
                  </a:cubicBezTo>
                  <a:cubicBezTo>
                    <a:pt x="49" y="47"/>
                    <a:pt x="59" y="49"/>
                    <a:pt x="59" y="49"/>
                  </a:cubicBezTo>
                  <a:cubicBezTo>
                    <a:pt x="59" y="49"/>
                    <a:pt x="59" y="50"/>
                    <a:pt x="60" y="50"/>
                  </a:cubicBezTo>
                  <a:cubicBezTo>
                    <a:pt x="60" y="51"/>
                    <a:pt x="60" y="51"/>
                    <a:pt x="59" y="52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60"/>
                    <a:pt x="50" y="60"/>
                    <a:pt x="50" y="60"/>
                  </a:cubicBezTo>
                  <a:lnTo>
                    <a:pt x="49" y="60"/>
                  </a:lnTo>
                  <a:close/>
                  <a:moveTo>
                    <a:pt x="13" y="27"/>
                  </a:moveTo>
                  <a:cubicBezTo>
                    <a:pt x="20" y="38"/>
                    <a:pt x="32" y="50"/>
                    <a:pt x="50" y="57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46" y="48"/>
                    <a:pt x="18" y="37"/>
                    <a:pt x="10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7" y="18"/>
                    <a:pt x="13" y="2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5" name="Freeform 88"/>
            <p:cNvSpPr>
              <a:spLocks/>
            </p:cNvSpPr>
            <p:nvPr/>
          </p:nvSpPr>
          <p:spPr bwMode="auto">
            <a:xfrm>
              <a:off x="9441603" y="5146611"/>
              <a:ext cx="173424" cy="205941"/>
            </a:xfrm>
            <a:custGeom>
              <a:avLst/>
              <a:gdLst>
                <a:gd name="T0" fmla="*/ 8 w 27"/>
                <a:gd name="T1" fmla="*/ 10 h 32"/>
                <a:gd name="T2" fmla="*/ 9 w 27"/>
                <a:gd name="T3" fmla="*/ 28 h 32"/>
                <a:gd name="T4" fmla="*/ 24 w 27"/>
                <a:gd name="T5" fmla="*/ 5 h 32"/>
                <a:gd name="T6" fmla="*/ 15 w 27"/>
                <a:gd name="T7" fmla="*/ 2 h 32"/>
                <a:gd name="T8" fmla="*/ 8 w 27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8" y="10"/>
                  </a:moveTo>
                  <a:cubicBezTo>
                    <a:pt x="8" y="10"/>
                    <a:pt x="0" y="32"/>
                    <a:pt x="9" y="28"/>
                  </a:cubicBezTo>
                  <a:cubicBezTo>
                    <a:pt x="14" y="26"/>
                    <a:pt x="27" y="9"/>
                    <a:pt x="24" y="5"/>
                  </a:cubicBezTo>
                  <a:cubicBezTo>
                    <a:pt x="21" y="0"/>
                    <a:pt x="15" y="2"/>
                    <a:pt x="15" y="2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B1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6" name="Freeform 89"/>
            <p:cNvSpPr>
              <a:spLocks noEditPoints="1"/>
            </p:cNvSpPr>
            <p:nvPr/>
          </p:nvSpPr>
          <p:spPr bwMode="auto">
            <a:xfrm>
              <a:off x="9460572" y="5146611"/>
              <a:ext cx="149037" cy="192393"/>
            </a:xfrm>
            <a:custGeom>
              <a:avLst/>
              <a:gdLst>
                <a:gd name="T0" fmla="*/ 1 w 23"/>
                <a:gd name="T1" fmla="*/ 28 h 30"/>
                <a:gd name="T2" fmla="*/ 0 w 23"/>
                <a:gd name="T3" fmla="*/ 25 h 30"/>
                <a:gd name="T4" fmla="*/ 4 w 23"/>
                <a:gd name="T5" fmla="*/ 9 h 30"/>
                <a:gd name="T6" fmla="*/ 4 w 23"/>
                <a:gd name="T7" fmla="*/ 9 h 30"/>
                <a:gd name="T8" fmla="*/ 11 w 23"/>
                <a:gd name="T9" fmla="*/ 1 h 30"/>
                <a:gd name="T10" fmla="*/ 12 w 23"/>
                <a:gd name="T11" fmla="*/ 1 h 30"/>
                <a:gd name="T12" fmla="*/ 15 w 23"/>
                <a:gd name="T13" fmla="*/ 0 h 30"/>
                <a:gd name="T14" fmla="*/ 22 w 23"/>
                <a:gd name="T15" fmla="*/ 4 h 30"/>
                <a:gd name="T16" fmla="*/ 23 w 23"/>
                <a:gd name="T17" fmla="*/ 7 h 30"/>
                <a:gd name="T18" fmla="*/ 6 w 23"/>
                <a:gd name="T19" fmla="*/ 30 h 30"/>
                <a:gd name="T20" fmla="*/ 4 w 23"/>
                <a:gd name="T21" fmla="*/ 30 h 30"/>
                <a:gd name="T22" fmla="*/ 4 w 23"/>
                <a:gd name="T23" fmla="*/ 30 h 30"/>
                <a:gd name="T24" fmla="*/ 1 w 23"/>
                <a:gd name="T25" fmla="*/ 28 h 30"/>
                <a:gd name="T26" fmla="*/ 3 w 23"/>
                <a:gd name="T27" fmla="*/ 25 h 30"/>
                <a:gd name="T28" fmla="*/ 3 w 23"/>
                <a:gd name="T29" fmla="*/ 27 h 30"/>
                <a:gd name="T30" fmla="*/ 4 w 23"/>
                <a:gd name="T31" fmla="*/ 27 h 30"/>
                <a:gd name="T32" fmla="*/ 5 w 23"/>
                <a:gd name="T33" fmla="*/ 27 h 30"/>
                <a:gd name="T34" fmla="*/ 20 w 23"/>
                <a:gd name="T35" fmla="*/ 7 h 30"/>
                <a:gd name="T36" fmla="*/ 20 w 23"/>
                <a:gd name="T37" fmla="*/ 6 h 30"/>
                <a:gd name="T38" fmla="*/ 15 w 23"/>
                <a:gd name="T39" fmla="*/ 3 h 30"/>
                <a:gd name="T40" fmla="*/ 13 w 23"/>
                <a:gd name="T41" fmla="*/ 3 h 30"/>
                <a:gd name="T42" fmla="*/ 6 w 23"/>
                <a:gd name="T43" fmla="*/ 11 h 30"/>
                <a:gd name="T44" fmla="*/ 3 w 23"/>
                <a:gd name="T4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0">
                  <a:moveTo>
                    <a:pt x="1" y="28"/>
                  </a:moveTo>
                  <a:cubicBezTo>
                    <a:pt x="0" y="27"/>
                    <a:pt x="0" y="26"/>
                    <a:pt x="0" y="25"/>
                  </a:cubicBezTo>
                  <a:cubicBezTo>
                    <a:pt x="0" y="1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7" y="0"/>
                    <a:pt x="20" y="1"/>
                    <a:pt x="22" y="4"/>
                  </a:cubicBezTo>
                  <a:cubicBezTo>
                    <a:pt x="23" y="5"/>
                    <a:pt x="23" y="6"/>
                    <a:pt x="23" y="7"/>
                  </a:cubicBezTo>
                  <a:cubicBezTo>
                    <a:pt x="23" y="14"/>
                    <a:pt x="12" y="27"/>
                    <a:pt x="6" y="30"/>
                  </a:cubicBezTo>
                  <a:cubicBezTo>
                    <a:pt x="5" y="30"/>
                    <a:pt x="5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1" y="29"/>
                    <a:pt x="1" y="28"/>
                  </a:cubicBezTo>
                  <a:close/>
                  <a:moveTo>
                    <a:pt x="3" y="25"/>
                  </a:moveTo>
                  <a:cubicBezTo>
                    <a:pt x="3" y="26"/>
                    <a:pt x="3" y="27"/>
                    <a:pt x="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7"/>
                  </a:cubicBezTo>
                  <a:cubicBezTo>
                    <a:pt x="9" y="25"/>
                    <a:pt x="20" y="11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4"/>
                    <a:pt x="16" y="3"/>
                    <a:pt x="15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3" y="20"/>
                    <a:pt x="3" y="2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7" name="Freeform 90"/>
            <p:cNvSpPr>
              <a:spLocks/>
            </p:cNvSpPr>
            <p:nvPr/>
          </p:nvSpPr>
          <p:spPr bwMode="auto">
            <a:xfrm>
              <a:off x="9395538" y="5211644"/>
              <a:ext cx="92131" cy="81292"/>
            </a:xfrm>
            <a:custGeom>
              <a:avLst/>
              <a:gdLst>
                <a:gd name="T0" fmla="*/ 11 w 14"/>
                <a:gd name="T1" fmla="*/ 2 h 13"/>
                <a:gd name="T2" fmla="*/ 3 w 14"/>
                <a:gd name="T3" fmla="*/ 2 h 13"/>
                <a:gd name="T4" fmla="*/ 9 w 14"/>
                <a:gd name="T5" fmla="*/ 12 h 13"/>
                <a:gd name="T6" fmla="*/ 11 w 14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1" y="2"/>
                  </a:moveTo>
                  <a:cubicBezTo>
                    <a:pt x="11" y="2"/>
                    <a:pt x="6" y="0"/>
                    <a:pt x="3" y="2"/>
                  </a:cubicBezTo>
                  <a:cubicBezTo>
                    <a:pt x="0" y="6"/>
                    <a:pt x="7" y="13"/>
                    <a:pt x="9" y="12"/>
                  </a:cubicBezTo>
                  <a:cubicBezTo>
                    <a:pt x="11" y="11"/>
                    <a:pt x="14" y="7"/>
                    <a:pt x="11" y="2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8" name="Freeform 91"/>
            <p:cNvSpPr>
              <a:spLocks noEditPoints="1"/>
            </p:cNvSpPr>
            <p:nvPr/>
          </p:nvSpPr>
          <p:spPr bwMode="auto">
            <a:xfrm>
              <a:off x="9403667" y="5211644"/>
              <a:ext cx="84003" cy="81292"/>
            </a:xfrm>
            <a:custGeom>
              <a:avLst/>
              <a:gdLst>
                <a:gd name="T0" fmla="*/ 0 w 13"/>
                <a:gd name="T1" fmla="*/ 5 h 13"/>
                <a:gd name="T2" fmla="*/ 1 w 13"/>
                <a:gd name="T3" fmla="*/ 1 h 13"/>
                <a:gd name="T4" fmla="*/ 5 w 13"/>
                <a:gd name="T5" fmla="*/ 0 h 13"/>
                <a:gd name="T6" fmla="*/ 11 w 13"/>
                <a:gd name="T7" fmla="*/ 1 h 13"/>
                <a:gd name="T8" fmla="*/ 10 w 13"/>
                <a:gd name="T9" fmla="*/ 2 h 13"/>
                <a:gd name="T10" fmla="*/ 9 w 13"/>
                <a:gd name="T11" fmla="*/ 3 h 13"/>
                <a:gd name="T12" fmla="*/ 10 w 13"/>
                <a:gd name="T13" fmla="*/ 2 h 13"/>
                <a:gd name="T14" fmla="*/ 11 w 13"/>
                <a:gd name="T15" fmla="*/ 1 h 13"/>
                <a:gd name="T16" fmla="*/ 12 w 13"/>
                <a:gd name="T17" fmla="*/ 1 h 13"/>
                <a:gd name="T18" fmla="*/ 13 w 13"/>
                <a:gd name="T19" fmla="*/ 6 h 13"/>
                <a:gd name="T20" fmla="*/ 9 w 13"/>
                <a:gd name="T21" fmla="*/ 13 h 13"/>
                <a:gd name="T22" fmla="*/ 8 w 13"/>
                <a:gd name="T23" fmla="*/ 13 h 13"/>
                <a:gd name="T24" fmla="*/ 0 w 13"/>
                <a:gd name="T25" fmla="*/ 5 h 13"/>
                <a:gd name="T26" fmla="*/ 8 w 13"/>
                <a:gd name="T27" fmla="*/ 11 h 13"/>
                <a:gd name="T28" fmla="*/ 10 w 13"/>
                <a:gd name="T29" fmla="*/ 6 h 13"/>
                <a:gd name="T30" fmla="*/ 9 w 13"/>
                <a:gd name="T31" fmla="*/ 3 h 13"/>
                <a:gd name="T32" fmla="*/ 8 w 13"/>
                <a:gd name="T33" fmla="*/ 3 h 13"/>
                <a:gd name="T34" fmla="*/ 5 w 13"/>
                <a:gd name="T35" fmla="*/ 3 h 13"/>
                <a:gd name="T36" fmla="*/ 3 w 13"/>
                <a:gd name="T37" fmla="*/ 4 h 13"/>
                <a:gd name="T38" fmla="*/ 3 w 13"/>
                <a:gd name="T39" fmla="*/ 5 h 13"/>
                <a:gd name="T40" fmla="*/ 5 w 13"/>
                <a:gd name="T41" fmla="*/ 8 h 13"/>
                <a:gd name="T42" fmla="*/ 8 w 13"/>
                <a:gd name="T43" fmla="*/ 10 h 13"/>
                <a:gd name="T44" fmla="*/ 8 w 13"/>
                <a:gd name="T4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3">
                  <a:moveTo>
                    <a:pt x="0" y="5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4" y="13"/>
                    <a:pt x="0" y="9"/>
                    <a:pt x="0" y="5"/>
                  </a:cubicBezTo>
                  <a:close/>
                  <a:moveTo>
                    <a:pt x="8" y="11"/>
                  </a:moveTo>
                  <a:cubicBezTo>
                    <a:pt x="9" y="10"/>
                    <a:pt x="10" y="9"/>
                    <a:pt x="10" y="6"/>
                  </a:cubicBezTo>
                  <a:cubicBezTo>
                    <a:pt x="10" y="6"/>
                    <a:pt x="10" y="5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6" y="3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7"/>
                    <a:pt x="5" y="8"/>
                  </a:cubicBezTo>
                  <a:cubicBezTo>
                    <a:pt x="6" y="10"/>
                    <a:pt x="8" y="11"/>
                    <a:pt x="8" y="10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9" name="Freeform 92"/>
            <p:cNvSpPr>
              <a:spLocks/>
            </p:cNvSpPr>
            <p:nvPr/>
          </p:nvSpPr>
          <p:spPr bwMode="auto">
            <a:xfrm>
              <a:off x="9465992" y="5170997"/>
              <a:ext cx="70453" cy="89422"/>
            </a:xfrm>
            <a:custGeom>
              <a:avLst/>
              <a:gdLst>
                <a:gd name="T0" fmla="*/ 0 w 11"/>
                <a:gd name="T1" fmla="*/ 8 h 14"/>
                <a:gd name="T2" fmla="*/ 3 w 11"/>
                <a:gd name="T3" fmla="*/ 1 h 14"/>
                <a:gd name="T4" fmla="*/ 9 w 11"/>
                <a:gd name="T5" fmla="*/ 12 h 14"/>
                <a:gd name="T6" fmla="*/ 0 w 11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0" y="8"/>
                  </a:moveTo>
                  <a:cubicBezTo>
                    <a:pt x="0" y="8"/>
                    <a:pt x="0" y="3"/>
                    <a:pt x="3" y="1"/>
                  </a:cubicBezTo>
                  <a:cubicBezTo>
                    <a:pt x="7" y="0"/>
                    <a:pt x="11" y="10"/>
                    <a:pt x="9" y="12"/>
                  </a:cubicBezTo>
                  <a:cubicBezTo>
                    <a:pt x="6" y="13"/>
                    <a:pt x="2" y="14"/>
                    <a:pt x="0" y="8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0" name="Freeform 93"/>
            <p:cNvSpPr>
              <a:spLocks noEditPoints="1"/>
            </p:cNvSpPr>
            <p:nvPr/>
          </p:nvSpPr>
          <p:spPr bwMode="auto">
            <a:xfrm>
              <a:off x="9455153" y="5170997"/>
              <a:ext cx="81292" cy="89422"/>
            </a:xfrm>
            <a:custGeom>
              <a:avLst/>
              <a:gdLst>
                <a:gd name="T0" fmla="*/ 0 w 13"/>
                <a:gd name="T1" fmla="*/ 9 h 14"/>
                <a:gd name="T2" fmla="*/ 2 w 13"/>
                <a:gd name="T3" fmla="*/ 8 h 14"/>
                <a:gd name="T4" fmla="*/ 3 w 13"/>
                <a:gd name="T5" fmla="*/ 8 h 14"/>
                <a:gd name="T6" fmla="*/ 2 w 13"/>
                <a:gd name="T7" fmla="*/ 8 h 14"/>
                <a:gd name="T8" fmla="*/ 0 w 13"/>
                <a:gd name="T9" fmla="*/ 9 h 14"/>
                <a:gd name="T10" fmla="*/ 0 w 13"/>
                <a:gd name="T11" fmla="*/ 8 h 14"/>
                <a:gd name="T12" fmla="*/ 5 w 13"/>
                <a:gd name="T13" fmla="*/ 0 h 14"/>
                <a:gd name="T14" fmla="*/ 6 w 13"/>
                <a:gd name="T15" fmla="*/ 0 h 14"/>
                <a:gd name="T16" fmla="*/ 11 w 13"/>
                <a:gd name="T17" fmla="*/ 4 h 14"/>
                <a:gd name="T18" fmla="*/ 13 w 13"/>
                <a:gd name="T19" fmla="*/ 10 h 14"/>
                <a:gd name="T20" fmla="*/ 11 w 13"/>
                <a:gd name="T21" fmla="*/ 13 h 14"/>
                <a:gd name="T22" fmla="*/ 7 w 13"/>
                <a:gd name="T23" fmla="*/ 14 h 14"/>
                <a:gd name="T24" fmla="*/ 7 w 13"/>
                <a:gd name="T25" fmla="*/ 14 h 14"/>
                <a:gd name="T26" fmla="*/ 0 w 13"/>
                <a:gd name="T27" fmla="*/ 9 h 14"/>
                <a:gd name="T28" fmla="*/ 7 w 13"/>
                <a:gd name="T29" fmla="*/ 11 h 14"/>
                <a:gd name="T30" fmla="*/ 10 w 13"/>
                <a:gd name="T31" fmla="*/ 10 h 14"/>
                <a:gd name="T32" fmla="*/ 10 w 13"/>
                <a:gd name="T33" fmla="*/ 10 h 14"/>
                <a:gd name="T34" fmla="*/ 8 w 13"/>
                <a:gd name="T35" fmla="*/ 5 h 14"/>
                <a:gd name="T36" fmla="*/ 6 w 13"/>
                <a:gd name="T37" fmla="*/ 3 h 14"/>
                <a:gd name="T38" fmla="*/ 6 w 13"/>
                <a:gd name="T39" fmla="*/ 3 h 14"/>
                <a:gd name="T40" fmla="*/ 4 w 13"/>
                <a:gd name="T41" fmla="*/ 6 h 14"/>
                <a:gd name="T42" fmla="*/ 3 w 13"/>
                <a:gd name="T43" fmla="*/ 8 h 14"/>
                <a:gd name="T44" fmla="*/ 7 w 13"/>
                <a:gd name="T4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4">
                  <a:moveTo>
                    <a:pt x="0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2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8" y="0"/>
                    <a:pt x="10" y="2"/>
                    <a:pt x="11" y="4"/>
                  </a:cubicBezTo>
                  <a:cubicBezTo>
                    <a:pt x="12" y="5"/>
                    <a:pt x="13" y="8"/>
                    <a:pt x="13" y="10"/>
                  </a:cubicBezTo>
                  <a:cubicBezTo>
                    <a:pt x="13" y="11"/>
                    <a:pt x="13" y="12"/>
                    <a:pt x="11" y="13"/>
                  </a:cubicBezTo>
                  <a:cubicBezTo>
                    <a:pt x="10" y="14"/>
                    <a:pt x="9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2" y="12"/>
                    <a:pt x="0" y="9"/>
                  </a:cubicBezTo>
                  <a:close/>
                  <a:moveTo>
                    <a:pt x="7" y="11"/>
                  </a:moveTo>
                  <a:cubicBezTo>
                    <a:pt x="8" y="11"/>
                    <a:pt x="9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9" y="7"/>
                    <a:pt x="8" y="5"/>
                  </a:cubicBezTo>
                  <a:cubicBezTo>
                    <a:pt x="8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11"/>
                    <a:pt x="6" y="11"/>
                    <a:pt x="7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1" name="Freeform 94"/>
            <p:cNvSpPr>
              <a:spLocks/>
            </p:cNvSpPr>
            <p:nvPr/>
          </p:nvSpPr>
          <p:spPr bwMode="auto">
            <a:xfrm>
              <a:off x="9333213" y="4756407"/>
              <a:ext cx="409172" cy="306202"/>
            </a:xfrm>
            <a:custGeom>
              <a:avLst/>
              <a:gdLst>
                <a:gd name="T0" fmla="*/ 0 w 64"/>
                <a:gd name="T1" fmla="*/ 6 h 48"/>
                <a:gd name="T2" fmla="*/ 58 w 64"/>
                <a:gd name="T3" fmla="*/ 48 h 48"/>
                <a:gd name="T4" fmla="*/ 64 w 64"/>
                <a:gd name="T5" fmla="*/ 38 h 48"/>
                <a:gd name="T6" fmla="*/ 9 w 64"/>
                <a:gd name="T7" fmla="*/ 0 h 48"/>
                <a:gd name="T8" fmla="*/ 0 w 64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0" y="6"/>
                  </a:moveTo>
                  <a:cubicBezTo>
                    <a:pt x="0" y="6"/>
                    <a:pt x="19" y="43"/>
                    <a:pt x="58" y="4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24" y="37"/>
                    <a:pt x="9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2" name="Freeform 95"/>
            <p:cNvSpPr>
              <a:spLocks noEditPoints="1"/>
            </p:cNvSpPr>
            <p:nvPr/>
          </p:nvSpPr>
          <p:spPr bwMode="auto">
            <a:xfrm>
              <a:off x="9325085" y="4748277"/>
              <a:ext cx="430850" cy="322460"/>
            </a:xfrm>
            <a:custGeom>
              <a:avLst/>
              <a:gdLst>
                <a:gd name="T0" fmla="*/ 59 w 67"/>
                <a:gd name="T1" fmla="*/ 50 h 50"/>
                <a:gd name="T2" fmla="*/ 0 w 67"/>
                <a:gd name="T3" fmla="*/ 8 h 50"/>
                <a:gd name="T4" fmla="*/ 0 w 67"/>
                <a:gd name="T5" fmla="*/ 6 h 50"/>
                <a:gd name="T6" fmla="*/ 9 w 67"/>
                <a:gd name="T7" fmla="*/ 0 h 50"/>
                <a:gd name="T8" fmla="*/ 10 w 67"/>
                <a:gd name="T9" fmla="*/ 0 h 50"/>
                <a:gd name="T10" fmla="*/ 11 w 67"/>
                <a:gd name="T11" fmla="*/ 1 h 50"/>
                <a:gd name="T12" fmla="*/ 66 w 67"/>
                <a:gd name="T13" fmla="*/ 38 h 50"/>
                <a:gd name="T14" fmla="*/ 67 w 67"/>
                <a:gd name="T15" fmla="*/ 39 h 50"/>
                <a:gd name="T16" fmla="*/ 67 w 67"/>
                <a:gd name="T17" fmla="*/ 40 h 50"/>
                <a:gd name="T18" fmla="*/ 60 w 67"/>
                <a:gd name="T19" fmla="*/ 49 h 50"/>
                <a:gd name="T20" fmla="*/ 59 w 67"/>
                <a:gd name="T21" fmla="*/ 50 h 50"/>
                <a:gd name="T22" fmla="*/ 17 w 67"/>
                <a:gd name="T23" fmla="*/ 25 h 50"/>
                <a:gd name="T24" fmla="*/ 58 w 67"/>
                <a:gd name="T25" fmla="*/ 47 h 50"/>
                <a:gd name="T26" fmla="*/ 63 w 67"/>
                <a:gd name="T27" fmla="*/ 41 h 50"/>
                <a:gd name="T28" fmla="*/ 9 w 67"/>
                <a:gd name="T29" fmla="*/ 3 h 50"/>
                <a:gd name="T30" fmla="*/ 3 w 67"/>
                <a:gd name="T31" fmla="*/ 8 h 50"/>
                <a:gd name="T32" fmla="*/ 17 w 67"/>
                <a:gd name="T33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50">
                  <a:moveTo>
                    <a:pt x="59" y="50"/>
                  </a:moveTo>
                  <a:cubicBezTo>
                    <a:pt x="19" y="45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26" y="36"/>
                    <a:pt x="65" y="38"/>
                    <a:pt x="66" y="38"/>
                  </a:cubicBezTo>
                  <a:cubicBezTo>
                    <a:pt x="66" y="38"/>
                    <a:pt x="67" y="38"/>
                    <a:pt x="67" y="39"/>
                  </a:cubicBezTo>
                  <a:cubicBezTo>
                    <a:pt x="67" y="39"/>
                    <a:pt x="67" y="40"/>
                    <a:pt x="67" y="40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0"/>
                    <a:pt x="59" y="50"/>
                    <a:pt x="59" y="50"/>
                  </a:cubicBezTo>
                  <a:close/>
                  <a:moveTo>
                    <a:pt x="17" y="25"/>
                  </a:moveTo>
                  <a:cubicBezTo>
                    <a:pt x="26" y="35"/>
                    <a:pt x="40" y="45"/>
                    <a:pt x="58" y="4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4" y="40"/>
                    <a:pt x="23" y="34"/>
                    <a:pt x="9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10"/>
                    <a:pt x="9" y="17"/>
                    <a:pt x="17" y="2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3" name="Freeform 96"/>
            <p:cNvSpPr>
              <a:spLocks/>
            </p:cNvSpPr>
            <p:nvPr/>
          </p:nvSpPr>
          <p:spPr bwMode="auto">
            <a:xfrm>
              <a:off x="9685480" y="4978607"/>
              <a:ext cx="140907" cy="233038"/>
            </a:xfrm>
            <a:custGeom>
              <a:avLst/>
              <a:gdLst>
                <a:gd name="T0" fmla="*/ 3 w 22"/>
                <a:gd name="T1" fmla="*/ 12 h 36"/>
                <a:gd name="T2" fmla="*/ 7 w 22"/>
                <a:gd name="T3" fmla="*/ 30 h 36"/>
                <a:gd name="T4" fmla="*/ 18 w 22"/>
                <a:gd name="T5" fmla="*/ 4 h 36"/>
                <a:gd name="T6" fmla="*/ 8 w 22"/>
                <a:gd name="T7" fmla="*/ 3 h 36"/>
                <a:gd name="T8" fmla="*/ 3 w 22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3" y="12"/>
                  </a:moveTo>
                  <a:cubicBezTo>
                    <a:pt x="3" y="12"/>
                    <a:pt x="0" y="36"/>
                    <a:pt x="7" y="30"/>
                  </a:cubicBezTo>
                  <a:cubicBezTo>
                    <a:pt x="12" y="27"/>
                    <a:pt x="22" y="8"/>
                    <a:pt x="18" y="4"/>
                  </a:cubicBezTo>
                  <a:cubicBezTo>
                    <a:pt x="13" y="0"/>
                    <a:pt x="8" y="3"/>
                    <a:pt x="8" y="3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B1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4" name="Freeform 97"/>
            <p:cNvSpPr>
              <a:spLocks noEditPoints="1"/>
            </p:cNvSpPr>
            <p:nvPr/>
          </p:nvSpPr>
          <p:spPr bwMode="auto">
            <a:xfrm>
              <a:off x="9690900" y="4978607"/>
              <a:ext cx="121939" cy="211360"/>
            </a:xfrm>
            <a:custGeom>
              <a:avLst/>
              <a:gdLst>
                <a:gd name="T0" fmla="*/ 0 w 19"/>
                <a:gd name="T1" fmla="*/ 29 h 33"/>
                <a:gd name="T2" fmla="*/ 0 w 19"/>
                <a:gd name="T3" fmla="*/ 23 h 33"/>
                <a:gd name="T4" fmla="*/ 1 w 19"/>
                <a:gd name="T5" fmla="*/ 12 h 33"/>
                <a:gd name="T6" fmla="*/ 1 w 19"/>
                <a:gd name="T7" fmla="*/ 12 h 33"/>
                <a:gd name="T8" fmla="*/ 6 w 19"/>
                <a:gd name="T9" fmla="*/ 2 h 33"/>
                <a:gd name="T10" fmla="*/ 6 w 19"/>
                <a:gd name="T11" fmla="*/ 2 h 33"/>
                <a:gd name="T12" fmla="*/ 11 w 19"/>
                <a:gd name="T13" fmla="*/ 1 h 33"/>
                <a:gd name="T14" fmla="*/ 18 w 19"/>
                <a:gd name="T15" fmla="*/ 3 h 33"/>
                <a:gd name="T16" fmla="*/ 19 w 19"/>
                <a:gd name="T17" fmla="*/ 7 h 33"/>
                <a:gd name="T18" fmla="*/ 7 w 19"/>
                <a:gd name="T19" fmla="*/ 31 h 33"/>
                <a:gd name="T20" fmla="*/ 4 w 19"/>
                <a:gd name="T21" fmla="*/ 33 h 33"/>
                <a:gd name="T22" fmla="*/ 0 w 19"/>
                <a:gd name="T23" fmla="*/ 29 h 33"/>
                <a:gd name="T24" fmla="*/ 3 w 19"/>
                <a:gd name="T25" fmla="*/ 23 h 33"/>
                <a:gd name="T26" fmla="*/ 3 w 19"/>
                <a:gd name="T27" fmla="*/ 28 h 33"/>
                <a:gd name="T28" fmla="*/ 4 w 19"/>
                <a:gd name="T29" fmla="*/ 30 h 33"/>
                <a:gd name="T30" fmla="*/ 5 w 19"/>
                <a:gd name="T31" fmla="*/ 29 h 33"/>
                <a:gd name="T32" fmla="*/ 16 w 19"/>
                <a:gd name="T33" fmla="*/ 7 h 33"/>
                <a:gd name="T34" fmla="*/ 16 w 19"/>
                <a:gd name="T35" fmla="*/ 5 h 33"/>
                <a:gd name="T36" fmla="*/ 11 w 19"/>
                <a:gd name="T37" fmla="*/ 4 h 33"/>
                <a:gd name="T38" fmla="*/ 8 w 19"/>
                <a:gd name="T39" fmla="*/ 4 h 33"/>
                <a:gd name="T40" fmla="*/ 3 w 19"/>
                <a:gd name="T41" fmla="*/ 13 h 33"/>
                <a:gd name="T42" fmla="*/ 3 w 19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33">
                  <a:moveTo>
                    <a:pt x="0" y="29"/>
                  </a:moveTo>
                  <a:cubicBezTo>
                    <a:pt x="0" y="27"/>
                    <a:pt x="0" y="25"/>
                    <a:pt x="0" y="23"/>
                  </a:cubicBezTo>
                  <a:cubicBezTo>
                    <a:pt x="0" y="17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19" y="4"/>
                    <a:pt x="19" y="5"/>
                    <a:pt x="19" y="7"/>
                  </a:cubicBezTo>
                  <a:cubicBezTo>
                    <a:pt x="19" y="15"/>
                    <a:pt x="12" y="28"/>
                    <a:pt x="7" y="31"/>
                  </a:cubicBezTo>
                  <a:cubicBezTo>
                    <a:pt x="6" y="32"/>
                    <a:pt x="5" y="33"/>
                    <a:pt x="4" y="33"/>
                  </a:cubicBezTo>
                  <a:cubicBezTo>
                    <a:pt x="2" y="32"/>
                    <a:pt x="1" y="31"/>
                    <a:pt x="0" y="29"/>
                  </a:cubicBezTo>
                  <a:close/>
                  <a:moveTo>
                    <a:pt x="3" y="23"/>
                  </a:moveTo>
                  <a:cubicBezTo>
                    <a:pt x="3" y="25"/>
                    <a:pt x="3" y="27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5" y="29"/>
                    <a:pt x="5" y="29"/>
                  </a:cubicBezTo>
                  <a:cubicBezTo>
                    <a:pt x="9" y="27"/>
                    <a:pt x="16" y="13"/>
                    <a:pt x="16" y="7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4" y="4"/>
                    <a:pt x="13" y="4"/>
                    <a:pt x="11" y="4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8"/>
                    <a:pt x="3" y="2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5" name="Freeform 98"/>
            <p:cNvSpPr>
              <a:spLocks/>
            </p:cNvSpPr>
            <p:nvPr/>
          </p:nvSpPr>
          <p:spPr bwMode="auto">
            <a:xfrm>
              <a:off x="9620446" y="5062608"/>
              <a:ext cx="97551" cy="84003"/>
            </a:xfrm>
            <a:custGeom>
              <a:avLst/>
              <a:gdLst>
                <a:gd name="T0" fmla="*/ 11 w 15"/>
                <a:gd name="T1" fmla="*/ 2 h 13"/>
                <a:gd name="T2" fmla="*/ 3 w 15"/>
                <a:gd name="T3" fmla="*/ 4 h 13"/>
                <a:gd name="T4" fmla="*/ 11 w 15"/>
                <a:gd name="T5" fmla="*/ 12 h 13"/>
                <a:gd name="T6" fmla="*/ 11 w 15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11" y="2"/>
                    <a:pt x="5" y="0"/>
                    <a:pt x="3" y="4"/>
                  </a:cubicBezTo>
                  <a:cubicBezTo>
                    <a:pt x="0" y="8"/>
                    <a:pt x="9" y="13"/>
                    <a:pt x="11" y="12"/>
                  </a:cubicBezTo>
                  <a:cubicBezTo>
                    <a:pt x="13" y="10"/>
                    <a:pt x="15" y="6"/>
                    <a:pt x="11" y="2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6" name="Freeform 99"/>
            <p:cNvSpPr>
              <a:spLocks noEditPoints="1"/>
            </p:cNvSpPr>
            <p:nvPr/>
          </p:nvSpPr>
          <p:spPr bwMode="auto">
            <a:xfrm>
              <a:off x="9628576" y="5062608"/>
              <a:ext cx="89422" cy="84003"/>
            </a:xfrm>
            <a:custGeom>
              <a:avLst/>
              <a:gdLst>
                <a:gd name="T0" fmla="*/ 0 w 14"/>
                <a:gd name="T1" fmla="*/ 5 h 13"/>
                <a:gd name="T2" fmla="*/ 0 w 14"/>
                <a:gd name="T3" fmla="*/ 3 h 13"/>
                <a:gd name="T4" fmla="*/ 7 w 14"/>
                <a:gd name="T5" fmla="*/ 0 h 13"/>
                <a:gd name="T6" fmla="*/ 10 w 14"/>
                <a:gd name="T7" fmla="*/ 0 h 13"/>
                <a:gd name="T8" fmla="*/ 10 w 14"/>
                <a:gd name="T9" fmla="*/ 2 h 13"/>
                <a:gd name="T10" fmla="*/ 9 w 14"/>
                <a:gd name="T11" fmla="*/ 3 h 13"/>
                <a:gd name="T12" fmla="*/ 10 w 14"/>
                <a:gd name="T13" fmla="*/ 2 h 13"/>
                <a:gd name="T14" fmla="*/ 10 w 14"/>
                <a:gd name="T15" fmla="*/ 0 h 13"/>
                <a:gd name="T16" fmla="*/ 11 w 14"/>
                <a:gd name="T17" fmla="*/ 1 h 13"/>
                <a:gd name="T18" fmla="*/ 14 w 14"/>
                <a:gd name="T19" fmla="*/ 7 h 13"/>
                <a:gd name="T20" fmla="*/ 11 w 14"/>
                <a:gd name="T21" fmla="*/ 13 h 13"/>
                <a:gd name="T22" fmla="*/ 9 w 14"/>
                <a:gd name="T23" fmla="*/ 13 h 13"/>
                <a:gd name="T24" fmla="*/ 0 w 14"/>
                <a:gd name="T25" fmla="*/ 5 h 13"/>
                <a:gd name="T26" fmla="*/ 9 w 14"/>
                <a:gd name="T27" fmla="*/ 10 h 13"/>
                <a:gd name="T28" fmla="*/ 9 w 14"/>
                <a:gd name="T29" fmla="*/ 10 h 13"/>
                <a:gd name="T30" fmla="*/ 11 w 14"/>
                <a:gd name="T31" fmla="*/ 7 h 13"/>
                <a:gd name="T32" fmla="*/ 9 w 14"/>
                <a:gd name="T33" fmla="*/ 3 h 13"/>
                <a:gd name="T34" fmla="*/ 7 w 14"/>
                <a:gd name="T35" fmla="*/ 3 h 13"/>
                <a:gd name="T36" fmla="*/ 3 w 14"/>
                <a:gd name="T37" fmla="*/ 4 h 13"/>
                <a:gd name="T38" fmla="*/ 3 w 14"/>
                <a:gd name="T39" fmla="*/ 5 h 13"/>
                <a:gd name="T40" fmla="*/ 5 w 14"/>
                <a:gd name="T41" fmla="*/ 9 h 13"/>
                <a:gd name="T42" fmla="*/ 9 w 14"/>
                <a:gd name="T43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0" y="5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3"/>
                    <a:pt x="14" y="5"/>
                    <a:pt x="14" y="7"/>
                  </a:cubicBezTo>
                  <a:cubicBezTo>
                    <a:pt x="14" y="10"/>
                    <a:pt x="12" y="12"/>
                    <a:pt x="11" y="13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5" y="13"/>
                    <a:pt x="0" y="10"/>
                    <a:pt x="0" y="5"/>
                  </a:cubicBezTo>
                  <a:close/>
                  <a:moveTo>
                    <a:pt x="9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4" y="7"/>
                    <a:pt x="5" y="9"/>
                  </a:cubicBezTo>
                  <a:cubicBezTo>
                    <a:pt x="6" y="10"/>
                    <a:pt x="8" y="10"/>
                    <a:pt x="9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7" name="Freeform 100"/>
            <p:cNvSpPr>
              <a:spLocks/>
            </p:cNvSpPr>
            <p:nvPr/>
          </p:nvSpPr>
          <p:spPr bwMode="auto">
            <a:xfrm>
              <a:off x="9680061" y="5011123"/>
              <a:ext cx="81292" cy="97551"/>
            </a:xfrm>
            <a:custGeom>
              <a:avLst/>
              <a:gdLst>
                <a:gd name="T0" fmla="*/ 1 w 13"/>
                <a:gd name="T1" fmla="*/ 10 h 15"/>
                <a:gd name="T2" fmla="*/ 3 w 13"/>
                <a:gd name="T3" fmla="*/ 2 h 15"/>
                <a:gd name="T4" fmla="*/ 11 w 13"/>
                <a:gd name="T5" fmla="*/ 11 h 15"/>
                <a:gd name="T6" fmla="*/ 1 w 13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1" y="10"/>
                  </a:moveTo>
                  <a:cubicBezTo>
                    <a:pt x="1" y="10"/>
                    <a:pt x="0" y="5"/>
                    <a:pt x="3" y="2"/>
                  </a:cubicBezTo>
                  <a:cubicBezTo>
                    <a:pt x="6" y="0"/>
                    <a:pt x="13" y="9"/>
                    <a:pt x="11" y="11"/>
                  </a:cubicBezTo>
                  <a:cubicBezTo>
                    <a:pt x="9" y="13"/>
                    <a:pt x="5" y="15"/>
                    <a:pt x="1" y="10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8" name="Freeform 101"/>
            <p:cNvSpPr>
              <a:spLocks noEditPoints="1"/>
            </p:cNvSpPr>
            <p:nvPr/>
          </p:nvSpPr>
          <p:spPr bwMode="auto">
            <a:xfrm>
              <a:off x="9680061" y="5019252"/>
              <a:ext cx="81292" cy="89422"/>
            </a:xfrm>
            <a:custGeom>
              <a:avLst/>
              <a:gdLst>
                <a:gd name="T0" fmla="*/ 0 w 13"/>
                <a:gd name="T1" fmla="*/ 10 h 14"/>
                <a:gd name="T2" fmla="*/ 1 w 13"/>
                <a:gd name="T3" fmla="*/ 9 h 14"/>
                <a:gd name="T4" fmla="*/ 3 w 13"/>
                <a:gd name="T5" fmla="*/ 9 h 14"/>
                <a:gd name="T6" fmla="*/ 1 w 13"/>
                <a:gd name="T7" fmla="*/ 9 h 14"/>
                <a:gd name="T8" fmla="*/ 0 w 13"/>
                <a:gd name="T9" fmla="*/ 10 h 14"/>
                <a:gd name="T10" fmla="*/ 0 w 13"/>
                <a:gd name="T11" fmla="*/ 9 h 14"/>
                <a:gd name="T12" fmla="*/ 0 w 13"/>
                <a:gd name="T13" fmla="*/ 7 h 14"/>
                <a:gd name="T14" fmla="*/ 3 w 13"/>
                <a:gd name="T15" fmla="*/ 0 h 14"/>
                <a:gd name="T16" fmla="*/ 4 w 13"/>
                <a:gd name="T17" fmla="*/ 0 h 14"/>
                <a:gd name="T18" fmla="*/ 10 w 13"/>
                <a:gd name="T19" fmla="*/ 3 h 14"/>
                <a:gd name="T20" fmla="*/ 13 w 13"/>
                <a:gd name="T21" fmla="*/ 9 h 14"/>
                <a:gd name="T22" fmla="*/ 12 w 13"/>
                <a:gd name="T23" fmla="*/ 12 h 14"/>
                <a:gd name="T24" fmla="*/ 6 w 13"/>
                <a:gd name="T25" fmla="*/ 14 h 14"/>
                <a:gd name="T26" fmla="*/ 6 w 13"/>
                <a:gd name="T27" fmla="*/ 14 h 14"/>
                <a:gd name="T28" fmla="*/ 0 w 13"/>
                <a:gd name="T29" fmla="*/ 10 h 14"/>
                <a:gd name="T30" fmla="*/ 6 w 13"/>
                <a:gd name="T31" fmla="*/ 11 h 14"/>
                <a:gd name="T32" fmla="*/ 10 w 13"/>
                <a:gd name="T33" fmla="*/ 9 h 14"/>
                <a:gd name="T34" fmla="*/ 10 w 13"/>
                <a:gd name="T35" fmla="*/ 9 h 14"/>
                <a:gd name="T36" fmla="*/ 8 w 13"/>
                <a:gd name="T37" fmla="*/ 5 h 14"/>
                <a:gd name="T38" fmla="*/ 4 w 13"/>
                <a:gd name="T39" fmla="*/ 3 h 14"/>
                <a:gd name="T40" fmla="*/ 4 w 13"/>
                <a:gd name="T41" fmla="*/ 3 h 14"/>
                <a:gd name="T42" fmla="*/ 3 w 13"/>
                <a:gd name="T43" fmla="*/ 7 h 14"/>
                <a:gd name="T44" fmla="*/ 3 w 13"/>
                <a:gd name="T45" fmla="*/ 8 h 14"/>
                <a:gd name="T46" fmla="*/ 6 w 13"/>
                <a:gd name="T4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14">
                  <a:moveTo>
                    <a:pt x="0" y="1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5"/>
                    <a:pt x="0" y="2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7" y="0"/>
                    <a:pt x="8" y="1"/>
                    <a:pt x="10" y="3"/>
                  </a:cubicBezTo>
                  <a:cubicBezTo>
                    <a:pt x="12" y="5"/>
                    <a:pt x="13" y="7"/>
                    <a:pt x="13" y="9"/>
                  </a:cubicBezTo>
                  <a:cubicBezTo>
                    <a:pt x="13" y="10"/>
                    <a:pt x="13" y="11"/>
                    <a:pt x="12" y="12"/>
                  </a:cubicBezTo>
                  <a:cubicBezTo>
                    <a:pt x="10" y="13"/>
                    <a:pt x="9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14"/>
                    <a:pt x="2" y="12"/>
                    <a:pt x="0" y="10"/>
                  </a:cubicBezTo>
                  <a:close/>
                  <a:moveTo>
                    <a:pt x="6" y="11"/>
                  </a:moveTo>
                  <a:cubicBezTo>
                    <a:pt x="7" y="11"/>
                    <a:pt x="9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9" y="7"/>
                    <a:pt x="8" y="5"/>
                  </a:cubicBezTo>
                  <a:cubicBezTo>
                    <a:pt x="7" y="3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6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0"/>
                    <a:pt x="5" y="11"/>
                    <a:pt x="6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9" name="Freeform 102"/>
            <p:cNvSpPr>
              <a:spLocks/>
            </p:cNvSpPr>
            <p:nvPr/>
          </p:nvSpPr>
          <p:spPr bwMode="auto">
            <a:xfrm>
              <a:off x="8821073" y="4114197"/>
              <a:ext cx="877957" cy="1005316"/>
            </a:xfrm>
            <a:custGeom>
              <a:avLst/>
              <a:gdLst>
                <a:gd name="T0" fmla="*/ 54 w 137"/>
                <a:gd name="T1" fmla="*/ 1 h 157"/>
                <a:gd name="T2" fmla="*/ 0 w 137"/>
                <a:gd name="T3" fmla="*/ 110 h 157"/>
                <a:gd name="T4" fmla="*/ 137 w 137"/>
                <a:gd name="T5" fmla="*/ 111 h 157"/>
                <a:gd name="T6" fmla="*/ 78 w 137"/>
                <a:gd name="T7" fmla="*/ 0 h 157"/>
                <a:gd name="T8" fmla="*/ 54 w 137"/>
                <a:gd name="T9" fmla="*/ 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57">
                  <a:moveTo>
                    <a:pt x="54" y="1"/>
                  </a:moveTo>
                  <a:cubicBezTo>
                    <a:pt x="54" y="1"/>
                    <a:pt x="31" y="75"/>
                    <a:pt x="0" y="110"/>
                  </a:cubicBezTo>
                  <a:cubicBezTo>
                    <a:pt x="0" y="110"/>
                    <a:pt x="64" y="157"/>
                    <a:pt x="137" y="111"/>
                  </a:cubicBezTo>
                  <a:cubicBezTo>
                    <a:pt x="137" y="111"/>
                    <a:pt x="94" y="60"/>
                    <a:pt x="78" y="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0" name="Freeform 103"/>
            <p:cNvSpPr>
              <a:spLocks noEditPoints="1"/>
            </p:cNvSpPr>
            <p:nvPr/>
          </p:nvSpPr>
          <p:spPr bwMode="auto">
            <a:xfrm>
              <a:off x="8807523" y="4108778"/>
              <a:ext cx="896926" cy="858990"/>
            </a:xfrm>
            <a:custGeom>
              <a:avLst/>
              <a:gdLst>
                <a:gd name="T0" fmla="*/ 71 w 140"/>
                <a:gd name="T1" fmla="*/ 134 h 134"/>
                <a:gd name="T2" fmla="*/ 1 w 140"/>
                <a:gd name="T3" fmla="*/ 112 h 134"/>
                <a:gd name="T4" fmla="*/ 0 w 140"/>
                <a:gd name="T5" fmla="*/ 111 h 134"/>
                <a:gd name="T6" fmla="*/ 1 w 140"/>
                <a:gd name="T7" fmla="*/ 110 h 134"/>
                <a:gd name="T8" fmla="*/ 39 w 140"/>
                <a:gd name="T9" fmla="*/ 43 h 134"/>
                <a:gd name="T10" fmla="*/ 55 w 140"/>
                <a:gd name="T11" fmla="*/ 1 h 134"/>
                <a:gd name="T12" fmla="*/ 56 w 140"/>
                <a:gd name="T13" fmla="*/ 0 h 134"/>
                <a:gd name="T14" fmla="*/ 80 w 140"/>
                <a:gd name="T15" fmla="*/ 0 h 134"/>
                <a:gd name="T16" fmla="*/ 81 w 140"/>
                <a:gd name="T17" fmla="*/ 1 h 134"/>
                <a:gd name="T18" fmla="*/ 116 w 140"/>
                <a:gd name="T19" fmla="*/ 78 h 134"/>
                <a:gd name="T20" fmla="*/ 140 w 140"/>
                <a:gd name="T21" fmla="*/ 111 h 134"/>
                <a:gd name="T22" fmla="*/ 140 w 140"/>
                <a:gd name="T23" fmla="*/ 112 h 134"/>
                <a:gd name="T24" fmla="*/ 139 w 140"/>
                <a:gd name="T25" fmla="*/ 113 h 134"/>
                <a:gd name="T26" fmla="*/ 71 w 140"/>
                <a:gd name="T27" fmla="*/ 134 h 134"/>
                <a:gd name="T28" fmla="*/ 22 w 140"/>
                <a:gd name="T29" fmla="*/ 120 h 134"/>
                <a:gd name="T30" fmla="*/ 71 w 140"/>
                <a:gd name="T31" fmla="*/ 131 h 134"/>
                <a:gd name="T32" fmla="*/ 136 w 140"/>
                <a:gd name="T33" fmla="*/ 111 h 134"/>
                <a:gd name="T34" fmla="*/ 78 w 140"/>
                <a:gd name="T35" fmla="*/ 3 h 134"/>
                <a:gd name="T36" fmla="*/ 57 w 140"/>
                <a:gd name="T37" fmla="*/ 3 h 134"/>
                <a:gd name="T38" fmla="*/ 4 w 140"/>
                <a:gd name="T39" fmla="*/ 111 h 134"/>
                <a:gd name="T40" fmla="*/ 22 w 140"/>
                <a:gd name="T41" fmla="*/ 1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34">
                  <a:moveTo>
                    <a:pt x="71" y="134"/>
                  </a:moveTo>
                  <a:cubicBezTo>
                    <a:pt x="30" y="134"/>
                    <a:pt x="1" y="113"/>
                    <a:pt x="1" y="112"/>
                  </a:cubicBezTo>
                  <a:cubicBezTo>
                    <a:pt x="1" y="112"/>
                    <a:pt x="0" y="112"/>
                    <a:pt x="0" y="111"/>
                  </a:cubicBezTo>
                  <a:cubicBezTo>
                    <a:pt x="0" y="111"/>
                    <a:pt x="0" y="111"/>
                    <a:pt x="1" y="110"/>
                  </a:cubicBezTo>
                  <a:cubicBezTo>
                    <a:pt x="16" y="93"/>
                    <a:pt x="30" y="66"/>
                    <a:pt x="39" y="43"/>
                  </a:cubicBezTo>
                  <a:cubicBezTo>
                    <a:pt x="49" y="20"/>
                    <a:pt x="55" y="1"/>
                    <a:pt x="55" y="1"/>
                  </a:cubicBezTo>
                  <a:cubicBezTo>
                    <a:pt x="55" y="1"/>
                    <a:pt x="55" y="0"/>
                    <a:pt x="5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1" y="0"/>
                    <a:pt x="81" y="1"/>
                  </a:cubicBezTo>
                  <a:cubicBezTo>
                    <a:pt x="89" y="31"/>
                    <a:pt x="104" y="58"/>
                    <a:pt x="116" y="78"/>
                  </a:cubicBezTo>
                  <a:cubicBezTo>
                    <a:pt x="129" y="98"/>
                    <a:pt x="140" y="111"/>
                    <a:pt x="140" y="111"/>
                  </a:cubicBezTo>
                  <a:cubicBezTo>
                    <a:pt x="140" y="111"/>
                    <a:pt x="140" y="112"/>
                    <a:pt x="140" y="112"/>
                  </a:cubicBezTo>
                  <a:cubicBezTo>
                    <a:pt x="140" y="113"/>
                    <a:pt x="140" y="113"/>
                    <a:pt x="139" y="113"/>
                  </a:cubicBezTo>
                  <a:cubicBezTo>
                    <a:pt x="115" y="128"/>
                    <a:pt x="92" y="134"/>
                    <a:pt x="71" y="134"/>
                  </a:cubicBezTo>
                  <a:close/>
                  <a:moveTo>
                    <a:pt x="22" y="120"/>
                  </a:moveTo>
                  <a:cubicBezTo>
                    <a:pt x="34" y="126"/>
                    <a:pt x="51" y="131"/>
                    <a:pt x="71" y="131"/>
                  </a:cubicBezTo>
                  <a:cubicBezTo>
                    <a:pt x="91" y="131"/>
                    <a:pt x="113" y="126"/>
                    <a:pt x="136" y="111"/>
                  </a:cubicBezTo>
                  <a:cubicBezTo>
                    <a:pt x="130" y="103"/>
                    <a:pt x="93" y="57"/>
                    <a:pt x="7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4" y="12"/>
                    <a:pt x="33" y="77"/>
                    <a:pt x="4" y="111"/>
                  </a:cubicBezTo>
                  <a:cubicBezTo>
                    <a:pt x="7" y="113"/>
                    <a:pt x="13" y="116"/>
                    <a:pt x="22" y="12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1" name="Freeform 104"/>
            <p:cNvSpPr>
              <a:spLocks/>
            </p:cNvSpPr>
            <p:nvPr/>
          </p:nvSpPr>
          <p:spPr bwMode="auto">
            <a:xfrm>
              <a:off x="8577196" y="3748383"/>
              <a:ext cx="620532" cy="680147"/>
            </a:xfrm>
            <a:custGeom>
              <a:avLst/>
              <a:gdLst>
                <a:gd name="T0" fmla="*/ 92 w 97"/>
                <a:gd name="T1" fmla="*/ 58 h 106"/>
                <a:gd name="T2" fmla="*/ 27 w 97"/>
                <a:gd name="T3" fmla="*/ 24 h 106"/>
                <a:gd name="T4" fmla="*/ 33 w 97"/>
                <a:gd name="T5" fmla="*/ 10 h 106"/>
                <a:gd name="T6" fmla="*/ 25 w 97"/>
                <a:gd name="T7" fmla="*/ 13 h 106"/>
                <a:gd name="T8" fmla="*/ 18 w 97"/>
                <a:gd name="T9" fmla="*/ 1 h 106"/>
                <a:gd name="T10" fmla="*/ 16 w 97"/>
                <a:gd name="T11" fmla="*/ 14 h 106"/>
                <a:gd name="T12" fmla="*/ 6 w 97"/>
                <a:gd name="T13" fmla="*/ 5 h 106"/>
                <a:gd name="T14" fmla="*/ 11 w 97"/>
                <a:gd name="T15" fmla="*/ 18 h 106"/>
                <a:gd name="T16" fmla="*/ 0 w 97"/>
                <a:gd name="T17" fmla="*/ 18 h 106"/>
                <a:gd name="T18" fmla="*/ 9 w 97"/>
                <a:gd name="T19" fmla="*/ 24 h 106"/>
                <a:gd name="T20" fmla="*/ 3 w 97"/>
                <a:gd name="T21" fmla="*/ 30 h 106"/>
                <a:gd name="T22" fmla="*/ 16 w 97"/>
                <a:gd name="T23" fmla="*/ 30 h 106"/>
                <a:gd name="T24" fmla="*/ 97 w 97"/>
                <a:gd name="T25" fmla="*/ 63 h 106"/>
                <a:gd name="T26" fmla="*/ 92 w 97"/>
                <a:gd name="T27" fmla="*/ 5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06">
                  <a:moveTo>
                    <a:pt x="92" y="58"/>
                  </a:moveTo>
                  <a:cubicBezTo>
                    <a:pt x="92" y="58"/>
                    <a:pt x="36" y="94"/>
                    <a:pt x="27" y="24"/>
                  </a:cubicBezTo>
                  <a:cubicBezTo>
                    <a:pt x="27" y="24"/>
                    <a:pt x="38" y="15"/>
                    <a:pt x="33" y="10"/>
                  </a:cubicBezTo>
                  <a:cubicBezTo>
                    <a:pt x="30" y="5"/>
                    <a:pt x="25" y="13"/>
                    <a:pt x="25" y="13"/>
                  </a:cubicBezTo>
                  <a:cubicBezTo>
                    <a:pt x="25" y="13"/>
                    <a:pt x="24" y="0"/>
                    <a:pt x="18" y="1"/>
                  </a:cubicBezTo>
                  <a:cubicBezTo>
                    <a:pt x="12" y="1"/>
                    <a:pt x="16" y="14"/>
                    <a:pt x="16" y="14"/>
                  </a:cubicBezTo>
                  <a:cubicBezTo>
                    <a:pt x="16" y="14"/>
                    <a:pt x="11" y="3"/>
                    <a:pt x="6" y="5"/>
                  </a:cubicBezTo>
                  <a:cubicBezTo>
                    <a:pt x="1" y="8"/>
                    <a:pt x="11" y="18"/>
                    <a:pt x="11" y="18"/>
                  </a:cubicBezTo>
                  <a:cubicBezTo>
                    <a:pt x="11" y="18"/>
                    <a:pt x="0" y="12"/>
                    <a:pt x="0" y="18"/>
                  </a:cubicBezTo>
                  <a:cubicBezTo>
                    <a:pt x="1" y="24"/>
                    <a:pt x="9" y="24"/>
                    <a:pt x="9" y="24"/>
                  </a:cubicBezTo>
                  <a:cubicBezTo>
                    <a:pt x="9" y="24"/>
                    <a:pt x="1" y="25"/>
                    <a:pt x="3" y="30"/>
                  </a:cubicBezTo>
                  <a:cubicBezTo>
                    <a:pt x="5" y="34"/>
                    <a:pt x="16" y="30"/>
                    <a:pt x="16" y="30"/>
                  </a:cubicBezTo>
                  <a:cubicBezTo>
                    <a:pt x="16" y="30"/>
                    <a:pt x="29" y="106"/>
                    <a:pt x="97" y="63"/>
                  </a:cubicBezTo>
                  <a:lnTo>
                    <a:pt x="92" y="58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2" name="Freeform 105"/>
            <p:cNvSpPr>
              <a:spLocks noEditPoints="1"/>
            </p:cNvSpPr>
            <p:nvPr/>
          </p:nvSpPr>
          <p:spPr bwMode="auto">
            <a:xfrm>
              <a:off x="8569065" y="3742963"/>
              <a:ext cx="634080" cy="506723"/>
            </a:xfrm>
            <a:custGeom>
              <a:avLst/>
              <a:gdLst>
                <a:gd name="T0" fmla="*/ 9 w 99"/>
                <a:gd name="T1" fmla="*/ 34 h 79"/>
                <a:gd name="T2" fmla="*/ 2 w 99"/>
                <a:gd name="T3" fmla="*/ 29 h 79"/>
                <a:gd name="T4" fmla="*/ 0 w 99"/>
                <a:gd name="T5" fmla="*/ 19 h 79"/>
                <a:gd name="T6" fmla="*/ 1 w 99"/>
                <a:gd name="T7" fmla="*/ 16 h 79"/>
                <a:gd name="T8" fmla="*/ 7 w 99"/>
                <a:gd name="T9" fmla="*/ 15 h 79"/>
                <a:gd name="T10" fmla="*/ 6 w 99"/>
                <a:gd name="T11" fmla="*/ 5 h 79"/>
                <a:gd name="T12" fmla="*/ 15 w 99"/>
                <a:gd name="T13" fmla="*/ 8 h 79"/>
                <a:gd name="T14" fmla="*/ 19 w 99"/>
                <a:gd name="T15" fmla="*/ 0 h 79"/>
                <a:gd name="T16" fmla="*/ 26 w 99"/>
                <a:gd name="T17" fmla="*/ 7 h 79"/>
                <a:gd name="T18" fmla="*/ 32 w 99"/>
                <a:gd name="T19" fmla="*/ 8 h 79"/>
                <a:gd name="T20" fmla="*/ 37 w 99"/>
                <a:gd name="T21" fmla="*/ 14 h 79"/>
                <a:gd name="T22" fmla="*/ 63 w 99"/>
                <a:gd name="T23" fmla="*/ 67 h 79"/>
                <a:gd name="T24" fmla="*/ 94 w 99"/>
                <a:gd name="T25" fmla="*/ 58 h 79"/>
                <a:gd name="T26" fmla="*/ 99 w 99"/>
                <a:gd name="T27" fmla="*/ 65 h 79"/>
                <a:gd name="T28" fmla="*/ 61 w 99"/>
                <a:gd name="T29" fmla="*/ 79 h 79"/>
                <a:gd name="T30" fmla="*/ 18 w 99"/>
                <a:gd name="T31" fmla="*/ 30 h 79"/>
                <a:gd name="T32" fmla="*/ 27 w 99"/>
                <a:gd name="T33" fmla="*/ 53 h 79"/>
                <a:gd name="T34" fmla="*/ 96 w 99"/>
                <a:gd name="T35" fmla="*/ 64 h 79"/>
                <a:gd name="T36" fmla="*/ 63 w 99"/>
                <a:gd name="T37" fmla="*/ 70 h 79"/>
                <a:gd name="T38" fmla="*/ 27 w 99"/>
                <a:gd name="T39" fmla="*/ 24 h 79"/>
                <a:gd name="T40" fmla="*/ 34 w 99"/>
                <a:gd name="T41" fmla="*/ 14 h 79"/>
                <a:gd name="T42" fmla="*/ 32 w 99"/>
                <a:gd name="T43" fmla="*/ 11 h 79"/>
                <a:gd name="T44" fmla="*/ 27 w 99"/>
                <a:gd name="T45" fmla="*/ 15 h 79"/>
                <a:gd name="T46" fmla="*/ 24 w 99"/>
                <a:gd name="T47" fmla="*/ 14 h 79"/>
                <a:gd name="T48" fmla="*/ 19 w 99"/>
                <a:gd name="T49" fmla="*/ 3 h 79"/>
                <a:gd name="T50" fmla="*/ 18 w 99"/>
                <a:gd name="T51" fmla="*/ 7 h 79"/>
                <a:gd name="T52" fmla="*/ 18 w 99"/>
                <a:gd name="T53" fmla="*/ 17 h 79"/>
                <a:gd name="T54" fmla="*/ 13 w 99"/>
                <a:gd name="T55" fmla="*/ 11 h 79"/>
                <a:gd name="T56" fmla="*/ 7 w 99"/>
                <a:gd name="T57" fmla="*/ 8 h 79"/>
                <a:gd name="T58" fmla="*/ 10 w 99"/>
                <a:gd name="T59" fmla="*/ 15 h 79"/>
                <a:gd name="T60" fmla="*/ 14 w 99"/>
                <a:gd name="T61" fmla="*/ 20 h 79"/>
                <a:gd name="T62" fmla="*/ 9 w 99"/>
                <a:gd name="T63" fmla="*/ 19 h 79"/>
                <a:gd name="T64" fmla="*/ 3 w 99"/>
                <a:gd name="T65" fmla="*/ 18 h 79"/>
                <a:gd name="T66" fmla="*/ 10 w 99"/>
                <a:gd name="T67" fmla="*/ 23 h 79"/>
                <a:gd name="T68" fmla="*/ 12 w 99"/>
                <a:gd name="T69" fmla="*/ 25 h 79"/>
                <a:gd name="T70" fmla="*/ 8 w 99"/>
                <a:gd name="T71" fmla="*/ 27 h 79"/>
                <a:gd name="T72" fmla="*/ 5 w 99"/>
                <a:gd name="T73" fmla="*/ 30 h 79"/>
                <a:gd name="T74" fmla="*/ 16 w 99"/>
                <a:gd name="T75" fmla="*/ 30 h 79"/>
                <a:gd name="T76" fmla="*/ 18 w 99"/>
                <a:gd name="T77" fmla="*/ 30 h 79"/>
                <a:gd name="T78" fmla="*/ 93 w 99"/>
                <a:gd name="T79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79">
                  <a:moveTo>
                    <a:pt x="16" y="33"/>
                  </a:moveTo>
                  <a:cubicBezTo>
                    <a:pt x="14" y="34"/>
                    <a:pt x="11" y="34"/>
                    <a:pt x="9" y="34"/>
                  </a:cubicBezTo>
                  <a:cubicBezTo>
                    <a:pt x="7" y="34"/>
                    <a:pt x="4" y="34"/>
                    <a:pt x="3" y="31"/>
                  </a:cubicBezTo>
                  <a:cubicBezTo>
                    <a:pt x="2" y="31"/>
                    <a:pt x="2" y="30"/>
                    <a:pt x="2" y="29"/>
                  </a:cubicBezTo>
                  <a:cubicBezTo>
                    <a:pt x="2" y="27"/>
                    <a:pt x="3" y="26"/>
                    <a:pt x="5" y="25"/>
                  </a:cubicBezTo>
                  <a:cubicBezTo>
                    <a:pt x="2" y="24"/>
                    <a:pt x="0" y="23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6" y="13"/>
                    <a:pt x="4" y="11"/>
                    <a:pt x="4" y="8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1" y="4"/>
                    <a:pt x="13" y="6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4" y="4"/>
                    <a:pt x="15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5" y="4"/>
                    <a:pt x="26" y="7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8" y="9"/>
                    <a:pt x="30" y="8"/>
                    <a:pt x="32" y="8"/>
                  </a:cubicBezTo>
                  <a:cubicBezTo>
                    <a:pt x="33" y="8"/>
                    <a:pt x="34" y="9"/>
                    <a:pt x="35" y="10"/>
                  </a:cubicBezTo>
                  <a:cubicBezTo>
                    <a:pt x="36" y="11"/>
                    <a:pt x="37" y="13"/>
                    <a:pt x="37" y="14"/>
                  </a:cubicBezTo>
                  <a:cubicBezTo>
                    <a:pt x="37" y="19"/>
                    <a:pt x="31" y="24"/>
                    <a:pt x="30" y="26"/>
                  </a:cubicBezTo>
                  <a:cubicBezTo>
                    <a:pt x="34" y="59"/>
                    <a:pt x="49" y="66"/>
                    <a:pt x="63" y="67"/>
                  </a:cubicBezTo>
                  <a:cubicBezTo>
                    <a:pt x="78" y="67"/>
                    <a:pt x="92" y="57"/>
                    <a:pt x="92" y="57"/>
                  </a:cubicBezTo>
                  <a:cubicBezTo>
                    <a:pt x="93" y="57"/>
                    <a:pt x="94" y="57"/>
                    <a:pt x="94" y="58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4"/>
                    <a:pt x="99" y="64"/>
                    <a:pt x="99" y="65"/>
                  </a:cubicBezTo>
                  <a:cubicBezTo>
                    <a:pt x="99" y="65"/>
                    <a:pt x="99" y="65"/>
                    <a:pt x="99" y="66"/>
                  </a:cubicBezTo>
                  <a:cubicBezTo>
                    <a:pt x="84" y="75"/>
                    <a:pt x="71" y="79"/>
                    <a:pt x="61" y="79"/>
                  </a:cubicBezTo>
                  <a:cubicBezTo>
                    <a:pt x="28" y="79"/>
                    <a:pt x="18" y="42"/>
                    <a:pt x="16" y="33"/>
                  </a:cubicBezTo>
                  <a:close/>
                  <a:moveTo>
                    <a:pt x="18" y="30"/>
                  </a:moveTo>
                  <a:cubicBezTo>
                    <a:pt x="18" y="30"/>
                    <a:pt x="18" y="30"/>
                    <a:pt x="18" y="31"/>
                  </a:cubicBezTo>
                  <a:cubicBezTo>
                    <a:pt x="18" y="31"/>
                    <a:pt x="20" y="42"/>
                    <a:pt x="27" y="53"/>
                  </a:cubicBezTo>
                  <a:cubicBezTo>
                    <a:pt x="33" y="65"/>
                    <a:pt x="44" y="76"/>
                    <a:pt x="61" y="76"/>
                  </a:cubicBezTo>
                  <a:cubicBezTo>
                    <a:pt x="70" y="76"/>
                    <a:pt x="82" y="73"/>
                    <a:pt x="96" y="64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89" y="63"/>
                    <a:pt x="77" y="70"/>
                    <a:pt x="63" y="70"/>
                  </a:cubicBezTo>
                  <a:cubicBezTo>
                    <a:pt x="48" y="70"/>
                    <a:pt x="31" y="60"/>
                    <a:pt x="26" y="25"/>
                  </a:cubicBezTo>
                  <a:cubicBezTo>
                    <a:pt x="26" y="25"/>
                    <a:pt x="27" y="24"/>
                    <a:pt x="27" y="24"/>
                  </a:cubicBezTo>
                  <a:cubicBezTo>
                    <a:pt x="27" y="24"/>
                    <a:pt x="29" y="23"/>
                    <a:pt x="30" y="21"/>
                  </a:cubicBezTo>
                  <a:cubicBezTo>
                    <a:pt x="32" y="19"/>
                    <a:pt x="34" y="16"/>
                    <a:pt x="34" y="14"/>
                  </a:cubicBezTo>
                  <a:cubicBezTo>
                    <a:pt x="34" y="13"/>
                    <a:pt x="34" y="12"/>
                    <a:pt x="33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0" y="12"/>
                    <a:pt x="29" y="13"/>
                  </a:cubicBezTo>
                  <a:cubicBezTo>
                    <a:pt x="27" y="14"/>
                    <a:pt x="27" y="15"/>
                    <a:pt x="27" y="15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4" y="14"/>
                    <a:pt x="24" y="11"/>
                    <a:pt x="23" y="8"/>
                  </a:cubicBezTo>
                  <a:cubicBezTo>
                    <a:pt x="22" y="5"/>
                    <a:pt x="21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4"/>
                    <a:pt x="18" y="7"/>
                  </a:cubicBezTo>
                  <a:cubicBezTo>
                    <a:pt x="17" y="11"/>
                    <a:pt x="19" y="15"/>
                    <a:pt x="19" y="15"/>
                  </a:cubicBezTo>
                  <a:cubicBezTo>
                    <a:pt x="19" y="16"/>
                    <a:pt x="19" y="16"/>
                    <a:pt x="18" y="17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6" y="16"/>
                    <a:pt x="15" y="14"/>
                    <a:pt x="13" y="11"/>
                  </a:cubicBezTo>
                  <a:cubicBezTo>
                    <a:pt x="12" y="9"/>
                    <a:pt x="9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8" y="12"/>
                    <a:pt x="10" y="15"/>
                  </a:cubicBezTo>
                  <a:cubicBezTo>
                    <a:pt x="12" y="17"/>
                    <a:pt x="14" y="18"/>
                    <a:pt x="14" y="18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2" y="21"/>
                    <a:pt x="10" y="20"/>
                    <a:pt x="9" y="19"/>
                  </a:cubicBezTo>
                  <a:cubicBezTo>
                    <a:pt x="7" y="19"/>
                    <a:pt x="5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1" y="26"/>
                    <a:pt x="9" y="27"/>
                    <a:pt x="8" y="27"/>
                  </a:cubicBezTo>
                  <a:cubicBezTo>
                    <a:pt x="6" y="28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1"/>
                    <a:pt x="9" y="31"/>
                  </a:cubicBezTo>
                  <a:cubicBezTo>
                    <a:pt x="12" y="31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lnTo>
                    <a:pt x="18" y="30"/>
                  </a:lnTo>
                  <a:close/>
                  <a:moveTo>
                    <a:pt x="92" y="60"/>
                  </a:moveTo>
                  <a:cubicBezTo>
                    <a:pt x="93" y="59"/>
                    <a:pt x="93" y="59"/>
                    <a:pt x="93" y="59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3" name="Freeform 106"/>
            <p:cNvSpPr>
              <a:spLocks/>
            </p:cNvSpPr>
            <p:nvPr/>
          </p:nvSpPr>
          <p:spPr bwMode="auto">
            <a:xfrm>
              <a:off x="9037852" y="4043744"/>
              <a:ext cx="379364" cy="205941"/>
            </a:xfrm>
            <a:custGeom>
              <a:avLst/>
              <a:gdLst>
                <a:gd name="T0" fmla="*/ 14 w 59"/>
                <a:gd name="T1" fmla="*/ 0 h 32"/>
                <a:gd name="T2" fmla="*/ 0 w 59"/>
                <a:gd name="T3" fmla="*/ 16 h 32"/>
                <a:gd name="T4" fmla="*/ 59 w 59"/>
                <a:gd name="T5" fmla="*/ 19 h 32"/>
                <a:gd name="T6" fmla="*/ 47 w 59"/>
                <a:gd name="T7" fmla="*/ 0 h 32"/>
                <a:gd name="T8" fmla="*/ 14 w 5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14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29" y="32"/>
                    <a:pt x="59" y="19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4" name="Freeform 107"/>
            <p:cNvSpPr>
              <a:spLocks noEditPoints="1"/>
            </p:cNvSpPr>
            <p:nvPr/>
          </p:nvSpPr>
          <p:spPr bwMode="auto">
            <a:xfrm>
              <a:off x="9024302" y="4030196"/>
              <a:ext cx="403753" cy="181554"/>
            </a:xfrm>
            <a:custGeom>
              <a:avLst/>
              <a:gdLst>
                <a:gd name="T0" fmla="*/ 1 w 63"/>
                <a:gd name="T1" fmla="*/ 19 h 28"/>
                <a:gd name="T2" fmla="*/ 0 w 63"/>
                <a:gd name="T3" fmla="*/ 18 h 28"/>
                <a:gd name="T4" fmla="*/ 1 w 63"/>
                <a:gd name="T5" fmla="*/ 17 h 28"/>
                <a:gd name="T6" fmla="*/ 15 w 63"/>
                <a:gd name="T7" fmla="*/ 1 h 28"/>
                <a:gd name="T8" fmla="*/ 16 w 63"/>
                <a:gd name="T9" fmla="*/ 0 h 28"/>
                <a:gd name="T10" fmla="*/ 49 w 63"/>
                <a:gd name="T11" fmla="*/ 0 h 28"/>
                <a:gd name="T12" fmla="*/ 51 w 63"/>
                <a:gd name="T13" fmla="*/ 1 h 28"/>
                <a:gd name="T14" fmla="*/ 63 w 63"/>
                <a:gd name="T15" fmla="*/ 21 h 28"/>
                <a:gd name="T16" fmla="*/ 63 w 63"/>
                <a:gd name="T17" fmla="*/ 22 h 28"/>
                <a:gd name="T18" fmla="*/ 62 w 63"/>
                <a:gd name="T19" fmla="*/ 23 h 28"/>
                <a:gd name="T20" fmla="*/ 36 w 63"/>
                <a:gd name="T21" fmla="*/ 28 h 28"/>
                <a:gd name="T22" fmla="*/ 1 w 63"/>
                <a:gd name="T23" fmla="*/ 19 h 28"/>
                <a:gd name="T24" fmla="*/ 12 w 63"/>
                <a:gd name="T25" fmla="*/ 21 h 28"/>
                <a:gd name="T26" fmla="*/ 36 w 63"/>
                <a:gd name="T27" fmla="*/ 25 h 28"/>
                <a:gd name="T28" fmla="*/ 59 w 63"/>
                <a:gd name="T29" fmla="*/ 21 h 28"/>
                <a:gd name="T30" fmla="*/ 48 w 63"/>
                <a:gd name="T31" fmla="*/ 3 h 28"/>
                <a:gd name="T32" fmla="*/ 17 w 63"/>
                <a:gd name="T33" fmla="*/ 3 h 28"/>
                <a:gd name="T34" fmla="*/ 4 w 63"/>
                <a:gd name="T35" fmla="*/ 18 h 28"/>
                <a:gd name="T36" fmla="*/ 12 w 63"/>
                <a:gd name="T3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28">
                  <a:moveTo>
                    <a:pt x="1" y="19"/>
                  </a:moveTo>
                  <a:cubicBezTo>
                    <a:pt x="1" y="19"/>
                    <a:pt x="0" y="19"/>
                    <a:pt x="0" y="18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0"/>
                    <a:pt x="51" y="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ubicBezTo>
                    <a:pt x="53" y="27"/>
                    <a:pt x="44" y="28"/>
                    <a:pt x="36" y="28"/>
                  </a:cubicBezTo>
                  <a:cubicBezTo>
                    <a:pt x="16" y="28"/>
                    <a:pt x="1" y="20"/>
                    <a:pt x="1" y="19"/>
                  </a:cubicBezTo>
                  <a:close/>
                  <a:moveTo>
                    <a:pt x="12" y="21"/>
                  </a:moveTo>
                  <a:cubicBezTo>
                    <a:pt x="18" y="23"/>
                    <a:pt x="27" y="25"/>
                    <a:pt x="36" y="25"/>
                  </a:cubicBezTo>
                  <a:cubicBezTo>
                    <a:pt x="43" y="25"/>
                    <a:pt x="51" y="24"/>
                    <a:pt x="59" y="21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8"/>
                    <a:pt x="9" y="20"/>
                    <a:pt x="12" y="2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5" name="Freeform 108"/>
            <p:cNvSpPr>
              <a:spLocks/>
            </p:cNvSpPr>
            <p:nvPr/>
          </p:nvSpPr>
          <p:spPr bwMode="auto">
            <a:xfrm>
              <a:off x="9159790" y="4222587"/>
              <a:ext cx="70453" cy="70453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8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6" name="Oval 109"/>
            <p:cNvSpPr>
              <a:spLocks noChangeArrowheads="1"/>
            </p:cNvSpPr>
            <p:nvPr/>
          </p:nvSpPr>
          <p:spPr bwMode="auto">
            <a:xfrm>
              <a:off x="9051400" y="4474594"/>
              <a:ext cx="62325" cy="62325"/>
            </a:xfrm>
            <a:prstGeom prst="ellipse">
              <a:avLst/>
            </a:pr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7" name="Freeform 110"/>
            <p:cNvSpPr>
              <a:spLocks/>
            </p:cNvSpPr>
            <p:nvPr/>
          </p:nvSpPr>
          <p:spPr bwMode="auto">
            <a:xfrm>
              <a:off x="9300696" y="4363494"/>
              <a:ext cx="70453" cy="70453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1 h 11"/>
                <a:gd name="T4" fmla="*/ 0 w 11"/>
                <a:gd name="T5" fmla="*/ 5 h 11"/>
                <a:gd name="T6" fmla="*/ 6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8" name="Freeform 111"/>
            <p:cNvSpPr>
              <a:spLocks/>
            </p:cNvSpPr>
            <p:nvPr/>
          </p:nvSpPr>
          <p:spPr bwMode="auto">
            <a:xfrm>
              <a:off x="9273599" y="4569434"/>
              <a:ext cx="73164" cy="70453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8" y="11"/>
                    <a:pt x="5" y="11"/>
                  </a:cubicBezTo>
                  <a:cubicBezTo>
                    <a:pt x="3" y="11"/>
                    <a:pt x="0" y="8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9" name="Freeform 112"/>
            <p:cNvSpPr>
              <a:spLocks/>
            </p:cNvSpPr>
            <p:nvPr/>
          </p:nvSpPr>
          <p:spPr bwMode="auto">
            <a:xfrm>
              <a:off x="9108305" y="4685954"/>
              <a:ext cx="70453" cy="70453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0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0" y="8"/>
                    <a:pt x="8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0" name="Freeform 113"/>
            <p:cNvSpPr>
              <a:spLocks/>
            </p:cNvSpPr>
            <p:nvPr/>
          </p:nvSpPr>
          <p:spPr bwMode="auto">
            <a:xfrm>
              <a:off x="8883396" y="4767246"/>
              <a:ext cx="70453" cy="70453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5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1" name="Freeform 114"/>
            <p:cNvSpPr>
              <a:spLocks/>
            </p:cNvSpPr>
            <p:nvPr/>
          </p:nvSpPr>
          <p:spPr bwMode="auto">
            <a:xfrm>
              <a:off x="9211276" y="4845828"/>
              <a:ext cx="70453" cy="62325"/>
            </a:xfrm>
            <a:custGeom>
              <a:avLst/>
              <a:gdLst>
                <a:gd name="T0" fmla="*/ 11 w 11"/>
                <a:gd name="T1" fmla="*/ 5 h 10"/>
                <a:gd name="T2" fmla="*/ 6 w 11"/>
                <a:gd name="T3" fmla="*/ 10 h 10"/>
                <a:gd name="T4" fmla="*/ 0 w 11"/>
                <a:gd name="T5" fmla="*/ 5 h 10"/>
                <a:gd name="T6" fmla="*/ 6 w 11"/>
                <a:gd name="T7" fmla="*/ 0 h 10"/>
                <a:gd name="T8" fmla="*/ 1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8"/>
                    <a:pt x="8" y="10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2" name="Freeform 115"/>
            <p:cNvSpPr>
              <a:spLocks/>
            </p:cNvSpPr>
            <p:nvPr/>
          </p:nvSpPr>
          <p:spPr bwMode="auto">
            <a:xfrm>
              <a:off x="9447023" y="4813311"/>
              <a:ext cx="70453" cy="70453"/>
            </a:xfrm>
            <a:custGeom>
              <a:avLst/>
              <a:gdLst>
                <a:gd name="T0" fmla="*/ 10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0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6"/>
                  </a:moveTo>
                  <a:cubicBezTo>
                    <a:pt x="10" y="9"/>
                    <a:pt x="8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1"/>
                    <a:pt x="11" y="3"/>
                    <a:pt x="10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3" name="Freeform 116"/>
            <p:cNvSpPr>
              <a:spLocks/>
            </p:cNvSpPr>
            <p:nvPr/>
          </p:nvSpPr>
          <p:spPr bwMode="auto">
            <a:xfrm>
              <a:off x="9455153" y="4626340"/>
              <a:ext cx="70453" cy="65034"/>
            </a:xfrm>
            <a:custGeom>
              <a:avLst/>
              <a:gdLst>
                <a:gd name="T0" fmla="*/ 11 w 11"/>
                <a:gd name="T1" fmla="*/ 5 h 10"/>
                <a:gd name="T2" fmla="*/ 5 w 11"/>
                <a:gd name="T3" fmla="*/ 10 h 10"/>
                <a:gd name="T4" fmla="*/ 0 w 11"/>
                <a:gd name="T5" fmla="*/ 5 h 10"/>
                <a:gd name="T6" fmla="*/ 6 w 11"/>
                <a:gd name="T7" fmla="*/ 0 h 10"/>
                <a:gd name="T8" fmla="*/ 1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4" name="Freeform 117"/>
            <p:cNvSpPr>
              <a:spLocks/>
            </p:cNvSpPr>
            <p:nvPr/>
          </p:nvSpPr>
          <p:spPr bwMode="auto">
            <a:xfrm>
              <a:off x="8728941" y="3249790"/>
              <a:ext cx="1110995" cy="896926"/>
            </a:xfrm>
            <a:custGeom>
              <a:avLst/>
              <a:gdLst>
                <a:gd name="T0" fmla="*/ 11 w 173"/>
                <a:gd name="T1" fmla="*/ 29 h 140"/>
                <a:gd name="T2" fmla="*/ 25 w 173"/>
                <a:gd name="T3" fmla="*/ 30 h 140"/>
                <a:gd name="T4" fmla="*/ 81 w 173"/>
                <a:gd name="T5" fmla="*/ 0 h 140"/>
                <a:gd name="T6" fmla="*/ 151 w 173"/>
                <a:gd name="T7" fmla="*/ 70 h 140"/>
                <a:gd name="T8" fmla="*/ 162 w 173"/>
                <a:gd name="T9" fmla="*/ 76 h 140"/>
                <a:gd name="T10" fmla="*/ 165 w 173"/>
                <a:gd name="T11" fmla="*/ 76 h 140"/>
                <a:gd name="T12" fmla="*/ 172 w 173"/>
                <a:gd name="T13" fmla="*/ 85 h 140"/>
                <a:gd name="T14" fmla="*/ 168 w 173"/>
                <a:gd name="T15" fmla="*/ 96 h 140"/>
                <a:gd name="T16" fmla="*/ 167 w 173"/>
                <a:gd name="T17" fmla="*/ 96 h 140"/>
                <a:gd name="T18" fmla="*/ 159 w 173"/>
                <a:gd name="T19" fmla="*/ 98 h 140"/>
                <a:gd name="T20" fmla="*/ 155 w 173"/>
                <a:gd name="T21" fmla="*/ 98 h 140"/>
                <a:gd name="T22" fmla="*/ 53 w 173"/>
                <a:gd name="T23" fmla="*/ 124 h 140"/>
                <a:gd name="T24" fmla="*/ 10 w 173"/>
                <a:gd name="T25" fmla="*/ 71 h 140"/>
                <a:gd name="T26" fmla="*/ 9 w 173"/>
                <a:gd name="T27" fmla="*/ 52 h 140"/>
                <a:gd name="T28" fmla="*/ 4 w 173"/>
                <a:gd name="T29" fmla="*/ 47 h 140"/>
                <a:gd name="T30" fmla="*/ 11 w 173"/>
                <a:gd name="T31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40">
                  <a:moveTo>
                    <a:pt x="11" y="29"/>
                  </a:moveTo>
                  <a:cubicBezTo>
                    <a:pt x="16" y="29"/>
                    <a:pt x="21" y="30"/>
                    <a:pt x="25" y="30"/>
                  </a:cubicBezTo>
                  <a:cubicBezTo>
                    <a:pt x="48" y="26"/>
                    <a:pt x="64" y="15"/>
                    <a:pt x="81" y="0"/>
                  </a:cubicBezTo>
                  <a:cubicBezTo>
                    <a:pt x="97" y="28"/>
                    <a:pt x="123" y="53"/>
                    <a:pt x="151" y="70"/>
                  </a:cubicBezTo>
                  <a:cubicBezTo>
                    <a:pt x="153" y="72"/>
                    <a:pt x="158" y="74"/>
                    <a:pt x="162" y="76"/>
                  </a:cubicBezTo>
                  <a:cubicBezTo>
                    <a:pt x="163" y="76"/>
                    <a:pt x="164" y="76"/>
                    <a:pt x="165" y="76"/>
                  </a:cubicBezTo>
                  <a:cubicBezTo>
                    <a:pt x="169" y="78"/>
                    <a:pt x="171" y="81"/>
                    <a:pt x="172" y="85"/>
                  </a:cubicBezTo>
                  <a:cubicBezTo>
                    <a:pt x="173" y="89"/>
                    <a:pt x="172" y="93"/>
                    <a:pt x="168" y="96"/>
                  </a:cubicBezTo>
                  <a:cubicBezTo>
                    <a:pt x="167" y="96"/>
                    <a:pt x="167" y="96"/>
                    <a:pt x="167" y="96"/>
                  </a:cubicBezTo>
                  <a:cubicBezTo>
                    <a:pt x="165" y="98"/>
                    <a:pt x="162" y="98"/>
                    <a:pt x="159" y="98"/>
                  </a:cubicBezTo>
                  <a:cubicBezTo>
                    <a:pt x="158" y="98"/>
                    <a:pt x="157" y="98"/>
                    <a:pt x="155" y="98"/>
                  </a:cubicBezTo>
                  <a:cubicBezTo>
                    <a:pt x="134" y="138"/>
                    <a:pt x="90" y="140"/>
                    <a:pt x="53" y="124"/>
                  </a:cubicBezTo>
                  <a:cubicBezTo>
                    <a:pt x="31" y="114"/>
                    <a:pt x="14" y="95"/>
                    <a:pt x="10" y="71"/>
                  </a:cubicBezTo>
                  <a:cubicBezTo>
                    <a:pt x="9" y="65"/>
                    <a:pt x="9" y="58"/>
                    <a:pt x="9" y="52"/>
                  </a:cubicBezTo>
                  <a:cubicBezTo>
                    <a:pt x="9" y="52"/>
                    <a:pt x="6" y="49"/>
                    <a:pt x="4" y="47"/>
                  </a:cubicBezTo>
                  <a:cubicBezTo>
                    <a:pt x="0" y="41"/>
                    <a:pt x="3" y="29"/>
                    <a:pt x="11" y="29"/>
                  </a:cubicBez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5" name="Freeform 118"/>
            <p:cNvSpPr>
              <a:spLocks noEditPoints="1"/>
            </p:cNvSpPr>
            <p:nvPr/>
          </p:nvSpPr>
          <p:spPr bwMode="auto">
            <a:xfrm>
              <a:off x="8728941" y="3236240"/>
              <a:ext cx="1116415" cy="877957"/>
            </a:xfrm>
            <a:custGeom>
              <a:avLst/>
              <a:gdLst>
                <a:gd name="T0" fmla="*/ 95 w 174"/>
                <a:gd name="T1" fmla="*/ 137 h 137"/>
                <a:gd name="T2" fmla="*/ 52 w 174"/>
                <a:gd name="T3" fmla="*/ 127 h 137"/>
                <a:gd name="T4" fmla="*/ 9 w 174"/>
                <a:gd name="T5" fmla="*/ 74 h 137"/>
                <a:gd name="T6" fmla="*/ 7 w 174"/>
                <a:gd name="T7" fmla="*/ 54 h 137"/>
                <a:gd name="T8" fmla="*/ 7 w 174"/>
                <a:gd name="T9" fmla="*/ 54 h 137"/>
                <a:gd name="T10" fmla="*/ 6 w 174"/>
                <a:gd name="T11" fmla="*/ 53 h 137"/>
                <a:gd name="T12" fmla="*/ 2 w 174"/>
                <a:gd name="T13" fmla="*/ 49 h 137"/>
                <a:gd name="T14" fmla="*/ 0 w 174"/>
                <a:gd name="T15" fmla="*/ 42 h 137"/>
                <a:gd name="T16" fmla="*/ 11 w 174"/>
                <a:gd name="T17" fmla="*/ 29 h 137"/>
                <a:gd name="T18" fmla="*/ 12 w 174"/>
                <a:gd name="T19" fmla="*/ 29 h 137"/>
                <a:gd name="T20" fmla="*/ 25 w 174"/>
                <a:gd name="T21" fmla="*/ 30 h 137"/>
                <a:gd name="T22" fmla="*/ 25 w 174"/>
                <a:gd name="T23" fmla="*/ 30 h 137"/>
                <a:gd name="T24" fmla="*/ 80 w 174"/>
                <a:gd name="T25" fmla="*/ 1 h 137"/>
                <a:gd name="T26" fmla="*/ 81 w 174"/>
                <a:gd name="T27" fmla="*/ 0 h 137"/>
                <a:gd name="T28" fmla="*/ 82 w 174"/>
                <a:gd name="T29" fmla="*/ 1 h 137"/>
                <a:gd name="T30" fmla="*/ 151 w 174"/>
                <a:gd name="T31" fmla="*/ 71 h 137"/>
                <a:gd name="T32" fmla="*/ 163 w 174"/>
                <a:gd name="T33" fmla="*/ 76 h 137"/>
                <a:gd name="T34" fmla="*/ 165 w 174"/>
                <a:gd name="T35" fmla="*/ 77 h 137"/>
                <a:gd name="T36" fmla="*/ 173 w 174"/>
                <a:gd name="T37" fmla="*/ 87 h 137"/>
                <a:gd name="T38" fmla="*/ 174 w 174"/>
                <a:gd name="T39" fmla="*/ 90 h 137"/>
                <a:gd name="T40" fmla="*/ 169 w 174"/>
                <a:gd name="T41" fmla="*/ 99 h 137"/>
                <a:gd name="T42" fmla="*/ 168 w 174"/>
                <a:gd name="T43" fmla="*/ 99 h 137"/>
                <a:gd name="T44" fmla="*/ 168 w 174"/>
                <a:gd name="T45" fmla="*/ 99 h 137"/>
                <a:gd name="T46" fmla="*/ 161 w 174"/>
                <a:gd name="T47" fmla="*/ 102 h 137"/>
                <a:gd name="T48" fmla="*/ 159 w 174"/>
                <a:gd name="T49" fmla="*/ 102 h 137"/>
                <a:gd name="T50" fmla="*/ 156 w 174"/>
                <a:gd name="T51" fmla="*/ 102 h 137"/>
                <a:gd name="T52" fmla="*/ 96 w 174"/>
                <a:gd name="T53" fmla="*/ 137 h 137"/>
                <a:gd name="T54" fmla="*/ 95 w 174"/>
                <a:gd name="T55" fmla="*/ 137 h 137"/>
                <a:gd name="T56" fmla="*/ 3 w 174"/>
                <a:gd name="T57" fmla="*/ 42 h 137"/>
                <a:gd name="T58" fmla="*/ 5 w 174"/>
                <a:gd name="T59" fmla="*/ 48 h 137"/>
                <a:gd name="T60" fmla="*/ 10 w 174"/>
                <a:gd name="T61" fmla="*/ 53 h 137"/>
                <a:gd name="T62" fmla="*/ 10 w 174"/>
                <a:gd name="T63" fmla="*/ 54 h 137"/>
                <a:gd name="T64" fmla="*/ 12 w 174"/>
                <a:gd name="T65" fmla="*/ 73 h 137"/>
                <a:gd name="T66" fmla="*/ 54 w 174"/>
                <a:gd name="T67" fmla="*/ 125 h 137"/>
                <a:gd name="T68" fmla="*/ 95 w 174"/>
                <a:gd name="T69" fmla="*/ 134 h 137"/>
                <a:gd name="T70" fmla="*/ 154 w 174"/>
                <a:gd name="T71" fmla="*/ 100 h 137"/>
                <a:gd name="T72" fmla="*/ 155 w 174"/>
                <a:gd name="T73" fmla="*/ 99 h 137"/>
                <a:gd name="T74" fmla="*/ 159 w 174"/>
                <a:gd name="T75" fmla="*/ 99 h 137"/>
                <a:gd name="T76" fmla="*/ 159 w 174"/>
                <a:gd name="T77" fmla="*/ 99 h 137"/>
                <a:gd name="T78" fmla="*/ 161 w 174"/>
                <a:gd name="T79" fmla="*/ 99 h 137"/>
                <a:gd name="T80" fmla="*/ 166 w 174"/>
                <a:gd name="T81" fmla="*/ 97 h 137"/>
                <a:gd name="T82" fmla="*/ 167 w 174"/>
                <a:gd name="T83" fmla="*/ 97 h 137"/>
                <a:gd name="T84" fmla="*/ 171 w 174"/>
                <a:gd name="T85" fmla="*/ 90 h 137"/>
                <a:gd name="T86" fmla="*/ 170 w 174"/>
                <a:gd name="T87" fmla="*/ 87 h 137"/>
                <a:gd name="T88" fmla="*/ 164 w 174"/>
                <a:gd name="T89" fmla="*/ 80 h 137"/>
                <a:gd name="T90" fmla="*/ 162 w 174"/>
                <a:gd name="T91" fmla="*/ 79 h 137"/>
                <a:gd name="T92" fmla="*/ 161 w 174"/>
                <a:gd name="T93" fmla="*/ 79 h 137"/>
                <a:gd name="T94" fmla="*/ 150 w 174"/>
                <a:gd name="T95" fmla="*/ 73 h 137"/>
                <a:gd name="T96" fmla="*/ 80 w 174"/>
                <a:gd name="T97" fmla="*/ 4 h 137"/>
                <a:gd name="T98" fmla="*/ 25 w 174"/>
                <a:gd name="T99" fmla="*/ 33 h 137"/>
                <a:gd name="T100" fmla="*/ 25 w 174"/>
                <a:gd name="T101" fmla="*/ 33 h 137"/>
                <a:gd name="T102" fmla="*/ 25 w 174"/>
                <a:gd name="T103" fmla="*/ 33 h 137"/>
                <a:gd name="T104" fmla="*/ 12 w 174"/>
                <a:gd name="T105" fmla="*/ 32 h 137"/>
                <a:gd name="T106" fmla="*/ 11 w 174"/>
                <a:gd name="T107" fmla="*/ 32 h 137"/>
                <a:gd name="T108" fmla="*/ 3 w 174"/>
                <a:gd name="T109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4" h="137">
                  <a:moveTo>
                    <a:pt x="95" y="137"/>
                  </a:moveTo>
                  <a:cubicBezTo>
                    <a:pt x="81" y="137"/>
                    <a:pt x="66" y="133"/>
                    <a:pt x="52" y="127"/>
                  </a:cubicBezTo>
                  <a:cubicBezTo>
                    <a:pt x="30" y="118"/>
                    <a:pt x="13" y="98"/>
                    <a:pt x="9" y="74"/>
                  </a:cubicBezTo>
                  <a:cubicBezTo>
                    <a:pt x="8" y="67"/>
                    <a:pt x="7" y="61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5" y="52"/>
                    <a:pt x="3" y="51"/>
                    <a:pt x="2" y="49"/>
                  </a:cubicBezTo>
                  <a:cubicBezTo>
                    <a:pt x="1" y="47"/>
                    <a:pt x="0" y="45"/>
                    <a:pt x="0" y="42"/>
                  </a:cubicBezTo>
                  <a:cubicBezTo>
                    <a:pt x="0" y="36"/>
                    <a:pt x="4" y="30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7" y="29"/>
                    <a:pt x="21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47" y="26"/>
                    <a:pt x="63" y="16"/>
                    <a:pt x="80" y="1"/>
                  </a:cubicBezTo>
                  <a:cubicBezTo>
                    <a:pt x="80" y="1"/>
                    <a:pt x="80" y="0"/>
                    <a:pt x="81" y="0"/>
                  </a:cubicBezTo>
                  <a:cubicBezTo>
                    <a:pt x="81" y="1"/>
                    <a:pt x="82" y="1"/>
                    <a:pt x="82" y="1"/>
                  </a:cubicBezTo>
                  <a:cubicBezTo>
                    <a:pt x="99" y="29"/>
                    <a:pt x="124" y="54"/>
                    <a:pt x="151" y="71"/>
                  </a:cubicBezTo>
                  <a:cubicBezTo>
                    <a:pt x="154" y="72"/>
                    <a:pt x="158" y="74"/>
                    <a:pt x="163" y="76"/>
                  </a:cubicBezTo>
                  <a:cubicBezTo>
                    <a:pt x="163" y="76"/>
                    <a:pt x="164" y="76"/>
                    <a:pt x="165" y="77"/>
                  </a:cubicBezTo>
                  <a:cubicBezTo>
                    <a:pt x="170" y="78"/>
                    <a:pt x="173" y="82"/>
                    <a:pt x="173" y="87"/>
                  </a:cubicBezTo>
                  <a:cubicBezTo>
                    <a:pt x="174" y="88"/>
                    <a:pt x="174" y="89"/>
                    <a:pt x="174" y="90"/>
                  </a:cubicBezTo>
                  <a:cubicBezTo>
                    <a:pt x="174" y="93"/>
                    <a:pt x="172" y="96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6" y="101"/>
                    <a:pt x="163" y="102"/>
                    <a:pt x="161" y="102"/>
                  </a:cubicBezTo>
                  <a:cubicBezTo>
                    <a:pt x="160" y="102"/>
                    <a:pt x="160" y="102"/>
                    <a:pt x="159" y="102"/>
                  </a:cubicBezTo>
                  <a:cubicBezTo>
                    <a:pt x="158" y="102"/>
                    <a:pt x="157" y="102"/>
                    <a:pt x="156" y="102"/>
                  </a:cubicBezTo>
                  <a:cubicBezTo>
                    <a:pt x="143" y="127"/>
                    <a:pt x="120" y="137"/>
                    <a:pt x="96" y="137"/>
                  </a:cubicBezTo>
                  <a:lnTo>
                    <a:pt x="95" y="137"/>
                  </a:lnTo>
                  <a:close/>
                  <a:moveTo>
                    <a:pt x="3" y="42"/>
                  </a:moveTo>
                  <a:cubicBezTo>
                    <a:pt x="3" y="44"/>
                    <a:pt x="4" y="46"/>
                    <a:pt x="5" y="48"/>
                  </a:cubicBezTo>
                  <a:cubicBezTo>
                    <a:pt x="7" y="50"/>
                    <a:pt x="9" y="52"/>
                    <a:pt x="10" y="53"/>
                  </a:cubicBezTo>
                  <a:cubicBezTo>
                    <a:pt x="10" y="53"/>
                    <a:pt x="10" y="52"/>
                    <a:pt x="10" y="54"/>
                  </a:cubicBezTo>
                  <a:cubicBezTo>
                    <a:pt x="10" y="60"/>
                    <a:pt x="11" y="67"/>
                    <a:pt x="12" y="73"/>
                  </a:cubicBezTo>
                  <a:cubicBezTo>
                    <a:pt x="16" y="96"/>
                    <a:pt x="32" y="115"/>
                    <a:pt x="54" y="125"/>
                  </a:cubicBezTo>
                  <a:cubicBezTo>
                    <a:pt x="67" y="131"/>
                    <a:pt x="82" y="134"/>
                    <a:pt x="95" y="134"/>
                  </a:cubicBezTo>
                  <a:cubicBezTo>
                    <a:pt x="119" y="134"/>
                    <a:pt x="141" y="124"/>
                    <a:pt x="154" y="100"/>
                  </a:cubicBezTo>
                  <a:cubicBezTo>
                    <a:pt x="154" y="99"/>
                    <a:pt x="155" y="99"/>
                    <a:pt x="155" y="99"/>
                  </a:cubicBezTo>
                  <a:cubicBezTo>
                    <a:pt x="157" y="99"/>
                    <a:pt x="158" y="99"/>
                    <a:pt x="159" y="99"/>
                  </a:cubicBezTo>
                  <a:cubicBezTo>
                    <a:pt x="159" y="99"/>
                    <a:pt x="159" y="99"/>
                    <a:pt x="159" y="99"/>
                  </a:cubicBezTo>
                  <a:cubicBezTo>
                    <a:pt x="160" y="99"/>
                    <a:pt x="160" y="99"/>
                    <a:pt x="161" y="99"/>
                  </a:cubicBezTo>
                  <a:cubicBezTo>
                    <a:pt x="163" y="99"/>
                    <a:pt x="165" y="98"/>
                    <a:pt x="166" y="97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70" y="94"/>
                    <a:pt x="171" y="92"/>
                    <a:pt x="171" y="90"/>
                  </a:cubicBezTo>
                  <a:cubicBezTo>
                    <a:pt x="171" y="89"/>
                    <a:pt x="171" y="88"/>
                    <a:pt x="170" y="87"/>
                  </a:cubicBezTo>
                  <a:cubicBezTo>
                    <a:pt x="170" y="84"/>
                    <a:pt x="167" y="81"/>
                    <a:pt x="164" y="80"/>
                  </a:cubicBezTo>
                  <a:cubicBezTo>
                    <a:pt x="163" y="79"/>
                    <a:pt x="163" y="79"/>
                    <a:pt x="162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57" y="77"/>
                    <a:pt x="153" y="75"/>
                    <a:pt x="150" y="73"/>
                  </a:cubicBezTo>
                  <a:cubicBezTo>
                    <a:pt x="122" y="56"/>
                    <a:pt x="97" y="32"/>
                    <a:pt x="80" y="4"/>
                  </a:cubicBezTo>
                  <a:cubicBezTo>
                    <a:pt x="64" y="19"/>
                    <a:pt x="48" y="29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1" y="33"/>
                    <a:pt x="17" y="32"/>
                    <a:pt x="12" y="32"/>
                  </a:cubicBezTo>
                  <a:cubicBezTo>
                    <a:pt x="12" y="32"/>
                    <a:pt x="11" y="32"/>
                    <a:pt x="11" y="32"/>
                  </a:cubicBezTo>
                  <a:cubicBezTo>
                    <a:pt x="6" y="33"/>
                    <a:pt x="3" y="37"/>
                    <a:pt x="3" y="4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6" name="Freeform 119"/>
            <p:cNvSpPr>
              <a:spLocks/>
            </p:cNvSpPr>
            <p:nvPr/>
          </p:nvSpPr>
          <p:spPr bwMode="auto">
            <a:xfrm>
              <a:off x="8780426" y="2908362"/>
              <a:ext cx="1815529" cy="1384680"/>
            </a:xfrm>
            <a:custGeom>
              <a:avLst/>
              <a:gdLst>
                <a:gd name="T0" fmla="*/ 157 w 283"/>
                <a:gd name="T1" fmla="*/ 131 h 216"/>
                <a:gd name="T2" fmla="*/ 105 w 283"/>
                <a:gd name="T3" fmla="*/ 94 h 216"/>
                <a:gd name="T4" fmla="*/ 72 w 283"/>
                <a:gd name="T5" fmla="*/ 55 h 216"/>
                <a:gd name="T6" fmla="*/ 29 w 283"/>
                <a:gd name="T7" fmla="*/ 82 h 216"/>
                <a:gd name="T8" fmla="*/ 5 w 283"/>
                <a:gd name="T9" fmla="*/ 83 h 216"/>
                <a:gd name="T10" fmla="*/ 3 w 283"/>
                <a:gd name="T11" fmla="*/ 65 h 216"/>
                <a:gd name="T12" fmla="*/ 55 w 283"/>
                <a:gd name="T13" fmla="*/ 14 h 216"/>
                <a:gd name="T14" fmla="*/ 159 w 283"/>
                <a:gd name="T15" fmla="*/ 44 h 216"/>
                <a:gd name="T16" fmla="*/ 200 w 283"/>
                <a:gd name="T17" fmla="*/ 120 h 216"/>
                <a:gd name="T18" fmla="*/ 230 w 283"/>
                <a:gd name="T19" fmla="*/ 213 h 216"/>
                <a:gd name="T20" fmla="*/ 106 w 283"/>
                <a:gd name="T21" fmla="*/ 184 h 216"/>
                <a:gd name="T22" fmla="*/ 147 w 283"/>
                <a:gd name="T23" fmla="*/ 151 h 216"/>
                <a:gd name="T24" fmla="*/ 164 w 283"/>
                <a:gd name="T25" fmla="*/ 143 h 216"/>
                <a:gd name="T26" fmla="*/ 157 w 283"/>
                <a:gd name="T27" fmla="*/ 1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216">
                  <a:moveTo>
                    <a:pt x="157" y="131"/>
                  </a:moveTo>
                  <a:cubicBezTo>
                    <a:pt x="157" y="131"/>
                    <a:pt x="133" y="124"/>
                    <a:pt x="105" y="94"/>
                  </a:cubicBezTo>
                  <a:cubicBezTo>
                    <a:pt x="76" y="65"/>
                    <a:pt x="72" y="55"/>
                    <a:pt x="72" y="55"/>
                  </a:cubicBezTo>
                  <a:cubicBezTo>
                    <a:pt x="72" y="55"/>
                    <a:pt x="53" y="75"/>
                    <a:pt x="29" y="82"/>
                  </a:cubicBezTo>
                  <a:cubicBezTo>
                    <a:pt x="29" y="82"/>
                    <a:pt x="15" y="87"/>
                    <a:pt x="5" y="83"/>
                  </a:cubicBezTo>
                  <a:cubicBezTo>
                    <a:pt x="0" y="81"/>
                    <a:pt x="1" y="70"/>
                    <a:pt x="3" y="65"/>
                  </a:cubicBezTo>
                  <a:cubicBezTo>
                    <a:pt x="10" y="43"/>
                    <a:pt x="32" y="18"/>
                    <a:pt x="55" y="14"/>
                  </a:cubicBezTo>
                  <a:cubicBezTo>
                    <a:pt x="85" y="0"/>
                    <a:pt x="141" y="18"/>
                    <a:pt x="159" y="44"/>
                  </a:cubicBezTo>
                  <a:cubicBezTo>
                    <a:pt x="159" y="44"/>
                    <a:pt x="187" y="67"/>
                    <a:pt x="200" y="120"/>
                  </a:cubicBezTo>
                  <a:cubicBezTo>
                    <a:pt x="210" y="161"/>
                    <a:pt x="283" y="211"/>
                    <a:pt x="230" y="213"/>
                  </a:cubicBezTo>
                  <a:cubicBezTo>
                    <a:pt x="174" y="216"/>
                    <a:pt x="106" y="184"/>
                    <a:pt x="106" y="184"/>
                  </a:cubicBezTo>
                  <a:cubicBezTo>
                    <a:pt x="106" y="184"/>
                    <a:pt x="135" y="177"/>
                    <a:pt x="147" y="151"/>
                  </a:cubicBezTo>
                  <a:cubicBezTo>
                    <a:pt x="147" y="151"/>
                    <a:pt x="161" y="152"/>
                    <a:pt x="164" y="143"/>
                  </a:cubicBezTo>
                  <a:cubicBezTo>
                    <a:pt x="166" y="134"/>
                    <a:pt x="157" y="131"/>
                    <a:pt x="157" y="131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7" name="Freeform 120"/>
            <p:cNvSpPr>
              <a:spLocks noEditPoints="1"/>
            </p:cNvSpPr>
            <p:nvPr/>
          </p:nvSpPr>
          <p:spPr bwMode="auto">
            <a:xfrm>
              <a:off x="8780426" y="2959846"/>
              <a:ext cx="1609588" cy="1327775"/>
            </a:xfrm>
            <a:custGeom>
              <a:avLst/>
              <a:gdLst>
                <a:gd name="T0" fmla="*/ 106 w 251"/>
                <a:gd name="T1" fmla="*/ 178 h 207"/>
                <a:gd name="T2" fmla="*/ 105 w 251"/>
                <a:gd name="T3" fmla="*/ 176 h 207"/>
                <a:gd name="T4" fmla="*/ 106 w 251"/>
                <a:gd name="T5" fmla="*/ 175 h 207"/>
                <a:gd name="T6" fmla="*/ 121 w 251"/>
                <a:gd name="T7" fmla="*/ 168 h 207"/>
                <a:gd name="T8" fmla="*/ 146 w 251"/>
                <a:gd name="T9" fmla="*/ 143 h 207"/>
                <a:gd name="T10" fmla="*/ 147 w 251"/>
                <a:gd name="T11" fmla="*/ 142 h 207"/>
                <a:gd name="T12" fmla="*/ 149 w 251"/>
                <a:gd name="T13" fmla="*/ 142 h 207"/>
                <a:gd name="T14" fmla="*/ 162 w 251"/>
                <a:gd name="T15" fmla="*/ 134 h 207"/>
                <a:gd name="T16" fmla="*/ 163 w 251"/>
                <a:gd name="T17" fmla="*/ 132 h 207"/>
                <a:gd name="T18" fmla="*/ 157 w 251"/>
                <a:gd name="T19" fmla="*/ 124 h 207"/>
                <a:gd name="T20" fmla="*/ 104 w 251"/>
                <a:gd name="T21" fmla="*/ 88 h 207"/>
                <a:gd name="T22" fmla="*/ 72 w 251"/>
                <a:gd name="T23" fmla="*/ 49 h 207"/>
                <a:gd name="T24" fmla="*/ 29 w 251"/>
                <a:gd name="T25" fmla="*/ 75 h 207"/>
                <a:gd name="T26" fmla="*/ 14 w 251"/>
                <a:gd name="T27" fmla="*/ 78 h 207"/>
                <a:gd name="T28" fmla="*/ 5 w 251"/>
                <a:gd name="T29" fmla="*/ 76 h 207"/>
                <a:gd name="T30" fmla="*/ 0 w 251"/>
                <a:gd name="T31" fmla="*/ 67 h 207"/>
                <a:gd name="T32" fmla="*/ 2 w 251"/>
                <a:gd name="T33" fmla="*/ 56 h 207"/>
                <a:gd name="T34" fmla="*/ 55 w 251"/>
                <a:gd name="T35" fmla="*/ 4 h 207"/>
                <a:gd name="T36" fmla="*/ 79 w 251"/>
                <a:gd name="T37" fmla="*/ 0 h 207"/>
                <a:gd name="T38" fmla="*/ 161 w 251"/>
                <a:gd name="T39" fmla="*/ 35 h 207"/>
                <a:gd name="T40" fmla="*/ 201 w 251"/>
                <a:gd name="T41" fmla="*/ 112 h 207"/>
                <a:gd name="T42" fmla="*/ 228 w 251"/>
                <a:gd name="T43" fmla="*/ 157 h 207"/>
                <a:gd name="T44" fmla="*/ 251 w 251"/>
                <a:gd name="T45" fmla="*/ 194 h 207"/>
                <a:gd name="T46" fmla="*/ 230 w 251"/>
                <a:gd name="T47" fmla="*/ 207 h 207"/>
                <a:gd name="T48" fmla="*/ 223 w 251"/>
                <a:gd name="T49" fmla="*/ 207 h 207"/>
                <a:gd name="T50" fmla="*/ 106 w 251"/>
                <a:gd name="T51" fmla="*/ 178 h 207"/>
                <a:gd name="T52" fmla="*/ 145 w 251"/>
                <a:gd name="T53" fmla="*/ 189 h 207"/>
                <a:gd name="T54" fmla="*/ 223 w 251"/>
                <a:gd name="T55" fmla="*/ 204 h 207"/>
                <a:gd name="T56" fmla="*/ 229 w 251"/>
                <a:gd name="T57" fmla="*/ 204 h 207"/>
                <a:gd name="T58" fmla="*/ 248 w 251"/>
                <a:gd name="T59" fmla="*/ 194 h 207"/>
                <a:gd name="T60" fmla="*/ 226 w 251"/>
                <a:gd name="T61" fmla="*/ 159 h 207"/>
                <a:gd name="T62" fmla="*/ 199 w 251"/>
                <a:gd name="T63" fmla="*/ 112 h 207"/>
                <a:gd name="T64" fmla="*/ 174 w 251"/>
                <a:gd name="T65" fmla="*/ 55 h 207"/>
                <a:gd name="T66" fmla="*/ 158 w 251"/>
                <a:gd name="T67" fmla="*/ 37 h 207"/>
                <a:gd name="T68" fmla="*/ 158 w 251"/>
                <a:gd name="T69" fmla="*/ 36 h 207"/>
                <a:gd name="T70" fmla="*/ 79 w 251"/>
                <a:gd name="T71" fmla="*/ 3 h 207"/>
                <a:gd name="T72" fmla="*/ 56 w 251"/>
                <a:gd name="T73" fmla="*/ 7 h 207"/>
                <a:gd name="T74" fmla="*/ 55 w 251"/>
                <a:gd name="T75" fmla="*/ 7 h 207"/>
                <a:gd name="T76" fmla="*/ 5 w 251"/>
                <a:gd name="T77" fmla="*/ 57 h 207"/>
                <a:gd name="T78" fmla="*/ 3 w 251"/>
                <a:gd name="T79" fmla="*/ 67 h 207"/>
                <a:gd name="T80" fmla="*/ 6 w 251"/>
                <a:gd name="T81" fmla="*/ 73 h 207"/>
                <a:gd name="T82" fmla="*/ 14 w 251"/>
                <a:gd name="T83" fmla="*/ 75 h 207"/>
                <a:gd name="T84" fmla="*/ 28 w 251"/>
                <a:gd name="T85" fmla="*/ 72 h 207"/>
                <a:gd name="T86" fmla="*/ 59 w 251"/>
                <a:gd name="T87" fmla="*/ 56 h 207"/>
                <a:gd name="T88" fmla="*/ 71 w 251"/>
                <a:gd name="T89" fmla="*/ 46 h 207"/>
                <a:gd name="T90" fmla="*/ 72 w 251"/>
                <a:gd name="T91" fmla="*/ 45 h 207"/>
                <a:gd name="T92" fmla="*/ 73 w 251"/>
                <a:gd name="T93" fmla="*/ 46 h 207"/>
                <a:gd name="T94" fmla="*/ 74 w 251"/>
                <a:gd name="T95" fmla="*/ 48 h 207"/>
                <a:gd name="T96" fmla="*/ 79 w 251"/>
                <a:gd name="T97" fmla="*/ 55 h 207"/>
                <a:gd name="T98" fmla="*/ 106 w 251"/>
                <a:gd name="T99" fmla="*/ 85 h 207"/>
                <a:gd name="T100" fmla="*/ 143 w 251"/>
                <a:gd name="T101" fmla="*/ 114 h 207"/>
                <a:gd name="T102" fmla="*/ 158 w 251"/>
                <a:gd name="T103" fmla="*/ 121 h 207"/>
                <a:gd name="T104" fmla="*/ 157 w 251"/>
                <a:gd name="T105" fmla="*/ 123 h 207"/>
                <a:gd name="T106" fmla="*/ 158 w 251"/>
                <a:gd name="T107" fmla="*/ 122 h 207"/>
                <a:gd name="T108" fmla="*/ 166 w 251"/>
                <a:gd name="T109" fmla="*/ 132 h 207"/>
                <a:gd name="T110" fmla="*/ 165 w 251"/>
                <a:gd name="T111" fmla="*/ 135 h 207"/>
                <a:gd name="T112" fmla="*/ 149 w 251"/>
                <a:gd name="T113" fmla="*/ 145 h 207"/>
                <a:gd name="T114" fmla="*/ 148 w 251"/>
                <a:gd name="T115" fmla="*/ 145 h 207"/>
                <a:gd name="T116" fmla="*/ 111 w 251"/>
                <a:gd name="T117" fmla="*/ 177 h 207"/>
                <a:gd name="T118" fmla="*/ 145 w 251"/>
                <a:gd name="T119" fmla="*/ 18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" h="207">
                  <a:moveTo>
                    <a:pt x="106" y="178"/>
                  </a:moveTo>
                  <a:cubicBezTo>
                    <a:pt x="105" y="177"/>
                    <a:pt x="105" y="177"/>
                    <a:pt x="105" y="176"/>
                  </a:cubicBezTo>
                  <a:cubicBezTo>
                    <a:pt x="105" y="176"/>
                    <a:pt x="105" y="175"/>
                    <a:pt x="106" y="175"/>
                  </a:cubicBezTo>
                  <a:cubicBezTo>
                    <a:pt x="106" y="175"/>
                    <a:pt x="113" y="173"/>
                    <a:pt x="121" y="168"/>
                  </a:cubicBezTo>
                  <a:cubicBezTo>
                    <a:pt x="130" y="163"/>
                    <a:pt x="140" y="155"/>
                    <a:pt x="146" y="143"/>
                  </a:cubicBezTo>
                  <a:cubicBezTo>
                    <a:pt x="146" y="142"/>
                    <a:pt x="147" y="142"/>
                    <a:pt x="147" y="142"/>
                  </a:cubicBezTo>
                  <a:cubicBezTo>
                    <a:pt x="147" y="142"/>
                    <a:pt x="148" y="142"/>
                    <a:pt x="149" y="142"/>
                  </a:cubicBezTo>
                  <a:cubicBezTo>
                    <a:pt x="152" y="142"/>
                    <a:pt x="160" y="141"/>
                    <a:pt x="162" y="134"/>
                  </a:cubicBezTo>
                  <a:cubicBezTo>
                    <a:pt x="163" y="133"/>
                    <a:pt x="163" y="132"/>
                    <a:pt x="163" y="132"/>
                  </a:cubicBezTo>
                  <a:cubicBezTo>
                    <a:pt x="163" y="127"/>
                    <a:pt x="157" y="124"/>
                    <a:pt x="157" y="124"/>
                  </a:cubicBezTo>
                  <a:cubicBezTo>
                    <a:pt x="155" y="124"/>
                    <a:pt x="131" y="116"/>
                    <a:pt x="104" y="88"/>
                  </a:cubicBezTo>
                  <a:cubicBezTo>
                    <a:pt x="82" y="65"/>
                    <a:pt x="74" y="53"/>
                    <a:pt x="72" y="49"/>
                  </a:cubicBezTo>
                  <a:cubicBezTo>
                    <a:pt x="67" y="54"/>
                    <a:pt x="50" y="69"/>
                    <a:pt x="29" y="75"/>
                  </a:cubicBezTo>
                  <a:cubicBezTo>
                    <a:pt x="29" y="75"/>
                    <a:pt x="22" y="78"/>
                    <a:pt x="14" y="78"/>
                  </a:cubicBezTo>
                  <a:cubicBezTo>
                    <a:pt x="11" y="78"/>
                    <a:pt x="8" y="77"/>
                    <a:pt x="5" y="76"/>
                  </a:cubicBezTo>
                  <a:cubicBezTo>
                    <a:pt x="1" y="75"/>
                    <a:pt x="0" y="71"/>
                    <a:pt x="0" y="67"/>
                  </a:cubicBezTo>
                  <a:cubicBezTo>
                    <a:pt x="0" y="63"/>
                    <a:pt x="1" y="59"/>
                    <a:pt x="2" y="56"/>
                  </a:cubicBezTo>
                  <a:cubicBezTo>
                    <a:pt x="9" y="34"/>
                    <a:pt x="30" y="9"/>
                    <a:pt x="55" y="4"/>
                  </a:cubicBezTo>
                  <a:cubicBezTo>
                    <a:pt x="62" y="1"/>
                    <a:pt x="70" y="0"/>
                    <a:pt x="79" y="0"/>
                  </a:cubicBezTo>
                  <a:cubicBezTo>
                    <a:pt x="109" y="0"/>
                    <a:pt x="146" y="15"/>
                    <a:pt x="161" y="35"/>
                  </a:cubicBezTo>
                  <a:cubicBezTo>
                    <a:pt x="163" y="36"/>
                    <a:pt x="189" y="61"/>
                    <a:pt x="201" y="112"/>
                  </a:cubicBezTo>
                  <a:cubicBezTo>
                    <a:pt x="205" y="126"/>
                    <a:pt x="217" y="142"/>
                    <a:pt x="228" y="157"/>
                  </a:cubicBezTo>
                  <a:cubicBezTo>
                    <a:pt x="240" y="172"/>
                    <a:pt x="250" y="185"/>
                    <a:pt x="251" y="194"/>
                  </a:cubicBezTo>
                  <a:cubicBezTo>
                    <a:pt x="250" y="202"/>
                    <a:pt x="244" y="206"/>
                    <a:pt x="230" y="207"/>
                  </a:cubicBezTo>
                  <a:cubicBezTo>
                    <a:pt x="227" y="207"/>
                    <a:pt x="225" y="207"/>
                    <a:pt x="223" y="207"/>
                  </a:cubicBezTo>
                  <a:cubicBezTo>
                    <a:pt x="168" y="207"/>
                    <a:pt x="106" y="178"/>
                    <a:pt x="106" y="178"/>
                  </a:cubicBezTo>
                  <a:close/>
                  <a:moveTo>
                    <a:pt x="145" y="189"/>
                  </a:moveTo>
                  <a:cubicBezTo>
                    <a:pt x="167" y="197"/>
                    <a:pt x="196" y="204"/>
                    <a:pt x="223" y="204"/>
                  </a:cubicBezTo>
                  <a:cubicBezTo>
                    <a:pt x="225" y="204"/>
                    <a:pt x="227" y="204"/>
                    <a:pt x="229" y="204"/>
                  </a:cubicBezTo>
                  <a:cubicBezTo>
                    <a:pt x="244" y="203"/>
                    <a:pt x="248" y="199"/>
                    <a:pt x="248" y="194"/>
                  </a:cubicBezTo>
                  <a:cubicBezTo>
                    <a:pt x="248" y="187"/>
                    <a:pt x="237" y="173"/>
                    <a:pt x="226" y="159"/>
                  </a:cubicBezTo>
                  <a:cubicBezTo>
                    <a:pt x="215" y="144"/>
                    <a:pt x="202" y="128"/>
                    <a:pt x="199" y="112"/>
                  </a:cubicBezTo>
                  <a:cubicBezTo>
                    <a:pt x="192" y="86"/>
                    <a:pt x="182" y="67"/>
                    <a:pt x="174" y="55"/>
                  </a:cubicBezTo>
                  <a:cubicBezTo>
                    <a:pt x="165" y="42"/>
                    <a:pt x="158" y="37"/>
                    <a:pt x="158" y="37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44" y="18"/>
                    <a:pt x="108" y="2"/>
                    <a:pt x="79" y="3"/>
                  </a:cubicBezTo>
                  <a:cubicBezTo>
                    <a:pt x="71" y="3"/>
                    <a:pt x="62" y="4"/>
                    <a:pt x="5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33" y="11"/>
                    <a:pt x="11" y="36"/>
                    <a:pt x="5" y="57"/>
                  </a:cubicBezTo>
                  <a:cubicBezTo>
                    <a:pt x="4" y="60"/>
                    <a:pt x="3" y="64"/>
                    <a:pt x="3" y="67"/>
                  </a:cubicBezTo>
                  <a:cubicBezTo>
                    <a:pt x="3" y="70"/>
                    <a:pt x="4" y="73"/>
                    <a:pt x="6" y="73"/>
                  </a:cubicBezTo>
                  <a:cubicBezTo>
                    <a:pt x="8" y="74"/>
                    <a:pt x="11" y="75"/>
                    <a:pt x="14" y="75"/>
                  </a:cubicBezTo>
                  <a:cubicBezTo>
                    <a:pt x="21" y="75"/>
                    <a:pt x="28" y="72"/>
                    <a:pt x="28" y="72"/>
                  </a:cubicBezTo>
                  <a:cubicBezTo>
                    <a:pt x="40" y="69"/>
                    <a:pt x="51" y="62"/>
                    <a:pt x="59" y="56"/>
                  </a:cubicBezTo>
                  <a:cubicBezTo>
                    <a:pt x="66" y="50"/>
                    <a:pt x="71" y="46"/>
                    <a:pt x="71" y="46"/>
                  </a:cubicBezTo>
                  <a:cubicBezTo>
                    <a:pt x="71" y="45"/>
                    <a:pt x="72" y="45"/>
                    <a:pt x="72" y="45"/>
                  </a:cubicBezTo>
                  <a:cubicBezTo>
                    <a:pt x="73" y="45"/>
                    <a:pt x="73" y="46"/>
                    <a:pt x="73" y="46"/>
                  </a:cubicBezTo>
                  <a:cubicBezTo>
                    <a:pt x="73" y="46"/>
                    <a:pt x="74" y="47"/>
                    <a:pt x="74" y="48"/>
                  </a:cubicBezTo>
                  <a:cubicBezTo>
                    <a:pt x="75" y="49"/>
                    <a:pt x="77" y="52"/>
                    <a:pt x="79" y="55"/>
                  </a:cubicBezTo>
                  <a:cubicBezTo>
                    <a:pt x="84" y="61"/>
                    <a:pt x="92" y="71"/>
                    <a:pt x="106" y="85"/>
                  </a:cubicBezTo>
                  <a:cubicBezTo>
                    <a:pt x="120" y="100"/>
                    <a:pt x="133" y="109"/>
                    <a:pt x="143" y="114"/>
                  </a:cubicBezTo>
                  <a:cubicBezTo>
                    <a:pt x="152" y="120"/>
                    <a:pt x="158" y="121"/>
                    <a:pt x="158" y="121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22"/>
                    <a:pt x="166" y="124"/>
                    <a:pt x="166" y="132"/>
                  </a:cubicBezTo>
                  <a:cubicBezTo>
                    <a:pt x="166" y="133"/>
                    <a:pt x="166" y="134"/>
                    <a:pt x="165" y="135"/>
                  </a:cubicBezTo>
                  <a:cubicBezTo>
                    <a:pt x="162" y="144"/>
                    <a:pt x="152" y="145"/>
                    <a:pt x="149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38" y="165"/>
                    <a:pt x="119" y="174"/>
                    <a:pt x="111" y="177"/>
                  </a:cubicBezTo>
                  <a:cubicBezTo>
                    <a:pt x="117" y="179"/>
                    <a:pt x="129" y="184"/>
                    <a:pt x="145" y="18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8" name="Freeform 121"/>
            <p:cNvSpPr>
              <a:spLocks/>
            </p:cNvSpPr>
            <p:nvPr/>
          </p:nvSpPr>
          <p:spPr bwMode="auto">
            <a:xfrm>
              <a:off x="8793975" y="3574959"/>
              <a:ext cx="168004" cy="173424"/>
            </a:xfrm>
            <a:custGeom>
              <a:avLst/>
              <a:gdLst>
                <a:gd name="T0" fmla="*/ 23 w 26"/>
                <a:gd name="T1" fmla="*/ 18 h 27"/>
                <a:gd name="T2" fmla="*/ 8 w 26"/>
                <a:gd name="T3" fmla="*/ 24 h 27"/>
                <a:gd name="T4" fmla="*/ 2 w 26"/>
                <a:gd name="T5" fmla="*/ 9 h 27"/>
                <a:gd name="T6" fmla="*/ 18 w 26"/>
                <a:gd name="T7" fmla="*/ 3 h 27"/>
                <a:gd name="T8" fmla="*/ 23 w 26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3" y="18"/>
                  </a:moveTo>
                  <a:cubicBezTo>
                    <a:pt x="20" y="24"/>
                    <a:pt x="14" y="27"/>
                    <a:pt x="8" y="24"/>
                  </a:cubicBezTo>
                  <a:cubicBezTo>
                    <a:pt x="2" y="21"/>
                    <a:pt x="0" y="14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3" y="6"/>
                    <a:pt x="26" y="13"/>
                    <a:pt x="23" y="18"/>
                  </a:cubicBezTo>
                  <a:close/>
                </a:path>
              </a:pathLst>
            </a:custGeom>
            <a:solidFill>
              <a:srgbClr val="F7B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9" name="Freeform 122"/>
            <p:cNvSpPr>
              <a:spLocks/>
            </p:cNvSpPr>
            <p:nvPr/>
          </p:nvSpPr>
          <p:spPr bwMode="auto">
            <a:xfrm>
              <a:off x="9395538" y="3826964"/>
              <a:ext cx="168004" cy="165295"/>
            </a:xfrm>
            <a:custGeom>
              <a:avLst/>
              <a:gdLst>
                <a:gd name="T0" fmla="*/ 23 w 26"/>
                <a:gd name="T1" fmla="*/ 18 h 26"/>
                <a:gd name="T2" fmla="*/ 8 w 26"/>
                <a:gd name="T3" fmla="*/ 23 h 26"/>
                <a:gd name="T4" fmla="*/ 2 w 26"/>
                <a:gd name="T5" fmla="*/ 8 h 26"/>
                <a:gd name="T6" fmla="*/ 18 w 26"/>
                <a:gd name="T7" fmla="*/ 3 h 26"/>
                <a:gd name="T8" fmla="*/ 23 w 2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3" y="18"/>
                  </a:moveTo>
                  <a:cubicBezTo>
                    <a:pt x="20" y="24"/>
                    <a:pt x="14" y="26"/>
                    <a:pt x="8" y="23"/>
                  </a:cubicBezTo>
                  <a:cubicBezTo>
                    <a:pt x="2" y="21"/>
                    <a:pt x="0" y="14"/>
                    <a:pt x="2" y="8"/>
                  </a:cubicBezTo>
                  <a:cubicBezTo>
                    <a:pt x="5" y="2"/>
                    <a:pt x="12" y="0"/>
                    <a:pt x="18" y="3"/>
                  </a:cubicBezTo>
                  <a:cubicBezTo>
                    <a:pt x="23" y="5"/>
                    <a:pt x="26" y="12"/>
                    <a:pt x="23" y="18"/>
                  </a:cubicBezTo>
                  <a:close/>
                </a:path>
              </a:pathLst>
            </a:custGeom>
            <a:solidFill>
              <a:srgbClr val="F7B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0" name="Freeform 123"/>
            <p:cNvSpPr>
              <a:spLocks/>
            </p:cNvSpPr>
            <p:nvPr/>
          </p:nvSpPr>
          <p:spPr bwMode="auto">
            <a:xfrm>
              <a:off x="8948430" y="3531603"/>
              <a:ext cx="94842" cy="108390"/>
            </a:xfrm>
            <a:custGeom>
              <a:avLst/>
              <a:gdLst>
                <a:gd name="T0" fmla="*/ 13 w 15"/>
                <a:gd name="T1" fmla="*/ 11 h 17"/>
                <a:gd name="T2" fmla="*/ 4 w 15"/>
                <a:gd name="T3" fmla="*/ 15 h 17"/>
                <a:gd name="T4" fmla="*/ 1 w 15"/>
                <a:gd name="T5" fmla="*/ 6 h 17"/>
                <a:gd name="T6" fmla="*/ 10 w 15"/>
                <a:gd name="T7" fmla="*/ 1 h 17"/>
                <a:gd name="T8" fmla="*/ 13 w 15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3" y="11"/>
                  </a:moveTo>
                  <a:cubicBezTo>
                    <a:pt x="12" y="14"/>
                    <a:pt x="8" y="17"/>
                    <a:pt x="4" y="15"/>
                  </a:cubicBezTo>
                  <a:cubicBezTo>
                    <a:pt x="1" y="14"/>
                    <a:pt x="0" y="10"/>
                    <a:pt x="1" y="6"/>
                  </a:cubicBezTo>
                  <a:cubicBezTo>
                    <a:pt x="3" y="2"/>
                    <a:pt x="7" y="0"/>
                    <a:pt x="10" y="1"/>
                  </a:cubicBezTo>
                  <a:cubicBezTo>
                    <a:pt x="13" y="2"/>
                    <a:pt x="15" y="7"/>
                    <a:pt x="13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1" name="Freeform 124"/>
            <p:cNvSpPr>
              <a:spLocks/>
            </p:cNvSpPr>
            <p:nvPr/>
          </p:nvSpPr>
          <p:spPr bwMode="auto">
            <a:xfrm>
              <a:off x="9390119" y="3710446"/>
              <a:ext cx="97551" cy="108390"/>
            </a:xfrm>
            <a:custGeom>
              <a:avLst/>
              <a:gdLst>
                <a:gd name="T0" fmla="*/ 13 w 15"/>
                <a:gd name="T1" fmla="*/ 11 h 17"/>
                <a:gd name="T2" fmla="*/ 4 w 15"/>
                <a:gd name="T3" fmla="*/ 16 h 17"/>
                <a:gd name="T4" fmla="*/ 1 w 15"/>
                <a:gd name="T5" fmla="*/ 6 h 17"/>
                <a:gd name="T6" fmla="*/ 10 w 15"/>
                <a:gd name="T7" fmla="*/ 1 h 17"/>
                <a:gd name="T8" fmla="*/ 13 w 15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3" y="11"/>
                  </a:moveTo>
                  <a:cubicBezTo>
                    <a:pt x="12" y="15"/>
                    <a:pt x="8" y="17"/>
                    <a:pt x="4" y="16"/>
                  </a:cubicBezTo>
                  <a:cubicBezTo>
                    <a:pt x="1" y="14"/>
                    <a:pt x="0" y="10"/>
                    <a:pt x="1" y="6"/>
                  </a:cubicBezTo>
                  <a:cubicBezTo>
                    <a:pt x="3" y="2"/>
                    <a:pt x="7" y="0"/>
                    <a:pt x="10" y="1"/>
                  </a:cubicBezTo>
                  <a:cubicBezTo>
                    <a:pt x="14" y="3"/>
                    <a:pt x="15" y="7"/>
                    <a:pt x="13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2" name="Freeform 125"/>
            <p:cNvSpPr>
              <a:spLocks/>
            </p:cNvSpPr>
            <p:nvPr/>
          </p:nvSpPr>
          <p:spPr bwMode="auto">
            <a:xfrm>
              <a:off x="9159790" y="3664380"/>
              <a:ext cx="84003" cy="65034"/>
            </a:xfrm>
            <a:custGeom>
              <a:avLst/>
              <a:gdLst>
                <a:gd name="T0" fmla="*/ 11 w 13"/>
                <a:gd name="T1" fmla="*/ 10 h 10"/>
                <a:gd name="T2" fmla="*/ 11 w 13"/>
                <a:gd name="T3" fmla="*/ 9 h 10"/>
                <a:gd name="T4" fmla="*/ 11 w 13"/>
                <a:gd name="T5" fmla="*/ 8 h 10"/>
                <a:gd name="T6" fmla="*/ 8 w 13"/>
                <a:gd name="T7" fmla="*/ 2 h 10"/>
                <a:gd name="T8" fmla="*/ 8 w 13"/>
                <a:gd name="T9" fmla="*/ 2 h 10"/>
                <a:gd name="T10" fmla="*/ 2 w 13"/>
                <a:gd name="T11" fmla="*/ 5 h 10"/>
                <a:gd name="T12" fmla="*/ 1 w 13"/>
                <a:gd name="T13" fmla="*/ 6 h 10"/>
                <a:gd name="T14" fmla="*/ 1 w 13"/>
                <a:gd name="T15" fmla="*/ 4 h 10"/>
                <a:gd name="T16" fmla="*/ 8 w 13"/>
                <a:gd name="T17" fmla="*/ 0 h 10"/>
                <a:gd name="T18" fmla="*/ 9 w 13"/>
                <a:gd name="T19" fmla="*/ 0 h 10"/>
                <a:gd name="T20" fmla="*/ 13 w 13"/>
                <a:gd name="T21" fmla="*/ 8 h 10"/>
                <a:gd name="T22" fmla="*/ 13 w 13"/>
                <a:gd name="T23" fmla="*/ 9 h 10"/>
                <a:gd name="T24" fmla="*/ 12 w 13"/>
                <a:gd name="T25" fmla="*/ 10 h 10"/>
                <a:gd name="T26" fmla="*/ 11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11" y="10"/>
                  </a:moveTo>
                  <a:cubicBezTo>
                    <a:pt x="11" y="10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5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4" y="3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1" y="1"/>
                    <a:pt x="13" y="4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3" name="Freeform 126"/>
            <p:cNvSpPr>
              <a:spLocks/>
            </p:cNvSpPr>
            <p:nvPr/>
          </p:nvSpPr>
          <p:spPr bwMode="auto">
            <a:xfrm>
              <a:off x="9043272" y="3748383"/>
              <a:ext cx="252007" cy="130068"/>
            </a:xfrm>
            <a:custGeom>
              <a:avLst/>
              <a:gdLst>
                <a:gd name="T0" fmla="*/ 0 w 39"/>
                <a:gd name="T1" fmla="*/ 2 h 20"/>
                <a:gd name="T2" fmla="*/ 1 w 39"/>
                <a:gd name="T3" fmla="*/ 0 h 20"/>
                <a:gd name="T4" fmla="*/ 3 w 39"/>
                <a:gd name="T5" fmla="*/ 1 h 20"/>
                <a:gd name="T6" fmla="*/ 23 w 39"/>
                <a:gd name="T7" fmla="*/ 17 h 20"/>
                <a:gd name="T8" fmla="*/ 36 w 39"/>
                <a:gd name="T9" fmla="*/ 15 h 20"/>
                <a:gd name="T10" fmla="*/ 38 w 39"/>
                <a:gd name="T11" fmla="*/ 15 h 20"/>
                <a:gd name="T12" fmla="*/ 37 w 39"/>
                <a:gd name="T13" fmla="*/ 17 h 20"/>
                <a:gd name="T14" fmla="*/ 23 w 39"/>
                <a:gd name="T15" fmla="*/ 20 h 20"/>
                <a:gd name="T16" fmla="*/ 0 w 3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0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7" y="18"/>
                    <a:pt x="23" y="17"/>
                  </a:cubicBezTo>
                  <a:cubicBezTo>
                    <a:pt x="27" y="17"/>
                    <a:pt x="31" y="17"/>
                    <a:pt x="36" y="15"/>
                  </a:cubicBezTo>
                  <a:cubicBezTo>
                    <a:pt x="37" y="14"/>
                    <a:pt x="38" y="15"/>
                    <a:pt x="38" y="15"/>
                  </a:cubicBezTo>
                  <a:cubicBezTo>
                    <a:pt x="39" y="16"/>
                    <a:pt x="38" y="17"/>
                    <a:pt x="37" y="17"/>
                  </a:cubicBezTo>
                  <a:cubicBezTo>
                    <a:pt x="32" y="20"/>
                    <a:pt x="27" y="20"/>
                    <a:pt x="23" y="20"/>
                  </a:cubicBezTo>
                  <a:cubicBezTo>
                    <a:pt x="5" y="2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4" name="Freeform 127"/>
            <p:cNvSpPr>
              <a:spLocks/>
            </p:cNvSpPr>
            <p:nvPr/>
          </p:nvSpPr>
          <p:spPr bwMode="auto">
            <a:xfrm>
              <a:off x="9268179" y="3826964"/>
              <a:ext cx="32517" cy="51486"/>
            </a:xfrm>
            <a:custGeom>
              <a:avLst/>
              <a:gdLst>
                <a:gd name="T0" fmla="*/ 2 w 5"/>
                <a:gd name="T1" fmla="*/ 7 h 8"/>
                <a:gd name="T2" fmla="*/ 0 w 5"/>
                <a:gd name="T3" fmla="*/ 3 h 8"/>
                <a:gd name="T4" fmla="*/ 1 w 5"/>
                <a:gd name="T5" fmla="*/ 1 h 8"/>
                <a:gd name="T6" fmla="*/ 3 w 5"/>
                <a:gd name="T7" fmla="*/ 1 h 8"/>
                <a:gd name="T8" fmla="*/ 5 w 5"/>
                <a:gd name="T9" fmla="*/ 6 h 8"/>
                <a:gd name="T10" fmla="*/ 4 w 5"/>
                <a:gd name="T11" fmla="*/ 8 h 8"/>
                <a:gd name="T12" fmla="*/ 3 w 5"/>
                <a:gd name="T13" fmla="*/ 8 h 8"/>
                <a:gd name="T14" fmla="*/ 2 w 5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5" name="Freeform 128"/>
            <p:cNvSpPr>
              <a:spLocks/>
            </p:cNvSpPr>
            <p:nvPr/>
          </p:nvSpPr>
          <p:spPr bwMode="auto">
            <a:xfrm>
              <a:off x="9024302" y="3742963"/>
              <a:ext cx="51486" cy="32517"/>
            </a:xfrm>
            <a:custGeom>
              <a:avLst/>
              <a:gdLst>
                <a:gd name="T0" fmla="*/ 0 w 8"/>
                <a:gd name="T1" fmla="*/ 4 h 5"/>
                <a:gd name="T2" fmla="*/ 1 w 8"/>
                <a:gd name="T3" fmla="*/ 2 h 5"/>
                <a:gd name="T4" fmla="*/ 5 w 8"/>
                <a:gd name="T5" fmla="*/ 0 h 5"/>
                <a:gd name="T6" fmla="*/ 7 w 8"/>
                <a:gd name="T7" fmla="*/ 1 h 5"/>
                <a:gd name="T8" fmla="*/ 6 w 8"/>
                <a:gd name="T9" fmla="*/ 3 h 5"/>
                <a:gd name="T10" fmla="*/ 2 w 8"/>
                <a:gd name="T11" fmla="*/ 5 h 5"/>
                <a:gd name="T12" fmla="*/ 1 w 8"/>
                <a:gd name="T13" fmla="*/ 5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6" name="Freeform 129"/>
            <p:cNvSpPr>
              <a:spLocks noEditPoints="1"/>
            </p:cNvSpPr>
            <p:nvPr/>
          </p:nvSpPr>
          <p:spPr bwMode="auto">
            <a:xfrm>
              <a:off x="9262760" y="3038430"/>
              <a:ext cx="1113706" cy="1197707"/>
            </a:xfrm>
            <a:custGeom>
              <a:avLst/>
              <a:gdLst>
                <a:gd name="T0" fmla="*/ 170 w 174"/>
                <a:gd name="T1" fmla="*/ 179 h 187"/>
                <a:gd name="T2" fmla="*/ 173 w 174"/>
                <a:gd name="T3" fmla="*/ 178 h 187"/>
                <a:gd name="T4" fmla="*/ 174 w 174"/>
                <a:gd name="T5" fmla="*/ 186 h 187"/>
                <a:gd name="T6" fmla="*/ 173 w 174"/>
                <a:gd name="T7" fmla="*/ 187 h 187"/>
                <a:gd name="T8" fmla="*/ 165 w 174"/>
                <a:gd name="T9" fmla="*/ 170 h 187"/>
                <a:gd name="T10" fmla="*/ 161 w 174"/>
                <a:gd name="T11" fmla="*/ 162 h 187"/>
                <a:gd name="T12" fmla="*/ 168 w 174"/>
                <a:gd name="T13" fmla="*/ 169 h 187"/>
                <a:gd name="T14" fmla="*/ 166 w 174"/>
                <a:gd name="T15" fmla="*/ 171 h 187"/>
                <a:gd name="T16" fmla="*/ 154 w 174"/>
                <a:gd name="T17" fmla="*/ 157 h 187"/>
                <a:gd name="T18" fmla="*/ 148 w 174"/>
                <a:gd name="T19" fmla="*/ 149 h 187"/>
                <a:gd name="T20" fmla="*/ 156 w 174"/>
                <a:gd name="T21" fmla="*/ 155 h 187"/>
                <a:gd name="T22" fmla="*/ 155 w 174"/>
                <a:gd name="T23" fmla="*/ 157 h 187"/>
                <a:gd name="T24" fmla="*/ 140 w 174"/>
                <a:gd name="T25" fmla="*/ 145 h 187"/>
                <a:gd name="T26" fmla="*/ 134 w 174"/>
                <a:gd name="T27" fmla="*/ 138 h 187"/>
                <a:gd name="T28" fmla="*/ 142 w 174"/>
                <a:gd name="T29" fmla="*/ 142 h 187"/>
                <a:gd name="T30" fmla="*/ 141 w 174"/>
                <a:gd name="T31" fmla="*/ 145 h 187"/>
                <a:gd name="T32" fmla="*/ 126 w 174"/>
                <a:gd name="T33" fmla="*/ 134 h 187"/>
                <a:gd name="T34" fmla="*/ 120 w 174"/>
                <a:gd name="T35" fmla="*/ 127 h 187"/>
                <a:gd name="T36" fmla="*/ 128 w 174"/>
                <a:gd name="T37" fmla="*/ 131 h 187"/>
                <a:gd name="T38" fmla="*/ 127 w 174"/>
                <a:gd name="T39" fmla="*/ 134 h 187"/>
                <a:gd name="T40" fmla="*/ 112 w 174"/>
                <a:gd name="T41" fmla="*/ 123 h 187"/>
                <a:gd name="T42" fmla="*/ 105 w 174"/>
                <a:gd name="T43" fmla="*/ 117 h 187"/>
                <a:gd name="T44" fmla="*/ 113 w 174"/>
                <a:gd name="T45" fmla="*/ 121 h 187"/>
                <a:gd name="T46" fmla="*/ 113 w 174"/>
                <a:gd name="T47" fmla="*/ 123 h 187"/>
                <a:gd name="T48" fmla="*/ 97 w 174"/>
                <a:gd name="T49" fmla="*/ 113 h 187"/>
                <a:gd name="T50" fmla="*/ 89 w 174"/>
                <a:gd name="T51" fmla="*/ 107 h 187"/>
                <a:gd name="T52" fmla="*/ 98 w 174"/>
                <a:gd name="T53" fmla="*/ 111 h 187"/>
                <a:gd name="T54" fmla="*/ 98 w 174"/>
                <a:gd name="T55" fmla="*/ 113 h 187"/>
                <a:gd name="T56" fmla="*/ 81 w 174"/>
                <a:gd name="T57" fmla="*/ 104 h 187"/>
                <a:gd name="T58" fmla="*/ 74 w 174"/>
                <a:gd name="T59" fmla="*/ 98 h 187"/>
                <a:gd name="T60" fmla="*/ 83 w 174"/>
                <a:gd name="T61" fmla="*/ 102 h 187"/>
                <a:gd name="T62" fmla="*/ 82 w 174"/>
                <a:gd name="T63" fmla="*/ 104 h 187"/>
                <a:gd name="T64" fmla="*/ 65 w 174"/>
                <a:gd name="T65" fmla="*/ 95 h 187"/>
                <a:gd name="T66" fmla="*/ 58 w 174"/>
                <a:gd name="T67" fmla="*/ 89 h 187"/>
                <a:gd name="T68" fmla="*/ 67 w 174"/>
                <a:gd name="T69" fmla="*/ 93 h 187"/>
                <a:gd name="T70" fmla="*/ 66 w 174"/>
                <a:gd name="T71" fmla="*/ 95 h 187"/>
                <a:gd name="T72" fmla="*/ 51 w 174"/>
                <a:gd name="T73" fmla="*/ 85 h 187"/>
                <a:gd name="T74" fmla="*/ 44 w 174"/>
                <a:gd name="T75" fmla="*/ 77 h 187"/>
                <a:gd name="T76" fmla="*/ 53 w 174"/>
                <a:gd name="T77" fmla="*/ 82 h 187"/>
                <a:gd name="T78" fmla="*/ 53 w 174"/>
                <a:gd name="T79" fmla="*/ 84 h 187"/>
                <a:gd name="T80" fmla="*/ 51 w 174"/>
                <a:gd name="T81" fmla="*/ 85 h 187"/>
                <a:gd name="T82" fmla="*/ 32 w 174"/>
                <a:gd name="T83" fmla="*/ 67 h 187"/>
                <a:gd name="T84" fmla="*/ 34 w 174"/>
                <a:gd name="T85" fmla="*/ 65 h 187"/>
                <a:gd name="T86" fmla="*/ 39 w 174"/>
                <a:gd name="T87" fmla="*/ 72 h 187"/>
                <a:gd name="T88" fmla="*/ 37 w 174"/>
                <a:gd name="T89" fmla="*/ 72 h 187"/>
                <a:gd name="T90" fmla="*/ 21 w 174"/>
                <a:gd name="T91" fmla="*/ 52 h 187"/>
                <a:gd name="T92" fmla="*/ 23 w 174"/>
                <a:gd name="T93" fmla="*/ 50 h 187"/>
                <a:gd name="T94" fmla="*/ 28 w 174"/>
                <a:gd name="T95" fmla="*/ 59 h 187"/>
                <a:gd name="T96" fmla="*/ 25 w 174"/>
                <a:gd name="T97" fmla="*/ 59 h 187"/>
                <a:gd name="T98" fmla="*/ 12 w 174"/>
                <a:gd name="T99" fmla="*/ 36 h 187"/>
                <a:gd name="T100" fmla="*/ 14 w 174"/>
                <a:gd name="T101" fmla="*/ 35 h 187"/>
                <a:gd name="T102" fmla="*/ 18 w 174"/>
                <a:gd name="T103" fmla="*/ 42 h 187"/>
                <a:gd name="T104" fmla="*/ 17 w 174"/>
                <a:gd name="T105" fmla="*/ 44 h 187"/>
                <a:gd name="T106" fmla="*/ 7 w 174"/>
                <a:gd name="T107" fmla="*/ 27 h 187"/>
                <a:gd name="T108" fmla="*/ 5 w 174"/>
                <a:gd name="T109" fmla="*/ 18 h 187"/>
                <a:gd name="T110" fmla="*/ 10 w 174"/>
                <a:gd name="T111" fmla="*/ 26 h 187"/>
                <a:gd name="T112" fmla="*/ 9 w 174"/>
                <a:gd name="T113" fmla="*/ 28 h 187"/>
                <a:gd name="T114" fmla="*/ 2 w 174"/>
                <a:gd name="T115" fmla="*/ 10 h 187"/>
                <a:gd name="T116" fmla="*/ 1 w 174"/>
                <a:gd name="T117" fmla="*/ 0 h 187"/>
                <a:gd name="T118" fmla="*/ 5 w 174"/>
                <a:gd name="T119" fmla="*/ 9 h 187"/>
                <a:gd name="T120" fmla="*/ 4 w 174"/>
                <a:gd name="T121" fmla="*/ 11 h 187"/>
                <a:gd name="T122" fmla="*/ 2 w 174"/>
                <a:gd name="T123" fmla="*/ 1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187">
                  <a:moveTo>
                    <a:pt x="171" y="186"/>
                  </a:moveTo>
                  <a:cubicBezTo>
                    <a:pt x="171" y="184"/>
                    <a:pt x="171" y="181"/>
                    <a:pt x="170" y="179"/>
                  </a:cubicBezTo>
                  <a:cubicBezTo>
                    <a:pt x="170" y="178"/>
                    <a:pt x="170" y="177"/>
                    <a:pt x="171" y="177"/>
                  </a:cubicBezTo>
                  <a:cubicBezTo>
                    <a:pt x="171" y="176"/>
                    <a:pt x="172" y="177"/>
                    <a:pt x="173" y="178"/>
                  </a:cubicBezTo>
                  <a:cubicBezTo>
                    <a:pt x="174" y="180"/>
                    <a:pt x="174" y="183"/>
                    <a:pt x="174" y="186"/>
                  </a:cubicBezTo>
                  <a:cubicBezTo>
                    <a:pt x="174" y="186"/>
                    <a:pt x="174" y="186"/>
                    <a:pt x="174" y="186"/>
                  </a:cubicBezTo>
                  <a:cubicBezTo>
                    <a:pt x="174" y="187"/>
                    <a:pt x="174" y="187"/>
                    <a:pt x="173" y="187"/>
                  </a:cubicBezTo>
                  <a:cubicBezTo>
                    <a:pt x="173" y="187"/>
                    <a:pt x="173" y="187"/>
                    <a:pt x="173" y="187"/>
                  </a:cubicBezTo>
                  <a:cubicBezTo>
                    <a:pt x="172" y="187"/>
                    <a:pt x="171" y="187"/>
                    <a:pt x="171" y="186"/>
                  </a:cubicBezTo>
                  <a:close/>
                  <a:moveTo>
                    <a:pt x="165" y="170"/>
                  </a:moveTo>
                  <a:cubicBezTo>
                    <a:pt x="164" y="168"/>
                    <a:pt x="162" y="166"/>
                    <a:pt x="160" y="164"/>
                  </a:cubicBezTo>
                  <a:cubicBezTo>
                    <a:pt x="160" y="163"/>
                    <a:pt x="160" y="162"/>
                    <a:pt x="161" y="162"/>
                  </a:cubicBezTo>
                  <a:cubicBezTo>
                    <a:pt x="161" y="161"/>
                    <a:pt x="162" y="161"/>
                    <a:pt x="163" y="162"/>
                  </a:cubicBezTo>
                  <a:cubicBezTo>
                    <a:pt x="165" y="164"/>
                    <a:pt x="166" y="166"/>
                    <a:pt x="168" y="169"/>
                  </a:cubicBezTo>
                  <a:cubicBezTo>
                    <a:pt x="168" y="169"/>
                    <a:pt x="168" y="170"/>
                    <a:pt x="167" y="171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66" y="171"/>
                    <a:pt x="165" y="171"/>
                    <a:pt x="165" y="170"/>
                  </a:cubicBezTo>
                  <a:close/>
                  <a:moveTo>
                    <a:pt x="154" y="157"/>
                  </a:moveTo>
                  <a:cubicBezTo>
                    <a:pt x="152" y="155"/>
                    <a:pt x="150" y="153"/>
                    <a:pt x="148" y="151"/>
                  </a:cubicBezTo>
                  <a:cubicBezTo>
                    <a:pt x="147" y="151"/>
                    <a:pt x="147" y="150"/>
                    <a:pt x="148" y="149"/>
                  </a:cubicBezTo>
                  <a:cubicBezTo>
                    <a:pt x="148" y="148"/>
                    <a:pt x="149" y="148"/>
                    <a:pt x="150" y="149"/>
                  </a:cubicBezTo>
                  <a:cubicBezTo>
                    <a:pt x="152" y="151"/>
                    <a:pt x="154" y="153"/>
                    <a:pt x="156" y="155"/>
                  </a:cubicBezTo>
                  <a:cubicBezTo>
                    <a:pt x="156" y="155"/>
                    <a:pt x="156" y="156"/>
                    <a:pt x="156" y="157"/>
                  </a:cubicBezTo>
                  <a:cubicBezTo>
                    <a:pt x="156" y="157"/>
                    <a:pt x="155" y="157"/>
                    <a:pt x="155" y="157"/>
                  </a:cubicBezTo>
                  <a:cubicBezTo>
                    <a:pt x="154" y="157"/>
                    <a:pt x="154" y="157"/>
                    <a:pt x="154" y="157"/>
                  </a:cubicBezTo>
                  <a:close/>
                  <a:moveTo>
                    <a:pt x="140" y="145"/>
                  </a:moveTo>
                  <a:cubicBezTo>
                    <a:pt x="138" y="143"/>
                    <a:pt x="136" y="141"/>
                    <a:pt x="134" y="140"/>
                  </a:cubicBezTo>
                  <a:cubicBezTo>
                    <a:pt x="134" y="139"/>
                    <a:pt x="134" y="138"/>
                    <a:pt x="134" y="138"/>
                  </a:cubicBezTo>
                  <a:cubicBezTo>
                    <a:pt x="135" y="137"/>
                    <a:pt x="136" y="137"/>
                    <a:pt x="136" y="137"/>
                  </a:cubicBezTo>
                  <a:cubicBezTo>
                    <a:pt x="138" y="139"/>
                    <a:pt x="140" y="141"/>
                    <a:pt x="142" y="142"/>
                  </a:cubicBezTo>
                  <a:cubicBezTo>
                    <a:pt x="143" y="143"/>
                    <a:pt x="143" y="144"/>
                    <a:pt x="143" y="144"/>
                  </a:cubicBezTo>
                  <a:cubicBezTo>
                    <a:pt x="142" y="145"/>
                    <a:pt x="142" y="145"/>
                    <a:pt x="141" y="145"/>
                  </a:cubicBezTo>
                  <a:lnTo>
                    <a:pt x="140" y="145"/>
                  </a:lnTo>
                  <a:close/>
                  <a:moveTo>
                    <a:pt x="126" y="134"/>
                  </a:moveTo>
                  <a:cubicBezTo>
                    <a:pt x="124" y="132"/>
                    <a:pt x="122" y="130"/>
                    <a:pt x="120" y="129"/>
                  </a:cubicBezTo>
                  <a:cubicBezTo>
                    <a:pt x="119" y="128"/>
                    <a:pt x="119" y="127"/>
                    <a:pt x="120" y="127"/>
                  </a:cubicBezTo>
                  <a:cubicBezTo>
                    <a:pt x="120" y="126"/>
                    <a:pt x="121" y="126"/>
                    <a:pt x="122" y="126"/>
                  </a:cubicBezTo>
                  <a:cubicBezTo>
                    <a:pt x="124" y="128"/>
                    <a:pt x="126" y="130"/>
                    <a:pt x="128" y="131"/>
                  </a:cubicBezTo>
                  <a:cubicBezTo>
                    <a:pt x="129" y="132"/>
                    <a:pt x="129" y="133"/>
                    <a:pt x="128" y="133"/>
                  </a:cubicBezTo>
                  <a:cubicBezTo>
                    <a:pt x="128" y="134"/>
                    <a:pt x="128" y="134"/>
                    <a:pt x="127" y="134"/>
                  </a:cubicBezTo>
                  <a:lnTo>
                    <a:pt x="126" y="134"/>
                  </a:lnTo>
                  <a:close/>
                  <a:moveTo>
                    <a:pt x="112" y="123"/>
                  </a:moveTo>
                  <a:cubicBezTo>
                    <a:pt x="109" y="122"/>
                    <a:pt x="107" y="120"/>
                    <a:pt x="105" y="119"/>
                  </a:cubicBezTo>
                  <a:cubicBezTo>
                    <a:pt x="104" y="118"/>
                    <a:pt x="104" y="117"/>
                    <a:pt x="105" y="117"/>
                  </a:cubicBezTo>
                  <a:cubicBezTo>
                    <a:pt x="105" y="116"/>
                    <a:pt x="106" y="116"/>
                    <a:pt x="107" y="116"/>
                  </a:cubicBezTo>
                  <a:cubicBezTo>
                    <a:pt x="109" y="118"/>
                    <a:pt x="111" y="119"/>
                    <a:pt x="113" y="121"/>
                  </a:cubicBezTo>
                  <a:cubicBezTo>
                    <a:pt x="114" y="121"/>
                    <a:pt x="114" y="122"/>
                    <a:pt x="114" y="123"/>
                  </a:cubicBezTo>
                  <a:cubicBezTo>
                    <a:pt x="114" y="123"/>
                    <a:pt x="113" y="123"/>
                    <a:pt x="113" y="123"/>
                  </a:cubicBezTo>
                  <a:lnTo>
                    <a:pt x="112" y="123"/>
                  </a:lnTo>
                  <a:close/>
                  <a:moveTo>
                    <a:pt x="97" y="113"/>
                  </a:moveTo>
                  <a:cubicBezTo>
                    <a:pt x="94" y="112"/>
                    <a:pt x="92" y="110"/>
                    <a:pt x="90" y="109"/>
                  </a:cubicBezTo>
                  <a:cubicBezTo>
                    <a:pt x="89" y="109"/>
                    <a:pt x="89" y="108"/>
                    <a:pt x="89" y="107"/>
                  </a:cubicBezTo>
                  <a:cubicBezTo>
                    <a:pt x="90" y="106"/>
                    <a:pt x="91" y="106"/>
                    <a:pt x="91" y="106"/>
                  </a:cubicBezTo>
                  <a:cubicBezTo>
                    <a:pt x="93" y="108"/>
                    <a:pt x="96" y="109"/>
                    <a:pt x="98" y="111"/>
                  </a:cubicBezTo>
                  <a:cubicBezTo>
                    <a:pt x="99" y="111"/>
                    <a:pt x="99" y="112"/>
                    <a:pt x="99" y="113"/>
                  </a:cubicBezTo>
                  <a:cubicBezTo>
                    <a:pt x="98" y="113"/>
                    <a:pt x="98" y="113"/>
                    <a:pt x="98" y="113"/>
                  </a:cubicBezTo>
                  <a:lnTo>
                    <a:pt x="97" y="113"/>
                  </a:lnTo>
                  <a:close/>
                  <a:moveTo>
                    <a:pt x="81" y="104"/>
                  </a:moveTo>
                  <a:cubicBezTo>
                    <a:pt x="79" y="103"/>
                    <a:pt x="76" y="102"/>
                    <a:pt x="74" y="100"/>
                  </a:cubicBezTo>
                  <a:cubicBezTo>
                    <a:pt x="73" y="100"/>
                    <a:pt x="73" y="99"/>
                    <a:pt x="74" y="98"/>
                  </a:cubicBezTo>
                  <a:cubicBezTo>
                    <a:pt x="74" y="98"/>
                    <a:pt x="75" y="97"/>
                    <a:pt x="76" y="98"/>
                  </a:cubicBezTo>
                  <a:cubicBezTo>
                    <a:pt x="78" y="99"/>
                    <a:pt x="80" y="100"/>
                    <a:pt x="83" y="102"/>
                  </a:cubicBezTo>
                  <a:cubicBezTo>
                    <a:pt x="83" y="102"/>
                    <a:pt x="84" y="103"/>
                    <a:pt x="83" y="104"/>
                  </a:cubicBezTo>
                  <a:cubicBezTo>
                    <a:pt x="83" y="104"/>
                    <a:pt x="82" y="104"/>
                    <a:pt x="82" y="104"/>
                  </a:cubicBezTo>
                  <a:lnTo>
                    <a:pt x="81" y="104"/>
                  </a:lnTo>
                  <a:close/>
                  <a:moveTo>
                    <a:pt x="65" y="95"/>
                  </a:moveTo>
                  <a:cubicBezTo>
                    <a:pt x="63" y="94"/>
                    <a:pt x="61" y="92"/>
                    <a:pt x="59" y="91"/>
                  </a:cubicBezTo>
                  <a:cubicBezTo>
                    <a:pt x="58" y="90"/>
                    <a:pt x="58" y="89"/>
                    <a:pt x="58" y="89"/>
                  </a:cubicBezTo>
                  <a:cubicBezTo>
                    <a:pt x="59" y="88"/>
                    <a:pt x="60" y="88"/>
                    <a:pt x="61" y="88"/>
                  </a:cubicBezTo>
                  <a:cubicBezTo>
                    <a:pt x="63" y="90"/>
                    <a:pt x="65" y="91"/>
                    <a:pt x="67" y="93"/>
                  </a:cubicBezTo>
                  <a:cubicBezTo>
                    <a:pt x="68" y="93"/>
                    <a:pt x="68" y="94"/>
                    <a:pt x="68" y="95"/>
                  </a:cubicBezTo>
                  <a:cubicBezTo>
                    <a:pt x="67" y="95"/>
                    <a:pt x="67" y="95"/>
                    <a:pt x="66" y="95"/>
                  </a:cubicBezTo>
                  <a:lnTo>
                    <a:pt x="65" y="95"/>
                  </a:lnTo>
                  <a:close/>
                  <a:moveTo>
                    <a:pt x="51" y="85"/>
                  </a:moveTo>
                  <a:cubicBezTo>
                    <a:pt x="49" y="83"/>
                    <a:pt x="47" y="81"/>
                    <a:pt x="45" y="79"/>
                  </a:cubicBezTo>
                  <a:cubicBezTo>
                    <a:pt x="44" y="79"/>
                    <a:pt x="44" y="78"/>
                    <a:pt x="44" y="77"/>
                  </a:cubicBezTo>
                  <a:cubicBezTo>
                    <a:pt x="45" y="77"/>
                    <a:pt x="46" y="77"/>
                    <a:pt x="47" y="77"/>
                  </a:cubicBezTo>
                  <a:cubicBezTo>
                    <a:pt x="49" y="79"/>
                    <a:pt x="51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3"/>
                    <a:pt x="53" y="84"/>
                    <a:pt x="53" y="84"/>
                  </a:cubicBezTo>
                  <a:cubicBezTo>
                    <a:pt x="53" y="85"/>
                    <a:pt x="52" y="85"/>
                    <a:pt x="52" y="85"/>
                  </a:cubicBezTo>
                  <a:lnTo>
                    <a:pt x="51" y="85"/>
                  </a:lnTo>
                  <a:close/>
                  <a:moveTo>
                    <a:pt x="37" y="72"/>
                  </a:moveTo>
                  <a:cubicBezTo>
                    <a:pt x="35" y="70"/>
                    <a:pt x="34" y="68"/>
                    <a:pt x="32" y="67"/>
                  </a:cubicBezTo>
                  <a:cubicBezTo>
                    <a:pt x="31" y="66"/>
                    <a:pt x="31" y="65"/>
                    <a:pt x="32" y="64"/>
                  </a:cubicBezTo>
                  <a:cubicBezTo>
                    <a:pt x="33" y="64"/>
                    <a:pt x="34" y="64"/>
                    <a:pt x="34" y="65"/>
                  </a:cubicBezTo>
                  <a:cubicBezTo>
                    <a:pt x="36" y="66"/>
                    <a:pt x="38" y="68"/>
                    <a:pt x="39" y="70"/>
                  </a:cubicBezTo>
                  <a:cubicBezTo>
                    <a:pt x="40" y="71"/>
                    <a:pt x="40" y="72"/>
                    <a:pt x="39" y="72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8" y="73"/>
                    <a:pt x="38" y="73"/>
                    <a:pt x="37" y="72"/>
                  </a:cubicBezTo>
                  <a:close/>
                  <a:moveTo>
                    <a:pt x="25" y="59"/>
                  </a:moveTo>
                  <a:cubicBezTo>
                    <a:pt x="24" y="56"/>
                    <a:pt x="22" y="54"/>
                    <a:pt x="21" y="52"/>
                  </a:cubicBezTo>
                  <a:cubicBezTo>
                    <a:pt x="20" y="51"/>
                    <a:pt x="20" y="50"/>
                    <a:pt x="21" y="50"/>
                  </a:cubicBezTo>
                  <a:cubicBezTo>
                    <a:pt x="22" y="50"/>
                    <a:pt x="23" y="50"/>
                    <a:pt x="23" y="50"/>
                  </a:cubicBezTo>
                  <a:cubicBezTo>
                    <a:pt x="25" y="53"/>
                    <a:pt x="26" y="55"/>
                    <a:pt x="28" y="57"/>
                  </a:cubicBezTo>
                  <a:cubicBezTo>
                    <a:pt x="28" y="58"/>
                    <a:pt x="28" y="58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6" y="59"/>
                    <a:pt x="25" y="59"/>
                  </a:cubicBezTo>
                  <a:close/>
                  <a:moveTo>
                    <a:pt x="15" y="44"/>
                  </a:moveTo>
                  <a:cubicBezTo>
                    <a:pt x="14" y="41"/>
                    <a:pt x="13" y="39"/>
                    <a:pt x="12" y="36"/>
                  </a:cubicBezTo>
                  <a:cubicBezTo>
                    <a:pt x="11" y="36"/>
                    <a:pt x="11" y="35"/>
                    <a:pt x="12" y="34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5" y="37"/>
                    <a:pt x="17" y="40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8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7" y="27"/>
                  </a:moveTo>
                  <a:cubicBezTo>
                    <a:pt x="6" y="25"/>
                    <a:pt x="5" y="22"/>
                    <a:pt x="5" y="20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8" y="21"/>
                    <a:pt x="9" y="23"/>
                    <a:pt x="10" y="26"/>
                  </a:cubicBezTo>
                  <a:cubicBezTo>
                    <a:pt x="10" y="27"/>
                    <a:pt x="10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7"/>
                  </a:cubicBezTo>
                  <a:close/>
                  <a:moveTo>
                    <a:pt x="2" y="10"/>
                  </a:moveTo>
                  <a:cubicBezTo>
                    <a:pt x="1" y="7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4"/>
                    <a:pt x="4" y="6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7" name="Freeform 130"/>
            <p:cNvSpPr>
              <a:spLocks noEditPoints="1"/>
            </p:cNvSpPr>
            <p:nvPr/>
          </p:nvSpPr>
          <p:spPr bwMode="auto">
            <a:xfrm>
              <a:off x="9273599" y="2973396"/>
              <a:ext cx="810214" cy="731631"/>
            </a:xfrm>
            <a:custGeom>
              <a:avLst/>
              <a:gdLst>
                <a:gd name="T0" fmla="*/ 118 w 126"/>
                <a:gd name="T1" fmla="*/ 107 h 114"/>
                <a:gd name="T2" fmla="*/ 121 w 126"/>
                <a:gd name="T3" fmla="*/ 105 h 114"/>
                <a:gd name="T4" fmla="*/ 125 w 126"/>
                <a:gd name="T5" fmla="*/ 114 h 114"/>
                <a:gd name="T6" fmla="*/ 123 w 126"/>
                <a:gd name="T7" fmla="*/ 113 h 114"/>
                <a:gd name="T8" fmla="*/ 104 w 126"/>
                <a:gd name="T9" fmla="*/ 97 h 114"/>
                <a:gd name="T10" fmla="*/ 103 w 126"/>
                <a:gd name="T11" fmla="*/ 95 h 114"/>
                <a:gd name="T12" fmla="*/ 112 w 126"/>
                <a:gd name="T13" fmla="*/ 98 h 114"/>
                <a:gd name="T14" fmla="*/ 112 w 126"/>
                <a:gd name="T15" fmla="*/ 101 h 114"/>
                <a:gd name="T16" fmla="*/ 95 w 126"/>
                <a:gd name="T17" fmla="*/ 93 h 114"/>
                <a:gd name="T18" fmla="*/ 88 w 126"/>
                <a:gd name="T19" fmla="*/ 90 h 114"/>
                <a:gd name="T20" fmla="*/ 89 w 126"/>
                <a:gd name="T21" fmla="*/ 87 h 114"/>
                <a:gd name="T22" fmla="*/ 96 w 126"/>
                <a:gd name="T23" fmla="*/ 90 h 114"/>
                <a:gd name="T24" fmla="*/ 96 w 126"/>
                <a:gd name="T25" fmla="*/ 93 h 114"/>
                <a:gd name="T26" fmla="*/ 78 w 126"/>
                <a:gd name="T27" fmla="*/ 86 h 114"/>
                <a:gd name="T28" fmla="*/ 71 w 126"/>
                <a:gd name="T29" fmla="*/ 82 h 114"/>
                <a:gd name="T30" fmla="*/ 72 w 126"/>
                <a:gd name="T31" fmla="*/ 80 h 114"/>
                <a:gd name="T32" fmla="*/ 80 w 126"/>
                <a:gd name="T33" fmla="*/ 85 h 114"/>
                <a:gd name="T34" fmla="*/ 78 w 126"/>
                <a:gd name="T35" fmla="*/ 86 h 114"/>
                <a:gd name="T36" fmla="*/ 56 w 126"/>
                <a:gd name="T37" fmla="*/ 73 h 114"/>
                <a:gd name="T38" fmla="*/ 57 w 126"/>
                <a:gd name="T39" fmla="*/ 70 h 114"/>
                <a:gd name="T40" fmla="*/ 64 w 126"/>
                <a:gd name="T41" fmla="*/ 77 h 114"/>
                <a:gd name="T42" fmla="*/ 62 w 126"/>
                <a:gd name="T43" fmla="*/ 77 h 114"/>
                <a:gd name="T44" fmla="*/ 41 w 126"/>
                <a:gd name="T45" fmla="*/ 62 h 114"/>
                <a:gd name="T46" fmla="*/ 43 w 126"/>
                <a:gd name="T47" fmla="*/ 59 h 114"/>
                <a:gd name="T48" fmla="*/ 50 w 126"/>
                <a:gd name="T49" fmla="*/ 66 h 114"/>
                <a:gd name="T50" fmla="*/ 47 w 126"/>
                <a:gd name="T51" fmla="*/ 67 h 114"/>
                <a:gd name="T52" fmla="*/ 28 w 126"/>
                <a:gd name="T53" fmla="*/ 49 h 114"/>
                <a:gd name="T54" fmla="*/ 31 w 126"/>
                <a:gd name="T55" fmla="*/ 47 h 114"/>
                <a:gd name="T56" fmla="*/ 36 w 126"/>
                <a:gd name="T57" fmla="*/ 55 h 114"/>
                <a:gd name="T58" fmla="*/ 34 w 126"/>
                <a:gd name="T59" fmla="*/ 55 h 114"/>
                <a:gd name="T60" fmla="*/ 17 w 126"/>
                <a:gd name="T61" fmla="*/ 34 h 114"/>
                <a:gd name="T62" fmla="*/ 20 w 126"/>
                <a:gd name="T63" fmla="*/ 33 h 114"/>
                <a:gd name="T64" fmla="*/ 24 w 126"/>
                <a:gd name="T65" fmla="*/ 41 h 114"/>
                <a:gd name="T66" fmla="*/ 22 w 126"/>
                <a:gd name="T67" fmla="*/ 41 h 114"/>
                <a:gd name="T68" fmla="*/ 8 w 126"/>
                <a:gd name="T69" fmla="*/ 19 h 114"/>
                <a:gd name="T70" fmla="*/ 11 w 126"/>
                <a:gd name="T71" fmla="*/ 17 h 114"/>
                <a:gd name="T72" fmla="*/ 14 w 126"/>
                <a:gd name="T73" fmla="*/ 26 h 114"/>
                <a:gd name="T74" fmla="*/ 12 w 126"/>
                <a:gd name="T75" fmla="*/ 26 h 114"/>
                <a:gd name="T76" fmla="*/ 1 w 126"/>
                <a:gd name="T77" fmla="*/ 2 h 114"/>
                <a:gd name="T78" fmla="*/ 1 w 126"/>
                <a:gd name="T79" fmla="*/ 0 h 114"/>
                <a:gd name="T80" fmla="*/ 6 w 126"/>
                <a:gd name="T81" fmla="*/ 8 h 114"/>
                <a:gd name="T82" fmla="*/ 5 w 126"/>
                <a:gd name="T83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6" h="114">
                  <a:moveTo>
                    <a:pt x="123" y="113"/>
                  </a:moveTo>
                  <a:cubicBezTo>
                    <a:pt x="122" y="111"/>
                    <a:pt x="120" y="109"/>
                    <a:pt x="118" y="107"/>
                  </a:cubicBezTo>
                  <a:cubicBezTo>
                    <a:pt x="118" y="106"/>
                    <a:pt x="118" y="105"/>
                    <a:pt x="118" y="105"/>
                  </a:cubicBezTo>
                  <a:cubicBezTo>
                    <a:pt x="119" y="104"/>
                    <a:pt x="120" y="104"/>
                    <a:pt x="121" y="105"/>
                  </a:cubicBezTo>
                  <a:cubicBezTo>
                    <a:pt x="123" y="107"/>
                    <a:pt x="124" y="109"/>
                    <a:pt x="126" y="112"/>
                  </a:cubicBezTo>
                  <a:cubicBezTo>
                    <a:pt x="126" y="112"/>
                    <a:pt x="125" y="113"/>
                    <a:pt x="125" y="114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4" y="114"/>
                    <a:pt x="123" y="113"/>
                    <a:pt x="123" y="113"/>
                  </a:cubicBezTo>
                  <a:close/>
                  <a:moveTo>
                    <a:pt x="111" y="101"/>
                  </a:moveTo>
                  <a:cubicBezTo>
                    <a:pt x="109" y="99"/>
                    <a:pt x="106" y="98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6"/>
                    <a:pt x="103" y="95"/>
                    <a:pt x="103" y="95"/>
                  </a:cubicBezTo>
                  <a:cubicBezTo>
                    <a:pt x="104" y="94"/>
                    <a:pt x="105" y="94"/>
                    <a:pt x="105" y="94"/>
                  </a:cubicBezTo>
                  <a:cubicBezTo>
                    <a:pt x="108" y="95"/>
                    <a:pt x="110" y="97"/>
                    <a:pt x="112" y="98"/>
                  </a:cubicBezTo>
                  <a:cubicBezTo>
                    <a:pt x="113" y="99"/>
                    <a:pt x="113" y="100"/>
                    <a:pt x="113" y="100"/>
                  </a:cubicBezTo>
                  <a:cubicBezTo>
                    <a:pt x="113" y="101"/>
                    <a:pt x="112" y="101"/>
                    <a:pt x="112" y="101"/>
                  </a:cubicBezTo>
                  <a:lnTo>
                    <a:pt x="111" y="101"/>
                  </a:lnTo>
                  <a:close/>
                  <a:moveTo>
                    <a:pt x="95" y="93"/>
                  </a:moveTo>
                  <a:cubicBezTo>
                    <a:pt x="93" y="92"/>
                    <a:pt x="92" y="91"/>
                    <a:pt x="92" y="91"/>
                  </a:cubicBezTo>
                  <a:cubicBezTo>
                    <a:pt x="92" y="91"/>
                    <a:pt x="91" y="91"/>
                    <a:pt x="88" y="90"/>
                  </a:cubicBezTo>
                  <a:cubicBezTo>
                    <a:pt x="87" y="89"/>
                    <a:pt x="86" y="89"/>
                    <a:pt x="87" y="88"/>
                  </a:cubicBezTo>
                  <a:cubicBezTo>
                    <a:pt x="87" y="87"/>
                    <a:pt x="88" y="87"/>
                    <a:pt x="89" y="87"/>
                  </a:cubicBezTo>
                  <a:cubicBezTo>
                    <a:pt x="92" y="88"/>
                    <a:pt x="93" y="88"/>
                    <a:pt x="93" y="89"/>
                  </a:cubicBezTo>
                  <a:cubicBezTo>
                    <a:pt x="93" y="89"/>
                    <a:pt x="94" y="89"/>
                    <a:pt x="96" y="90"/>
                  </a:cubicBezTo>
                  <a:cubicBezTo>
                    <a:pt x="97" y="90"/>
                    <a:pt x="97" y="91"/>
                    <a:pt x="97" y="92"/>
                  </a:cubicBezTo>
                  <a:cubicBezTo>
                    <a:pt x="97" y="92"/>
                    <a:pt x="96" y="93"/>
                    <a:pt x="96" y="93"/>
                  </a:cubicBezTo>
                  <a:lnTo>
                    <a:pt x="95" y="93"/>
                  </a:lnTo>
                  <a:close/>
                  <a:moveTo>
                    <a:pt x="78" y="86"/>
                  </a:moveTo>
                  <a:cubicBezTo>
                    <a:pt x="76" y="85"/>
                    <a:pt x="74" y="84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0" y="82"/>
                    <a:pt x="70" y="81"/>
                    <a:pt x="70" y="80"/>
                  </a:cubicBezTo>
                  <a:cubicBezTo>
                    <a:pt x="71" y="79"/>
                    <a:pt x="72" y="79"/>
                    <a:pt x="72" y="80"/>
                  </a:cubicBezTo>
                  <a:cubicBezTo>
                    <a:pt x="75" y="81"/>
                    <a:pt x="77" y="82"/>
                    <a:pt x="80" y="83"/>
                  </a:cubicBezTo>
                  <a:cubicBezTo>
                    <a:pt x="80" y="83"/>
                    <a:pt x="81" y="84"/>
                    <a:pt x="80" y="85"/>
                  </a:cubicBezTo>
                  <a:cubicBezTo>
                    <a:pt x="80" y="86"/>
                    <a:pt x="79" y="86"/>
                    <a:pt x="79" y="86"/>
                  </a:cubicBezTo>
                  <a:lnTo>
                    <a:pt x="78" y="86"/>
                  </a:lnTo>
                  <a:close/>
                  <a:moveTo>
                    <a:pt x="62" y="77"/>
                  </a:moveTo>
                  <a:cubicBezTo>
                    <a:pt x="60" y="76"/>
                    <a:pt x="58" y="74"/>
                    <a:pt x="56" y="73"/>
                  </a:cubicBezTo>
                  <a:cubicBezTo>
                    <a:pt x="55" y="72"/>
                    <a:pt x="55" y="71"/>
                    <a:pt x="55" y="71"/>
                  </a:cubicBezTo>
                  <a:cubicBezTo>
                    <a:pt x="56" y="70"/>
                    <a:pt x="57" y="70"/>
                    <a:pt x="57" y="70"/>
                  </a:cubicBezTo>
                  <a:cubicBezTo>
                    <a:pt x="60" y="72"/>
                    <a:pt x="62" y="73"/>
                    <a:pt x="64" y="75"/>
                  </a:cubicBezTo>
                  <a:cubicBezTo>
                    <a:pt x="65" y="75"/>
                    <a:pt x="65" y="76"/>
                    <a:pt x="64" y="77"/>
                  </a:cubicBezTo>
                  <a:cubicBezTo>
                    <a:pt x="64" y="77"/>
                    <a:pt x="64" y="77"/>
                    <a:pt x="63" y="77"/>
                  </a:cubicBezTo>
                  <a:lnTo>
                    <a:pt x="62" y="77"/>
                  </a:lnTo>
                  <a:close/>
                  <a:moveTo>
                    <a:pt x="47" y="67"/>
                  </a:moveTo>
                  <a:cubicBezTo>
                    <a:pt x="45" y="65"/>
                    <a:pt x="43" y="63"/>
                    <a:pt x="41" y="62"/>
                  </a:cubicBezTo>
                  <a:cubicBezTo>
                    <a:pt x="41" y="61"/>
                    <a:pt x="41" y="60"/>
                    <a:pt x="41" y="59"/>
                  </a:cubicBezTo>
                  <a:cubicBezTo>
                    <a:pt x="42" y="59"/>
                    <a:pt x="43" y="59"/>
                    <a:pt x="43" y="59"/>
                  </a:cubicBezTo>
                  <a:cubicBezTo>
                    <a:pt x="45" y="61"/>
                    <a:pt x="47" y="63"/>
                    <a:pt x="49" y="64"/>
                  </a:cubicBezTo>
                  <a:cubicBezTo>
                    <a:pt x="50" y="65"/>
                    <a:pt x="50" y="66"/>
                    <a:pt x="50" y="66"/>
                  </a:cubicBezTo>
                  <a:cubicBezTo>
                    <a:pt x="49" y="67"/>
                    <a:pt x="49" y="67"/>
                    <a:pt x="48" y="67"/>
                  </a:cubicBezTo>
                  <a:lnTo>
                    <a:pt x="47" y="67"/>
                  </a:lnTo>
                  <a:close/>
                  <a:moveTo>
                    <a:pt x="34" y="55"/>
                  </a:moveTo>
                  <a:cubicBezTo>
                    <a:pt x="32" y="53"/>
                    <a:pt x="30" y="51"/>
                    <a:pt x="28" y="49"/>
                  </a:cubicBezTo>
                  <a:cubicBezTo>
                    <a:pt x="28" y="48"/>
                    <a:pt x="28" y="47"/>
                    <a:pt x="29" y="47"/>
                  </a:cubicBezTo>
                  <a:cubicBezTo>
                    <a:pt x="29" y="46"/>
                    <a:pt x="30" y="46"/>
                    <a:pt x="31" y="47"/>
                  </a:cubicBezTo>
                  <a:cubicBezTo>
                    <a:pt x="32" y="49"/>
                    <a:pt x="34" y="51"/>
                    <a:pt x="36" y="52"/>
                  </a:cubicBezTo>
                  <a:cubicBezTo>
                    <a:pt x="37" y="53"/>
                    <a:pt x="37" y="54"/>
                    <a:pt x="36" y="55"/>
                  </a:cubicBezTo>
                  <a:cubicBezTo>
                    <a:pt x="36" y="55"/>
                    <a:pt x="35" y="55"/>
                    <a:pt x="35" y="55"/>
                  </a:cubicBezTo>
                  <a:cubicBezTo>
                    <a:pt x="35" y="55"/>
                    <a:pt x="34" y="55"/>
                    <a:pt x="34" y="55"/>
                  </a:cubicBezTo>
                  <a:close/>
                  <a:moveTo>
                    <a:pt x="22" y="41"/>
                  </a:moveTo>
                  <a:cubicBezTo>
                    <a:pt x="20" y="39"/>
                    <a:pt x="19" y="37"/>
                    <a:pt x="17" y="34"/>
                  </a:cubicBezTo>
                  <a:cubicBezTo>
                    <a:pt x="17" y="34"/>
                    <a:pt x="17" y="33"/>
                    <a:pt x="18" y="32"/>
                  </a:cubicBezTo>
                  <a:cubicBezTo>
                    <a:pt x="18" y="32"/>
                    <a:pt x="19" y="32"/>
                    <a:pt x="20" y="33"/>
                  </a:cubicBezTo>
                  <a:cubicBezTo>
                    <a:pt x="21" y="35"/>
                    <a:pt x="23" y="37"/>
                    <a:pt x="24" y="39"/>
                  </a:cubicBezTo>
                  <a:cubicBezTo>
                    <a:pt x="25" y="40"/>
                    <a:pt x="25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2" y="41"/>
                    <a:pt x="22" y="41"/>
                  </a:cubicBezTo>
                  <a:close/>
                  <a:moveTo>
                    <a:pt x="12" y="26"/>
                  </a:moveTo>
                  <a:cubicBezTo>
                    <a:pt x="10" y="24"/>
                    <a:pt x="9" y="21"/>
                    <a:pt x="8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12" y="20"/>
                    <a:pt x="13" y="22"/>
                    <a:pt x="14" y="24"/>
                  </a:cubicBezTo>
                  <a:cubicBezTo>
                    <a:pt x="15" y="25"/>
                    <a:pt x="15" y="26"/>
                    <a:pt x="14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6"/>
                    <a:pt x="12" y="26"/>
                  </a:cubicBezTo>
                  <a:close/>
                  <a:moveTo>
                    <a:pt x="4" y="10"/>
                  </a:moveTo>
                  <a:cubicBezTo>
                    <a:pt x="3" y="7"/>
                    <a:pt x="2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8" name="Freeform 131"/>
            <p:cNvSpPr>
              <a:spLocks noEditPoints="1"/>
            </p:cNvSpPr>
            <p:nvPr/>
          </p:nvSpPr>
          <p:spPr bwMode="auto">
            <a:xfrm>
              <a:off x="8788556" y="3057397"/>
              <a:ext cx="479626" cy="352267"/>
            </a:xfrm>
            <a:custGeom>
              <a:avLst/>
              <a:gdLst>
                <a:gd name="T0" fmla="*/ 2 w 75"/>
                <a:gd name="T1" fmla="*/ 55 h 55"/>
                <a:gd name="T2" fmla="*/ 0 w 75"/>
                <a:gd name="T3" fmla="*/ 53 h 55"/>
                <a:gd name="T4" fmla="*/ 2 w 75"/>
                <a:gd name="T5" fmla="*/ 52 h 55"/>
                <a:gd name="T6" fmla="*/ 6 w 75"/>
                <a:gd name="T7" fmla="*/ 52 h 55"/>
                <a:gd name="T8" fmla="*/ 7 w 75"/>
                <a:gd name="T9" fmla="*/ 52 h 55"/>
                <a:gd name="T10" fmla="*/ 9 w 75"/>
                <a:gd name="T11" fmla="*/ 53 h 55"/>
                <a:gd name="T12" fmla="*/ 7 w 75"/>
                <a:gd name="T13" fmla="*/ 55 h 55"/>
                <a:gd name="T14" fmla="*/ 6 w 75"/>
                <a:gd name="T15" fmla="*/ 55 h 55"/>
                <a:gd name="T16" fmla="*/ 2 w 75"/>
                <a:gd name="T17" fmla="*/ 55 h 55"/>
                <a:gd name="T18" fmla="*/ 16 w 75"/>
                <a:gd name="T19" fmla="*/ 53 h 55"/>
                <a:gd name="T20" fmla="*/ 17 w 75"/>
                <a:gd name="T21" fmla="*/ 51 h 55"/>
                <a:gd name="T22" fmla="*/ 24 w 75"/>
                <a:gd name="T23" fmla="*/ 50 h 55"/>
                <a:gd name="T24" fmla="*/ 26 w 75"/>
                <a:gd name="T25" fmla="*/ 51 h 55"/>
                <a:gd name="T26" fmla="*/ 25 w 75"/>
                <a:gd name="T27" fmla="*/ 52 h 55"/>
                <a:gd name="T28" fmla="*/ 17 w 75"/>
                <a:gd name="T29" fmla="*/ 54 h 55"/>
                <a:gd name="T30" fmla="*/ 17 w 75"/>
                <a:gd name="T31" fmla="*/ 54 h 55"/>
                <a:gd name="T32" fmla="*/ 16 w 75"/>
                <a:gd name="T33" fmla="*/ 53 h 55"/>
                <a:gd name="T34" fmla="*/ 33 w 75"/>
                <a:gd name="T35" fmla="*/ 48 h 55"/>
                <a:gd name="T36" fmla="*/ 34 w 75"/>
                <a:gd name="T37" fmla="*/ 46 h 55"/>
                <a:gd name="T38" fmla="*/ 40 w 75"/>
                <a:gd name="T39" fmla="*/ 42 h 55"/>
                <a:gd name="T40" fmla="*/ 42 w 75"/>
                <a:gd name="T41" fmla="*/ 43 h 55"/>
                <a:gd name="T42" fmla="*/ 42 w 75"/>
                <a:gd name="T43" fmla="*/ 45 h 55"/>
                <a:gd name="T44" fmla="*/ 35 w 75"/>
                <a:gd name="T45" fmla="*/ 49 h 55"/>
                <a:gd name="T46" fmla="*/ 34 w 75"/>
                <a:gd name="T47" fmla="*/ 49 h 55"/>
                <a:gd name="T48" fmla="*/ 33 w 75"/>
                <a:gd name="T49" fmla="*/ 48 h 55"/>
                <a:gd name="T50" fmla="*/ 48 w 75"/>
                <a:gd name="T51" fmla="*/ 39 h 55"/>
                <a:gd name="T52" fmla="*/ 48 w 75"/>
                <a:gd name="T53" fmla="*/ 37 h 55"/>
                <a:gd name="T54" fmla="*/ 54 w 75"/>
                <a:gd name="T55" fmla="*/ 31 h 55"/>
                <a:gd name="T56" fmla="*/ 56 w 75"/>
                <a:gd name="T57" fmla="*/ 31 h 55"/>
                <a:gd name="T58" fmla="*/ 56 w 75"/>
                <a:gd name="T59" fmla="*/ 33 h 55"/>
                <a:gd name="T60" fmla="*/ 50 w 75"/>
                <a:gd name="T61" fmla="*/ 39 h 55"/>
                <a:gd name="T62" fmla="*/ 49 w 75"/>
                <a:gd name="T63" fmla="*/ 39 h 55"/>
                <a:gd name="T64" fmla="*/ 48 w 75"/>
                <a:gd name="T65" fmla="*/ 39 h 55"/>
                <a:gd name="T66" fmla="*/ 61 w 75"/>
                <a:gd name="T67" fmla="*/ 26 h 55"/>
                <a:gd name="T68" fmla="*/ 60 w 75"/>
                <a:gd name="T69" fmla="*/ 24 h 55"/>
                <a:gd name="T70" fmla="*/ 65 w 75"/>
                <a:gd name="T71" fmla="*/ 17 h 55"/>
                <a:gd name="T72" fmla="*/ 67 w 75"/>
                <a:gd name="T73" fmla="*/ 17 h 55"/>
                <a:gd name="T74" fmla="*/ 67 w 75"/>
                <a:gd name="T75" fmla="*/ 19 h 55"/>
                <a:gd name="T76" fmla="*/ 63 w 75"/>
                <a:gd name="T77" fmla="*/ 26 h 55"/>
                <a:gd name="T78" fmla="*/ 61 w 75"/>
                <a:gd name="T79" fmla="*/ 26 h 55"/>
                <a:gd name="T80" fmla="*/ 70 w 75"/>
                <a:gd name="T81" fmla="*/ 10 h 55"/>
                <a:gd name="T82" fmla="*/ 69 w 75"/>
                <a:gd name="T83" fmla="*/ 9 h 55"/>
                <a:gd name="T84" fmla="*/ 72 w 75"/>
                <a:gd name="T85" fmla="*/ 1 h 55"/>
                <a:gd name="T86" fmla="*/ 74 w 75"/>
                <a:gd name="T87" fmla="*/ 0 h 55"/>
                <a:gd name="T88" fmla="*/ 75 w 75"/>
                <a:gd name="T89" fmla="*/ 2 h 55"/>
                <a:gd name="T90" fmla="*/ 72 w 75"/>
                <a:gd name="T91" fmla="*/ 10 h 55"/>
                <a:gd name="T92" fmla="*/ 71 w 75"/>
                <a:gd name="T93" fmla="*/ 11 h 55"/>
                <a:gd name="T94" fmla="*/ 70 w 75"/>
                <a:gd name="T95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55">
                  <a:moveTo>
                    <a:pt x="2" y="55"/>
                  </a:moveTo>
                  <a:cubicBezTo>
                    <a:pt x="1" y="55"/>
                    <a:pt x="0" y="54"/>
                    <a:pt x="0" y="53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3" y="52"/>
                    <a:pt x="4" y="52"/>
                    <a:pt x="6" y="52"/>
                  </a:cubicBezTo>
                  <a:cubicBezTo>
                    <a:pt x="6" y="52"/>
                    <a:pt x="7" y="52"/>
                    <a:pt x="7" y="52"/>
                  </a:cubicBezTo>
                  <a:cubicBezTo>
                    <a:pt x="8" y="52"/>
                    <a:pt x="9" y="53"/>
                    <a:pt x="9" y="53"/>
                  </a:cubicBezTo>
                  <a:cubicBezTo>
                    <a:pt x="9" y="54"/>
                    <a:pt x="8" y="55"/>
                    <a:pt x="7" y="55"/>
                  </a:cubicBezTo>
                  <a:cubicBezTo>
                    <a:pt x="7" y="55"/>
                    <a:pt x="6" y="55"/>
                    <a:pt x="6" y="55"/>
                  </a:cubicBezTo>
                  <a:cubicBezTo>
                    <a:pt x="4" y="55"/>
                    <a:pt x="3" y="55"/>
                    <a:pt x="2" y="55"/>
                  </a:cubicBezTo>
                  <a:close/>
                  <a:moveTo>
                    <a:pt x="16" y="53"/>
                  </a:moveTo>
                  <a:cubicBezTo>
                    <a:pt x="15" y="52"/>
                    <a:pt x="16" y="51"/>
                    <a:pt x="17" y="51"/>
                  </a:cubicBezTo>
                  <a:cubicBezTo>
                    <a:pt x="19" y="51"/>
                    <a:pt x="22" y="50"/>
                    <a:pt x="24" y="50"/>
                  </a:cubicBezTo>
                  <a:cubicBezTo>
                    <a:pt x="25" y="49"/>
                    <a:pt x="26" y="50"/>
                    <a:pt x="26" y="51"/>
                  </a:cubicBezTo>
                  <a:cubicBezTo>
                    <a:pt x="26" y="51"/>
                    <a:pt x="26" y="52"/>
                    <a:pt x="25" y="52"/>
                  </a:cubicBezTo>
                  <a:cubicBezTo>
                    <a:pt x="23" y="53"/>
                    <a:pt x="20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6" y="54"/>
                    <a:pt x="16" y="53"/>
                  </a:cubicBezTo>
                  <a:close/>
                  <a:moveTo>
                    <a:pt x="33" y="48"/>
                  </a:moveTo>
                  <a:cubicBezTo>
                    <a:pt x="32" y="47"/>
                    <a:pt x="33" y="46"/>
                    <a:pt x="34" y="46"/>
                  </a:cubicBezTo>
                  <a:cubicBezTo>
                    <a:pt x="36" y="45"/>
                    <a:pt x="38" y="44"/>
                    <a:pt x="40" y="42"/>
                  </a:cubicBezTo>
                  <a:cubicBezTo>
                    <a:pt x="41" y="42"/>
                    <a:pt x="42" y="42"/>
                    <a:pt x="42" y="43"/>
                  </a:cubicBezTo>
                  <a:cubicBezTo>
                    <a:pt x="43" y="44"/>
                    <a:pt x="43" y="45"/>
                    <a:pt x="42" y="45"/>
                  </a:cubicBezTo>
                  <a:cubicBezTo>
                    <a:pt x="40" y="46"/>
                    <a:pt x="37" y="48"/>
                    <a:pt x="35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3" y="49"/>
                    <a:pt x="33" y="48"/>
                  </a:cubicBezTo>
                  <a:close/>
                  <a:moveTo>
                    <a:pt x="48" y="39"/>
                  </a:moveTo>
                  <a:cubicBezTo>
                    <a:pt x="48" y="38"/>
                    <a:pt x="48" y="37"/>
                    <a:pt x="48" y="37"/>
                  </a:cubicBezTo>
                  <a:cubicBezTo>
                    <a:pt x="50" y="35"/>
                    <a:pt x="52" y="33"/>
                    <a:pt x="54" y="31"/>
                  </a:cubicBezTo>
                  <a:cubicBezTo>
                    <a:pt x="55" y="31"/>
                    <a:pt x="55" y="31"/>
                    <a:pt x="56" y="31"/>
                  </a:cubicBezTo>
                  <a:cubicBezTo>
                    <a:pt x="57" y="32"/>
                    <a:pt x="57" y="33"/>
                    <a:pt x="56" y="33"/>
                  </a:cubicBezTo>
                  <a:cubicBezTo>
                    <a:pt x="54" y="35"/>
                    <a:pt x="52" y="37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8" y="39"/>
                    <a:pt x="48" y="39"/>
                  </a:cubicBezTo>
                  <a:close/>
                  <a:moveTo>
                    <a:pt x="61" y="26"/>
                  </a:moveTo>
                  <a:cubicBezTo>
                    <a:pt x="60" y="25"/>
                    <a:pt x="60" y="24"/>
                    <a:pt x="60" y="24"/>
                  </a:cubicBezTo>
                  <a:cubicBezTo>
                    <a:pt x="62" y="22"/>
                    <a:pt x="63" y="19"/>
                    <a:pt x="65" y="17"/>
                  </a:cubicBezTo>
                  <a:cubicBezTo>
                    <a:pt x="65" y="16"/>
                    <a:pt x="66" y="16"/>
                    <a:pt x="67" y="17"/>
                  </a:cubicBezTo>
                  <a:cubicBezTo>
                    <a:pt x="67" y="17"/>
                    <a:pt x="68" y="18"/>
                    <a:pt x="67" y="19"/>
                  </a:cubicBezTo>
                  <a:cubicBezTo>
                    <a:pt x="66" y="21"/>
                    <a:pt x="64" y="23"/>
                    <a:pt x="63" y="26"/>
                  </a:cubicBezTo>
                  <a:cubicBezTo>
                    <a:pt x="62" y="26"/>
                    <a:pt x="62" y="26"/>
                    <a:pt x="61" y="26"/>
                  </a:cubicBezTo>
                  <a:close/>
                  <a:moveTo>
                    <a:pt x="70" y="10"/>
                  </a:moveTo>
                  <a:cubicBezTo>
                    <a:pt x="69" y="10"/>
                    <a:pt x="69" y="9"/>
                    <a:pt x="69" y="9"/>
                  </a:cubicBezTo>
                  <a:cubicBezTo>
                    <a:pt x="71" y="4"/>
                    <a:pt x="72" y="1"/>
                    <a:pt x="72" y="1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5" y="0"/>
                    <a:pt x="75" y="1"/>
                    <a:pt x="75" y="2"/>
                  </a:cubicBezTo>
                  <a:cubicBezTo>
                    <a:pt x="75" y="2"/>
                    <a:pt x="74" y="5"/>
                    <a:pt x="72" y="10"/>
                  </a:cubicBezTo>
                  <a:cubicBezTo>
                    <a:pt x="72" y="10"/>
                    <a:pt x="71" y="11"/>
                    <a:pt x="71" y="11"/>
                  </a:cubicBezTo>
                  <a:lnTo>
                    <a:pt x="70" y="10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9" name="Freeform 132"/>
            <p:cNvSpPr>
              <a:spLocks noEditPoints="1"/>
            </p:cNvSpPr>
            <p:nvPr/>
          </p:nvSpPr>
          <p:spPr bwMode="auto">
            <a:xfrm>
              <a:off x="8859009" y="2967976"/>
              <a:ext cx="390203" cy="325169"/>
            </a:xfrm>
            <a:custGeom>
              <a:avLst/>
              <a:gdLst>
                <a:gd name="T0" fmla="*/ 0 w 61"/>
                <a:gd name="T1" fmla="*/ 50 h 51"/>
                <a:gd name="T2" fmla="*/ 1 w 61"/>
                <a:gd name="T3" fmla="*/ 48 h 51"/>
                <a:gd name="T4" fmla="*/ 9 w 61"/>
                <a:gd name="T5" fmla="*/ 47 h 51"/>
                <a:gd name="T6" fmla="*/ 11 w 61"/>
                <a:gd name="T7" fmla="*/ 48 h 51"/>
                <a:gd name="T8" fmla="*/ 9 w 61"/>
                <a:gd name="T9" fmla="*/ 50 h 51"/>
                <a:gd name="T10" fmla="*/ 1 w 61"/>
                <a:gd name="T11" fmla="*/ 51 h 51"/>
                <a:gd name="T12" fmla="*/ 1 w 61"/>
                <a:gd name="T13" fmla="*/ 51 h 51"/>
                <a:gd name="T14" fmla="*/ 0 w 61"/>
                <a:gd name="T15" fmla="*/ 50 h 51"/>
                <a:gd name="T16" fmla="*/ 17 w 61"/>
                <a:gd name="T17" fmla="*/ 46 h 51"/>
                <a:gd name="T18" fmla="*/ 18 w 61"/>
                <a:gd name="T19" fmla="*/ 44 h 51"/>
                <a:gd name="T20" fmla="*/ 26 w 61"/>
                <a:gd name="T21" fmla="*/ 41 h 51"/>
                <a:gd name="T22" fmla="*/ 28 w 61"/>
                <a:gd name="T23" fmla="*/ 42 h 51"/>
                <a:gd name="T24" fmla="*/ 27 w 61"/>
                <a:gd name="T25" fmla="*/ 44 h 51"/>
                <a:gd name="T26" fmla="*/ 19 w 61"/>
                <a:gd name="T27" fmla="*/ 47 h 51"/>
                <a:gd name="T28" fmla="*/ 19 w 61"/>
                <a:gd name="T29" fmla="*/ 47 h 51"/>
                <a:gd name="T30" fmla="*/ 17 w 61"/>
                <a:gd name="T31" fmla="*/ 46 h 51"/>
                <a:gd name="T32" fmla="*/ 34 w 61"/>
                <a:gd name="T33" fmla="*/ 38 h 51"/>
                <a:gd name="T34" fmla="*/ 34 w 61"/>
                <a:gd name="T35" fmla="*/ 36 h 51"/>
                <a:gd name="T36" fmla="*/ 40 w 61"/>
                <a:gd name="T37" fmla="*/ 31 h 51"/>
                <a:gd name="T38" fmla="*/ 42 w 61"/>
                <a:gd name="T39" fmla="*/ 31 h 51"/>
                <a:gd name="T40" fmla="*/ 42 w 61"/>
                <a:gd name="T41" fmla="*/ 33 h 51"/>
                <a:gd name="T42" fmla="*/ 36 w 61"/>
                <a:gd name="T43" fmla="*/ 39 h 51"/>
                <a:gd name="T44" fmla="*/ 35 w 61"/>
                <a:gd name="T45" fmla="*/ 39 h 51"/>
                <a:gd name="T46" fmla="*/ 34 w 61"/>
                <a:gd name="T47" fmla="*/ 38 h 51"/>
                <a:gd name="T48" fmla="*/ 47 w 61"/>
                <a:gd name="T49" fmla="*/ 26 h 51"/>
                <a:gd name="T50" fmla="*/ 47 w 61"/>
                <a:gd name="T51" fmla="*/ 24 h 51"/>
                <a:gd name="T52" fmla="*/ 51 w 61"/>
                <a:gd name="T53" fmla="*/ 18 h 51"/>
                <a:gd name="T54" fmla="*/ 53 w 61"/>
                <a:gd name="T55" fmla="*/ 17 h 51"/>
                <a:gd name="T56" fmla="*/ 54 w 61"/>
                <a:gd name="T57" fmla="*/ 19 h 51"/>
                <a:gd name="T58" fmla="*/ 49 w 61"/>
                <a:gd name="T59" fmla="*/ 26 h 51"/>
                <a:gd name="T60" fmla="*/ 48 w 61"/>
                <a:gd name="T61" fmla="*/ 27 h 51"/>
                <a:gd name="T62" fmla="*/ 47 w 61"/>
                <a:gd name="T63" fmla="*/ 26 h 51"/>
                <a:gd name="T64" fmla="*/ 56 w 61"/>
                <a:gd name="T65" fmla="*/ 11 h 51"/>
                <a:gd name="T66" fmla="*/ 55 w 61"/>
                <a:gd name="T67" fmla="*/ 9 h 51"/>
                <a:gd name="T68" fmla="*/ 58 w 61"/>
                <a:gd name="T69" fmla="*/ 2 h 51"/>
                <a:gd name="T70" fmla="*/ 58 w 61"/>
                <a:gd name="T71" fmla="*/ 2 h 51"/>
                <a:gd name="T72" fmla="*/ 60 w 61"/>
                <a:gd name="T73" fmla="*/ 0 h 51"/>
                <a:gd name="T74" fmla="*/ 61 w 61"/>
                <a:gd name="T75" fmla="*/ 2 h 51"/>
                <a:gd name="T76" fmla="*/ 58 w 61"/>
                <a:gd name="T77" fmla="*/ 10 h 51"/>
                <a:gd name="T78" fmla="*/ 57 w 61"/>
                <a:gd name="T79" fmla="*/ 11 h 51"/>
                <a:gd name="T80" fmla="*/ 56 w 61"/>
                <a:gd name="T81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51">
                  <a:moveTo>
                    <a:pt x="0" y="50"/>
                  </a:moveTo>
                  <a:cubicBezTo>
                    <a:pt x="0" y="49"/>
                    <a:pt x="0" y="48"/>
                    <a:pt x="1" y="48"/>
                  </a:cubicBezTo>
                  <a:cubicBezTo>
                    <a:pt x="4" y="48"/>
                    <a:pt x="6" y="47"/>
                    <a:pt x="9" y="47"/>
                  </a:cubicBezTo>
                  <a:cubicBezTo>
                    <a:pt x="10" y="47"/>
                    <a:pt x="10" y="47"/>
                    <a:pt x="11" y="48"/>
                  </a:cubicBezTo>
                  <a:cubicBezTo>
                    <a:pt x="11" y="49"/>
                    <a:pt x="10" y="50"/>
                    <a:pt x="9" y="50"/>
                  </a:cubicBezTo>
                  <a:cubicBezTo>
                    <a:pt x="7" y="50"/>
                    <a:pt x="4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0" y="50"/>
                    <a:pt x="0" y="50"/>
                  </a:cubicBezTo>
                  <a:close/>
                  <a:moveTo>
                    <a:pt x="17" y="46"/>
                  </a:moveTo>
                  <a:cubicBezTo>
                    <a:pt x="17" y="45"/>
                    <a:pt x="18" y="44"/>
                    <a:pt x="18" y="44"/>
                  </a:cubicBezTo>
                  <a:cubicBezTo>
                    <a:pt x="21" y="43"/>
                    <a:pt x="23" y="42"/>
                    <a:pt x="26" y="41"/>
                  </a:cubicBezTo>
                  <a:cubicBezTo>
                    <a:pt x="26" y="41"/>
                    <a:pt x="27" y="41"/>
                    <a:pt x="28" y="42"/>
                  </a:cubicBezTo>
                  <a:cubicBezTo>
                    <a:pt x="28" y="43"/>
                    <a:pt x="28" y="44"/>
                    <a:pt x="27" y="44"/>
                  </a:cubicBezTo>
                  <a:cubicBezTo>
                    <a:pt x="24" y="45"/>
                    <a:pt x="22" y="46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7"/>
                    <a:pt x="18" y="47"/>
                    <a:pt x="17" y="46"/>
                  </a:cubicBezTo>
                  <a:close/>
                  <a:moveTo>
                    <a:pt x="34" y="38"/>
                  </a:moveTo>
                  <a:cubicBezTo>
                    <a:pt x="33" y="38"/>
                    <a:pt x="33" y="37"/>
                    <a:pt x="34" y="36"/>
                  </a:cubicBezTo>
                  <a:cubicBezTo>
                    <a:pt x="36" y="35"/>
                    <a:pt x="38" y="33"/>
                    <a:pt x="40" y="31"/>
                  </a:cubicBezTo>
                  <a:cubicBezTo>
                    <a:pt x="41" y="31"/>
                    <a:pt x="41" y="31"/>
                    <a:pt x="42" y="31"/>
                  </a:cubicBezTo>
                  <a:cubicBezTo>
                    <a:pt x="43" y="32"/>
                    <a:pt x="43" y="33"/>
                    <a:pt x="42" y="33"/>
                  </a:cubicBezTo>
                  <a:cubicBezTo>
                    <a:pt x="40" y="35"/>
                    <a:pt x="38" y="37"/>
                    <a:pt x="36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39"/>
                    <a:pt x="34" y="39"/>
                    <a:pt x="34" y="38"/>
                  </a:cubicBezTo>
                  <a:close/>
                  <a:moveTo>
                    <a:pt x="47" y="26"/>
                  </a:moveTo>
                  <a:cubicBezTo>
                    <a:pt x="46" y="26"/>
                    <a:pt x="46" y="25"/>
                    <a:pt x="47" y="24"/>
                  </a:cubicBezTo>
                  <a:cubicBezTo>
                    <a:pt x="48" y="22"/>
                    <a:pt x="50" y="20"/>
                    <a:pt x="51" y="18"/>
                  </a:cubicBezTo>
                  <a:cubicBezTo>
                    <a:pt x="51" y="17"/>
                    <a:pt x="52" y="17"/>
                    <a:pt x="53" y="17"/>
                  </a:cubicBezTo>
                  <a:cubicBezTo>
                    <a:pt x="54" y="18"/>
                    <a:pt x="54" y="18"/>
                    <a:pt x="54" y="19"/>
                  </a:cubicBezTo>
                  <a:cubicBezTo>
                    <a:pt x="52" y="21"/>
                    <a:pt x="51" y="24"/>
                    <a:pt x="49" y="26"/>
                  </a:cubicBezTo>
                  <a:cubicBezTo>
                    <a:pt x="49" y="26"/>
                    <a:pt x="48" y="27"/>
                    <a:pt x="48" y="27"/>
                  </a:cubicBezTo>
                  <a:lnTo>
                    <a:pt x="47" y="26"/>
                  </a:lnTo>
                  <a:close/>
                  <a:moveTo>
                    <a:pt x="56" y="11"/>
                  </a:moveTo>
                  <a:cubicBezTo>
                    <a:pt x="55" y="11"/>
                    <a:pt x="55" y="10"/>
                    <a:pt x="55" y="9"/>
                  </a:cubicBezTo>
                  <a:cubicBezTo>
                    <a:pt x="57" y="4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0"/>
                    <a:pt x="60" y="0"/>
                  </a:cubicBezTo>
                  <a:cubicBezTo>
                    <a:pt x="60" y="1"/>
                    <a:pt x="61" y="1"/>
                    <a:pt x="61" y="2"/>
                  </a:cubicBezTo>
                  <a:cubicBezTo>
                    <a:pt x="61" y="2"/>
                    <a:pt x="60" y="5"/>
                    <a:pt x="58" y="10"/>
                  </a:cubicBezTo>
                  <a:cubicBezTo>
                    <a:pt x="58" y="11"/>
                    <a:pt x="57" y="11"/>
                    <a:pt x="57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0" name="Freeform 133"/>
            <p:cNvSpPr>
              <a:spLocks noEditPoints="1"/>
            </p:cNvSpPr>
            <p:nvPr/>
          </p:nvSpPr>
          <p:spPr bwMode="auto">
            <a:xfrm>
              <a:off x="9652963" y="3967871"/>
              <a:ext cx="693694" cy="300782"/>
            </a:xfrm>
            <a:custGeom>
              <a:avLst/>
              <a:gdLst>
                <a:gd name="T0" fmla="*/ 99 w 108"/>
                <a:gd name="T1" fmla="*/ 47 h 47"/>
                <a:gd name="T2" fmla="*/ 98 w 108"/>
                <a:gd name="T3" fmla="*/ 45 h 47"/>
                <a:gd name="T4" fmla="*/ 99 w 108"/>
                <a:gd name="T5" fmla="*/ 44 h 47"/>
                <a:gd name="T6" fmla="*/ 102 w 108"/>
                <a:gd name="T7" fmla="*/ 44 h 47"/>
                <a:gd name="T8" fmla="*/ 107 w 108"/>
                <a:gd name="T9" fmla="*/ 44 h 47"/>
                <a:gd name="T10" fmla="*/ 108 w 108"/>
                <a:gd name="T11" fmla="*/ 45 h 47"/>
                <a:gd name="T12" fmla="*/ 107 w 108"/>
                <a:gd name="T13" fmla="*/ 47 h 47"/>
                <a:gd name="T14" fmla="*/ 102 w 108"/>
                <a:gd name="T15" fmla="*/ 47 h 47"/>
                <a:gd name="T16" fmla="*/ 99 w 108"/>
                <a:gd name="T17" fmla="*/ 47 h 47"/>
                <a:gd name="T18" fmla="*/ 89 w 108"/>
                <a:gd name="T19" fmla="*/ 46 h 47"/>
                <a:gd name="T20" fmla="*/ 81 w 108"/>
                <a:gd name="T21" fmla="*/ 44 h 47"/>
                <a:gd name="T22" fmla="*/ 80 w 108"/>
                <a:gd name="T23" fmla="*/ 43 h 47"/>
                <a:gd name="T24" fmla="*/ 82 w 108"/>
                <a:gd name="T25" fmla="*/ 41 h 47"/>
                <a:gd name="T26" fmla="*/ 90 w 108"/>
                <a:gd name="T27" fmla="*/ 43 h 47"/>
                <a:gd name="T28" fmla="*/ 91 w 108"/>
                <a:gd name="T29" fmla="*/ 45 h 47"/>
                <a:gd name="T30" fmla="*/ 89 w 108"/>
                <a:gd name="T31" fmla="*/ 46 h 47"/>
                <a:gd name="T32" fmla="*/ 72 w 108"/>
                <a:gd name="T33" fmla="*/ 42 h 47"/>
                <a:gd name="T34" fmla="*/ 64 w 108"/>
                <a:gd name="T35" fmla="*/ 39 h 47"/>
                <a:gd name="T36" fmla="*/ 63 w 108"/>
                <a:gd name="T37" fmla="*/ 37 h 47"/>
                <a:gd name="T38" fmla="*/ 65 w 108"/>
                <a:gd name="T39" fmla="*/ 36 h 47"/>
                <a:gd name="T40" fmla="*/ 72 w 108"/>
                <a:gd name="T41" fmla="*/ 39 h 47"/>
                <a:gd name="T42" fmla="*/ 73 w 108"/>
                <a:gd name="T43" fmla="*/ 41 h 47"/>
                <a:gd name="T44" fmla="*/ 72 w 108"/>
                <a:gd name="T45" fmla="*/ 42 h 47"/>
                <a:gd name="T46" fmla="*/ 55 w 108"/>
                <a:gd name="T47" fmla="*/ 35 h 47"/>
                <a:gd name="T48" fmla="*/ 47 w 108"/>
                <a:gd name="T49" fmla="*/ 32 h 47"/>
                <a:gd name="T50" fmla="*/ 47 w 108"/>
                <a:gd name="T51" fmla="*/ 30 h 47"/>
                <a:gd name="T52" fmla="*/ 49 w 108"/>
                <a:gd name="T53" fmla="*/ 29 h 47"/>
                <a:gd name="T54" fmla="*/ 56 w 108"/>
                <a:gd name="T55" fmla="*/ 32 h 47"/>
                <a:gd name="T56" fmla="*/ 57 w 108"/>
                <a:gd name="T57" fmla="*/ 34 h 47"/>
                <a:gd name="T58" fmla="*/ 55 w 108"/>
                <a:gd name="T59" fmla="*/ 35 h 47"/>
                <a:gd name="T60" fmla="*/ 38 w 108"/>
                <a:gd name="T61" fmla="*/ 27 h 47"/>
                <a:gd name="T62" fmla="*/ 31 w 108"/>
                <a:gd name="T63" fmla="*/ 23 h 47"/>
                <a:gd name="T64" fmla="*/ 31 w 108"/>
                <a:gd name="T65" fmla="*/ 23 h 47"/>
                <a:gd name="T66" fmla="*/ 31 w 108"/>
                <a:gd name="T67" fmla="*/ 21 h 47"/>
                <a:gd name="T68" fmla="*/ 33 w 108"/>
                <a:gd name="T69" fmla="*/ 21 h 47"/>
                <a:gd name="T70" fmla="*/ 40 w 108"/>
                <a:gd name="T71" fmla="*/ 25 h 47"/>
                <a:gd name="T72" fmla="*/ 40 w 108"/>
                <a:gd name="T73" fmla="*/ 27 h 47"/>
                <a:gd name="T74" fmla="*/ 39 w 108"/>
                <a:gd name="T75" fmla="*/ 27 h 47"/>
                <a:gd name="T76" fmla="*/ 38 w 108"/>
                <a:gd name="T77" fmla="*/ 27 h 47"/>
                <a:gd name="T78" fmla="*/ 23 w 108"/>
                <a:gd name="T79" fmla="*/ 18 h 47"/>
                <a:gd name="T80" fmla="*/ 16 w 108"/>
                <a:gd name="T81" fmla="*/ 14 h 47"/>
                <a:gd name="T82" fmla="*/ 15 w 108"/>
                <a:gd name="T83" fmla="*/ 12 h 47"/>
                <a:gd name="T84" fmla="*/ 17 w 108"/>
                <a:gd name="T85" fmla="*/ 11 h 47"/>
                <a:gd name="T86" fmla="*/ 24 w 108"/>
                <a:gd name="T87" fmla="*/ 16 h 47"/>
                <a:gd name="T88" fmla="*/ 25 w 108"/>
                <a:gd name="T89" fmla="*/ 18 h 47"/>
                <a:gd name="T90" fmla="*/ 23 w 108"/>
                <a:gd name="T91" fmla="*/ 18 h 47"/>
                <a:gd name="T92" fmla="*/ 8 w 108"/>
                <a:gd name="T93" fmla="*/ 8 h 47"/>
                <a:gd name="T94" fmla="*/ 1 w 108"/>
                <a:gd name="T95" fmla="*/ 3 h 47"/>
                <a:gd name="T96" fmla="*/ 1 w 108"/>
                <a:gd name="T97" fmla="*/ 1 h 47"/>
                <a:gd name="T98" fmla="*/ 3 w 108"/>
                <a:gd name="T99" fmla="*/ 1 h 47"/>
                <a:gd name="T100" fmla="*/ 9 w 108"/>
                <a:gd name="T101" fmla="*/ 6 h 47"/>
                <a:gd name="T102" fmla="*/ 10 w 108"/>
                <a:gd name="T103" fmla="*/ 8 h 47"/>
                <a:gd name="T104" fmla="*/ 8 w 108"/>
                <a:gd name="T105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" h="47">
                  <a:moveTo>
                    <a:pt x="99" y="47"/>
                  </a:moveTo>
                  <a:cubicBezTo>
                    <a:pt x="99" y="47"/>
                    <a:pt x="98" y="46"/>
                    <a:pt x="98" y="45"/>
                  </a:cubicBezTo>
                  <a:cubicBezTo>
                    <a:pt x="98" y="45"/>
                    <a:pt x="99" y="44"/>
                    <a:pt x="99" y="44"/>
                  </a:cubicBezTo>
                  <a:cubicBezTo>
                    <a:pt x="100" y="44"/>
                    <a:pt x="101" y="44"/>
                    <a:pt x="102" y="44"/>
                  </a:cubicBezTo>
                  <a:cubicBezTo>
                    <a:pt x="103" y="44"/>
                    <a:pt x="105" y="44"/>
                    <a:pt x="107" y="44"/>
                  </a:cubicBezTo>
                  <a:cubicBezTo>
                    <a:pt x="107" y="44"/>
                    <a:pt x="108" y="44"/>
                    <a:pt x="108" y="45"/>
                  </a:cubicBezTo>
                  <a:cubicBezTo>
                    <a:pt x="108" y="46"/>
                    <a:pt x="108" y="47"/>
                    <a:pt x="107" y="47"/>
                  </a:cubicBezTo>
                  <a:cubicBezTo>
                    <a:pt x="105" y="47"/>
                    <a:pt x="104" y="47"/>
                    <a:pt x="102" y="47"/>
                  </a:cubicBezTo>
                  <a:cubicBezTo>
                    <a:pt x="101" y="47"/>
                    <a:pt x="100" y="47"/>
                    <a:pt x="99" y="47"/>
                  </a:cubicBezTo>
                  <a:close/>
                  <a:moveTo>
                    <a:pt x="89" y="46"/>
                  </a:moveTo>
                  <a:cubicBezTo>
                    <a:pt x="87" y="46"/>
                    <a:pt x="84" y="45"/>
                    <a:pt x="81" y="44"/>
                  </a:cubicBezTo>
                  <a:cubicBezTo>
                    <a:pt x="80" y="44"/>
                    <a:pt x="80" y="43"/>
                    <a:pt x="80" y="43"/>
                  </a:cubicBezTo>
                  <a:cubicBezTo>
                    <a:pt x="80" y="42"/>
                    <a:pt x="81" y="41"/>
                    <a:pt x="82" y="41"/>
                  </a:cubicBezTo>
                  <a:cubicBezTo>
                    <a:pt x="85" y="42"/>
                    <a:pt x="87" y="43"/>
                    <a:pt x="90" y="43"/>
                  </a:cubicBezTo>
                  <a:cubicBezTo>
                    <a:pt x="91" y="43"/>
                    <a:pt x="91" y="44"/>
                    <a:pt x="91" y="45"/>
                  </a:cubicBezTo>
                  <a:cubicBezTo>
                    <a:pt x="91" y="45"/>
                    <a:pt x="90" y="46"/>
                    <a:pt x="89" y="46"/>
                  </a:cubicBezTo>
                  <a:close/>
                  <a:moveTo>
                    <a:pt x="72" y="42"/>
                  </a:moveTo>
                  <a:cubicBezTo>
                    <a:pt x="69" y="41"/>
                    <a:pt x="66" y="40"/>
                    <a:pt x="64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6"/>
                    <a:pt x="64" y="36"/>
                    <a:pt x="65" y="36"/>
                  </a:cubicBezTo>
                  <a:cubicBezTo>
                    <a:pt x="67" y="37"/>
                    <a:pt x="70" y="38"/>
                    <a:pt x="72" y="39"/>
                  </a:cubicBezTo>
                  <a:cubicBezTo>
                    <a:pt x="73" y="39"/>
                    <a:pt x="74" y="40"/>
                    <a:pt x="73" y="41"/>
                  </a:cubicBezTo>
                  <a:cubicBezTo>
                    <a:pt x="73" y="41"/>
                    <a:pt x="73" y="42"/>
                    <a:pt x="72" y="42"/>
                  </a:cubicBezTo>
                  <a:close/>
                  <a:moveTo>
                    <a:pt x="55" y="35"/>
                  </a:moveTo>
                  <a:cubicBezTo>
                    <a:pt x="52" y="34"/>
                    <a:pt x="50" y="33"/>
                    <a:pt x="47" y="32"/>
                  </a:cubicBezTo>
                  <a:cubicBezTo>
                    <a:pt x="46" y="31"/>
                    <a:pt x="46" y="31"/>
                    <a:pt x="47" y="30"/>
                  </a:cubicBezTo>
                  <a:cubicBezTo>
                    <a:pt x="47" y="29"/>
                    <a:pt x="48" y="29"/>
                    <a:pt x="49" y="29"/>
                  </a:cubicBezTo>
                  <a:cubicBezTo>
                    <a:pt x="51" y="30"/>
                    <a:pt x="53" y="31"/>
                    <a:pt x="56" y="32"/>
                  </a:cubicBezTo>
                  <a:cubicBezTo>
                    <a:pt x="57" y="33"/>
                    <a:pt x="57" y="34"/>
                    <a:pt x="57" y="34"/>
                  </a:cubicBezTo>
                  <a:cubicBezTo>
                    <a:pt x="56" y="35"/>
                    <a:pt x="56" y="35"/>
                    <a:pt x="55" y="35"/>
                  </a:cubicBezTo>
                  <a:close/>
                  <a:moveTo>
                    <a:pt x="38" y="27"/>
                  </a:moveTo>
                  <a:cubicBezTo>
                    <a:pt x="36" y="26"/>
                    <a:pt x="33" y="25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0" y="22"/>
                    <a:pt x="31" y="21"/>
                  </a:cubicBezTo>
                  <a:cubicBezTo>
                    <a:pt x="31" y="20"/>
                    <a:pt x="32" y="20"/>
                    <a:pt x="33" y="21"/>
                  </a:cubicBezTo>
                  <a:cubicBezTo>
                    <a:pt x="35" y="22"/>
                    <a:pt x="37" y="23"/>
                    <a:pt x="40" y="25"/>
                  </a:cubicBezTo>
                  <a:cubicBezTo>
                    <a:pt x="40" y="25"/>
                    <a:pt x="41" y="26"/>
                    <a:pt x="40" y="27"/>
                  </a:cubicBezTo>
                  <a:cubicBezTo>
                    <a:pt x="40" y="27"/>
                    <a:pt x="40" y="27"/>
                    <a:pt x="39" y="27"/>
                  </a:cubicBezTo>
                  <a:lnTo>
                    <a:pt x="38" y="27"/>
                  </a:lnTo>
                  <a:close/>
                  <a:moveTo>
                    <a:pt x="23" y="18"/>
                  </a:moveTo>
                  <a:cubicBezTo>
                    <a:pt x="20" y="17"/>
                    <a:pt x="18" y="15"/>
                    <a:pt x="16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20" y="13"/>
                    <a:pt x="22" y="14"/>
                    <a:pt x="24" y="16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4" y="18"/>
                    <a:pt x="24" y="18"/>
                    <a:pt x="23" y="18"/>
                  </a:cubicBezTo>
                  <a:close/>
                  <a:moveTo>
                    <a:pt x="8" y="8"/>
                  </a:moveTo>
                  <a:cubicBezTo>
                    <a:pt x="3" y="5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5" y="3"/>
                    <a:pt x="9" y="6"/>
                  </a:cubicBezTo>
                  <a:cubicBezTo>
                    <a:pt x="10" y="6"/>
                    <a:pt x="10" y="7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1" name="Freeform 134"/>
            <p:cNvSpPr>
              <a:spLocks/>
            </p:cNvSpPr>
            <p:nvPr/>
          </p:nvSpPr>
          <p:spPr bwMode="auto">
            <a:xfrm>
              <a:off x="7869951" y="3100753"/>
              <a:ext cx="821053" cy="918604"/>
            </a:xfrm>
            <a:custGeom>
              <a:avLst/>
              <a:gdLst>
                <a:gd name="T0" fmla="*/ 294 w 303"/>
                <a:gd name="T1" fmla="*/ 36 h 339"/>
                <a:gd name="T2" fmla="*/ 185 w 303"/>
                <a:gd name="T3" fmla="*/ 76 h 339"/>
                <a:gd name="T4" fmla="*/ 81 w 303"/>
                <a:gd name="T5" fmla="*/ 0 h 339"/>
                <a:gd name="T6" fmla="*/ 107 w 303"/>
                <a:gd name="T7" fmla="*/ 123 h 339"/>
                <a:gd name="T8" fmla="*/ 0 w 303"/>
                <a:gd name="T9" fmla="*/ 147 h 339"/>
                <a:gd name="T10" fmla="*/ 119 w 303"/>
                <a:gd name="T11" fmla="*/ 206 h 339"/>
                <a:gd name="T12" fmla="*/ 121 w 303"/>
                <a:gd name="T13" fmla="*/ 339 h 339"/>
                <a:gd name="T14" fmla="*/ 206 w 303"/>
                <a:gd name="T15" fmla="*/ 234 h 339"/>
                <a:gd name="T16" fmla="*/ 303 w 303"/>
                <a:gd name="T17" fmla="*/ 279 h 339"/>
                <a:gd name="T18" fmla="*/ 242 w 303"/>
                <a:gd name="T19" fmla="*/ 135 h 339"/>
                <a:gd name="T20" fmla="*/ 294 w 303"/>
                <a:gd name="T21" fmla="*/ 3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339">
                  <a:moveTo>
                    <a:pt x="294" y="36"/>
                  </a:moveTo>
                  <a:lnTo>
                    <a:pt x="185" y="76"/>
                  </a:lnTo>
                  <a:lnTo>
                    <a:pt x="81" y="0"/>
                  </a:lnTo>
                  <a:lnTo>
                    <a:pt x="107" y="123"/>
                  </a:lnTo>
                  <a:lnTo>
                    <a:pt x="0" y="147"/>
                  </a:lnTo>
                  <a:lnTo>
                    <a:pt x="119" y="206"/>
                  </a:lnTo>
                  <a:lnTo>
                    <a:pt x="121" y="339"/>
                  </a:lnTo>
                  <a:lnTo>
                    <a:pt x="206" y="234"/>
                  </a:lnTo>
                  <a:lnTo>
                    <a:pt x="303" y="279"/>
                  </a:lnTo>
                  <a:lnTo>
                    <a:pt x="242" y="135"/>
                  </a:lnTo>
                  <a:lnTo>
                    <a:pt x="294" y="36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2" name="Freeform 135"/>
            <p:cNvSpPr>
              <a:spLocks noEditPoints="1"/>
            </p:cNvSpPr>
            <p:nvPr/>
          </p:nvSpPr>
          <p:spPr bwMode="auto">
            <a:xfrm>
              <a:off x="7864532" y="3089914"/>
              <a:ext cx="834601" cy="940282"/>
            </a:xfrm>
            <a:custGeom>
              <a:avLst/>
              <a:gdLst>
                <a:gd name="T0" fmla="*/ 51 w 130"/>
                <a:gd name="T1" fmla="*/ 146 h 147"/>
                <a:gd name="T2" fmla="*/ 50 w 130"/>
                <a:gd name="T3" fmla="*/ 145 h 147"/>
                <a:gd name="T4" fmla="*/ 49 w 130"/>
                <a:gd name="T5" fmla="*/ 90 h 147"/>
                <a:gd name="T6" fmla="*/ 1 w 130"/>
                <a:gd name="T7" fmla="*/ 66 h 147"/>
                <a:gd name="T8" fmla="*/ 0 w 130"/>
                <a:gd name="T9" fmla="*/ 64 h 147"/>
                <a:gd name="T10" fmla="*/ 1 w 130"/>
                <a:gd name="T11" fmla="*/ 63 h 147"/>
                <a:gd name="T12" fmla="*/ 45 w 130"/>
                <a:gd name="T13" fmla="*/ 53 h 147"/>
                <a:gd name="T14" fmla="*/ 33 w 130"/>
                <a:gd name="T15" fmla="*/ 2 h 147"/>
                <a:gd name="T16" fmla="*/ 34 w 130"/>
                <a:gd name="T17" fmla="*/ 1 h 147"/>
                <a:gd name="T18" fmla="*/ 36 w 130"/>
                <a:gd name="T19" fmla="*/ 1 h 147"/>
                <a:gd name="T20" fmla="*/ 79 w 130"/>
                <a:gd name="T21" fmla="*/ 33 h 147"/>
                <a:gd name="T22" fmla="*/ 125 w 130"/>
                <a:gd name="T23" fmla="*/ 15 h 147"/>
                <a:gd name="T24" fmla="*/ 126 w 130"/>
                <a:gd name="T25" fmla="*/ 16 h 147"/>
                <a:gd name="T26" fmla="*/ 126 w 130"/>
                <a:gd name="T27" fmla="*/ 17 h 147"/>
                <a:gd name="T28" fmla="*/ 105 w 130"/>
                <a:gd name="T29" fmla="*/ 59 h 147"/>
                <a:gd name="T30" fmla="*/ 130 w 130"/>
                <a:gd name="T31" fmla="*/ 120 h 147"/>
                <a:gd name="T32" fmla="*/ 130 w 130"/>
                <a:gd name="T33" fmla="*/ 121 h 147"/>
                <a:gd name="T34" fmla="*/ 128 w 130"/>
                <a:gd name="T35" fmla="*/ 121 h 147"/>
                <a:gd name="T36" fmla="*/ 88 w 130"/>
                <a:gd name="T37" fmla="*/ 103 h 147"/>
                <a:gd name="T38" fmla="*/ 53 w 130"/>
                <a:gd name="T39" fmla="*/ 146 h 147"/>
                <a:gd name="T40" fmla="*/ 52 w 130"/>
                <a:gd name="T41" fmla="*/ 147 h 147"/>
                <a:gd name="T42" fmla="*/ 51 w 130"/>
                <a:gd name="T43" fmla="*/ 146 h 147"/>
                <a:gd name="T44" fmla="*/ 48 w 130"/>
                <a:gd name="T45" fmla="*/ 54 h 147"/>
                <a:gd name="T46" fmla="*/ 48 w 130"/>
                <a:gd name="T47" fmla="*/ 55 h 147"/>
                <a:gd name="T48" fmla="*/ 47 w 130"/>
                <a:gd name="T49" fmla="*/ 56 h 147"/>
                <a:gd name="T50" fmla="*/ 6 w 130"/>
                <a:gd name="T51" fmla="*/ 65 h 147"/>
                <a:gd name="T52" fmla="*/ 52 w 130"/>
                <a:gd name="T53" fmla="*/ 88 h 147"/>
                <a:gd name="T54" fmla="*/ 52 w 130"/>
                <a:gd name="T55" fmla="*/ 89 h 147"/>
                <a:gd name="T56" fmla="*/ 53 w 130"/>
                <a:gd name="T57" fmla="*/ 141 h 147"/>
                <a:gd name="T58" fmla="*/ 87 w 130"/>
                <a:gd name="T59" fmla="*/ 100 h 147"/>
                <a:gd name="T60" fmla="*/ 89 w 130"/>
                <a:gd name="T61" fmla="*/ 100 h 147"/>
                <a:gd name="T62" fmla="*/ 126 w 130"/>
                <a:gd name="T63" fmla="*/ 117 h 147"/>
                <a:gd name="T64" fmla="*/ 102 w 130"/>
                <a:gd name="T65" fmla="*/ 59 h 147"/>
                <a:gd name="T66" fmla="*/ 102 w 130"/>
                <a:gd name="T67" fmla="*/ 58 h 147"/>
                <a:gd name="T68" fmla="*/ 122 w 130"/>
                <a:gd name="T69" fmla="*/ 19 h 147"/>
                <a:gd name="T70" fmla="*/ 79 w 130"/>
                <a:gd name="T71" fmla="*/ 36 h 147"/>
                <a:gd name="T72" fmla="*/ 78 w 130"/>
                <a:gd name="T73" fmla="*/ 36 h 147"/>
                <a:gd name="T74" fmla="*/ 37 w 130"/>
                <a:gd name="T75" fmla="*/ 6 h 147"/>
                <a:gd name="T76" fmla="*/ 48 w 130"/>
                <a:gd name="T77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47">
                  <a:moveTo>
                    <a:pt x="51" y="146"/>
                  </a:moveTo>
                  <a:cubicBezTo>
                    <a:pt x="51" y="146"/>
                    <a:pt x="50" y="146"/>
                    <a:pt x="50" y="145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5"/>
                    <a:pt x="0" y="65"/>
                    <a:pt x="0" y="64"/>
                  </a:cubicBezTo>
                  <a:cubicBezTo>
                    <a:pt x="0" y="64"/>
                    <a:pt x="1" y="63"/>
                    <a:pt x="1" y="6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1"/>
                    <a:pt x="34" y="1"/>
                  </a:cubicBezTo>
                  <a:cubicBezTo>
                    <a:pt x="34" y="0"/>
                    <a:pt x="35" y="1"/>
                    <a:pt x="36" y="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6" y="15"/>
                    <a:pt x="126" y="16"/>
                  </a:cubicBezTo>
                  <a:cubicBezTo>
                    <a:pt x="127" y="16"/>
                    <a:pt x="127" y="17"/>
                    <a:pt x="126" y="17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1"/>
                    <a:pt x="130" y="121"/>
                  </a:cubicBezTo>
                  <a:cubicBezTo>
                    <a:pt x="129" y="122"/>
                    <a:pt x="129" y="122"/>
                    <a:pt x="128" y="121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2" y="146"/>
                    <a:pt x="52" y="147"/>
                    <a:pt x="52" y="147"/>
                  </a:cubicBezTo>
                  <a:lnTo>
                    <a:pt x="51" y="146"/>
                  </a:lnTo>
                  <a:close/>
                  <a:moveTo>
                    <a:pt x="48" y="54"/>
                  </a:moveTo>
                  <a:cubicBezTo>
                    <a:pt x="48" y="54"/>
                    <a:pt x="48" y="55"/>
                    <a:pt x="48" y="55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9"/>
                    <a:pt x="52" y="89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0"/>
                    <a:pt x="88" y="100"/>
                    <a:pt x="89" y="100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8"/>
                    <a:pt x="102" y="58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6"/>
                    <a:pt x="78" y="36"/>
                    <a:pt x="78" y="3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48" y="5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84" name="文本框 383"/>
          <p:cNvSpPr txBox="1"/>
          <p:nvPr/>
        </p:nvSpPr>
        <p:spPr>
          <a:xfrm>
            <a:off x="197646" y="2711043"/>
            <a:ext cx="8942028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+ Trong hai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văn bản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Chuyện cổ tích về loài người, Mây và sóng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, các tác giả đã đề cập đến vấn đề gì? Việc sử dụng hình thức thơ để thể hiện điều đó có tác dụng như thế nào?</a:t>
            </a:r>
            <a:endParaRPr lang="vi-VN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+ Các yếu tố tự sự và miêu tả trong hai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văn bản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đó có tác dụng như thế nào trong việc thể hiện tình cảm của nhà thơ?</a:t>
            </a:r>
            <a:endParaRPr lang="vi-VN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6" name="组合 395"/>
          <p:cNvGrpSpPr/>
          <p:nvPr/>
        </p:nvGrpSpPr>
        <p:grpSpPr>
          <a:xfrm>
            <a:off x="9670262" y="1501683"/>
            <a:ext cx="1709624" cy="443270"/>
            <a:chOff x="6209872" y="5529837"/>
            <a:chExt cx="3055540" cy="791950"/>
          </a:xfrm>
        </p:grpSpPr>
        <p:grpSp>
          <p:nvGrpSpPr>
            <p:cNvPr id="397" name="组合 396"/>
            <p:cNvGrpSpPr/>
            <p:nvPr/>
          </p:nvGrpSpPr>
          <p:grpSpPr>
            <a:xfrm>
              <a:off x="6975677" y="5529837"/>
              <a:ext cx="2289735" cy="653049"/>
              <a:chOff x="9352182" y="6447288"/>
              <a:chExt cx="2289735" cy="653049"/>
            </a:xfrm>
          </p:grpSpPr>
          <p:sp>
            <p:nvSpPr>
              <p:cNvPr id="403" name="Freeform 50"/>
              <p:cNvSpPr>
                <a:spLocks/>
              </p:cNvSpPr>
              <p:nvPr/>
            </p:nvSpPr>
            <p:spPr bwMode="auto">
              <a:xfrm>
                <a:off x="9357602" y="6447288"/>
                <a:ext cx="2276185" cy="653049"/>
              </a:xfrm>
              <a:custGeom>
                <a:avLst/>
                <a:gdLst>
                  <a:gd name="T0" fmla="*/ 130 w 355"/>
                  <a:gd name="T1" fmla="*/ 8 h 102"/>
                  <a:gd name="T2" fmla="*/ 16 w 355"/>
                  <a:gd name="T3" fmla="*/ 25 h 102"/>
                  <a:gd name="T4" fmla="*/ 1 w 355"/>
                  <a:gd name="T5" fmla="*/ 62 h 102"/>
                  <a:gd name="T6" fmla="*/ 64 w 355"/>
                  <a:gd name="T7" fmla="*/ 99 h 102"/>
                  <a:gd name="T8" fmla="*/ 142 w 355"/>
                  <a:gd name="T9" fmla="*/ 97 h 102"/>
                  <a:gd name="T10" fmla="*/ 225 w 355"/>
                  <a:gd name="T11" fmla="*/ 95 h 102"/>
                  <a:gd name="T12" fmla="*/ 308 w 355"/>
                  <a:gd name="T13" fmla="*/ 94 h 102"/>
                  <a:gd name="T14" fmla="*/ 353 w 355"/>
                  <a:gd name="T15" fmla="*/ 60 h 102"/>
                  <a:gd name="T16" fmla="*/ 347 w 355"/>
                  <a:gd name="T17" fmla="*/ 37 h 102"/>
                  <a:gd name="T18" fmla="*/ 305 w 355"/>
                  <a:gd name="T19" fmla="*/ 24 h 102"/>
                  <a:gd name="T20" fmla="*/ 130 w 355"/>
                  <a:gd name="T21" fmla="*/ 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" h="102">
                    <a:moveTo>
                      <a:pt x="130" y="8"/>
                    </a:moveTo>
                    <a:cubicBezTo>
                      <a:pt x="92" y="2"/>
                      <a:pt x="48" y="0"/>
                      <a:pt x="16" y="25"/>
                    </a:cubicBezTo>
                    <a:cubicBezTo>
                      <a:pt x="5" y="33"/>
                      <a:pt x="0" y="48"/>
                      <a:pt x="1" y="62"/>
                    </a:cubicBezTo>
                    <a:cubicBezTo>
                      <a:pt x="4" y="90"/>
                      <a:pt x="44" y="97"/>
                      <a:pt x="64" y="99"/>
                    </a:cubicBezTo>
                    <a:cubicBezTo>
                      <a:pt x="90" y="100"/>
                      <a:pt x="116" y="99"/>
                      <a:pt x="142" y="97"/>
                    </a:cubicBezTo>
                    <a:cubicBezTo>
                      <a:pt x="170" y="95"/>
                      <a:pt x="198" y="93"/>
                      <a:pt x="225" y="95"/>
                    </a:cubicBezTo>
                    <a:cubicBezTo>
                      <a:pt x="250" y="97"/>
                      <a:pt x="284" y="102"/>
                      <a:pt x="308" y="94"/>
                    </a:cubicBezTo>
                    <a:cubicBezTo>
                      <a:pt x="324" y="89"/>
                      <a:pt x="350" y="78"/>
                      <a:pt x="353" y="60"/>
                    </a:cubicBezTo>
                    <a:cubicBezTo>
                      <a:pt x="355" y="50"/>
                      <a:pt x="355" y="43"/>
                      <a:pt x="347" y="37"/>
                    </a:cubicBezTo>
                    <a:cubicBezTo>
                      <a:pt x="336" y="28"/>
                      <a:pt x="325" y="25"/>
                      <a:pt x="305" y="24"/>
                    </a:cubicBezTo>
                    <a:cubicBezTo>
                      <a:pt x="305" y="24"/>
                      <a:pt x="196" y="18"/>
                      <a:pt x="13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4" name="Freeform 51"/>
              <p:cNvSpPr>
                <a:spLocks/>
              </p:cNvSpPr>
              <p:nvPr/>
            </p:nvSpPr>
            <p:spPr bwMode="auto">
              <a:xfrm>
                <a:off x="9352182" y="6466255"/>
                <a:ext cx="2289735" cy="628661"/>
              </a:xfrm>
              <a:custGeom>
                <a:avLst/>
                <a:gdLst>
                  <a:gd name="T0" fmla="*/ 65 w 357"/>
                  <a:gd name="T1" fmla="*/ 97 h 98"/>
                  <a:gd name="T2" fmla="*/ 0 w 357"/>
                  <a:gd name="T3" fmla="*/ 59 h 98"/>
                  <a:gd name="T4" fmla="*/ 0 w 357"/>
                  <a:gd name="T5" fmla="*/ 55 h 98"/>
                  <a:gd name="T6" fmla="*/ 16 w 357"/>
                  <a:gd name="T7" fmla="*/ 21 h 98"/>
                  <a:gd name="T8" fmla="*/ 87 w 357"/>
                  <a:gd name="T9" fmla="*/ 0 h 98"/>
                  <a:gd name="T10" fmla="*/ 131 w 357"/>
                  <a:gd name="T11" fmla="*/ 4 h 98"/>
                  <a:gd name="T12" fmla="*/ 131 w 357"/>
                  <a:gd name="T13" fmla="*/ 5 h 98"/>
                  <a:gd name="T14" fmla="*/ 131 w 357"/>
                  <a:gd name="T15" fmla="*/ 7 h 98"/>
                  <a:gd name="T16" fmla="*/ 87 w 357"/>
                  <a:gd name="T17" fmla="*/ 3 h 98"/>
                  <a:gd name="T18" fmla="*/ 18 w 357"/>
                  <a:gd name="T19" fmla="*/ 23 h 98"/>
                  <a:gd name="T20" fmla="*/ 3 w 357"/>
                  <a:gd name="T21" fmla="*/ 55 h 98"/>
                  <a:gd name="T22" fmla="*/ 3 w 357"/>
                  <a:gd name="T23" fmla="*/ 59 h 98"/>
                  <a:gd name="T24" fmla="*/ 66 w 357"/>
                  <a:gd name="T25" fmla="*/ 94 h 98"/>
                  <a:gd name="T26" fmla="*/ 87 w 357"/>
                  <a:gd name="T27" fmla="*/ 95 h 98"/>
                  <a:gd name="T28" fmla="*/ 199 w 357"/>
                  <a:gd name="T29" fmla="*/ 90 h 98"/>
                  <a:gd name="T30" fmla="*/ 226 w 357"/>
                  <a:gd name="T31" fmla="*/ 91 h 98"/>
                  <a:gd name="T32" fmla="*/ 275 w 357"/>
                  <a:gd name="T33" fmla="*/ 94 h 98"/>
                  <a:gd name="T34" fmla="*/ 309 w 357"/>
                  <a:gd name="T35" fmla="*/ 90 h 98"/>
                  <a:gd name="T36" fmla="*/ 353 w 357"/>
                  <a:gd name="T37" fmla="*/ 56 h 98"/>
                  <a:gd name="T38" fmla="*/ 354 w 357"/>
                  <a:gd name="T39" fmla="*/ 48 h 98"/>
                  <a:gd name="T40" fmla="*/ 347 w 357"/>
                  <a:gd name="T41" fmla="*/ 35 h 98"/>
                  <a:gd name="T42" fmla="*/ 306 w 357"/>
                  <a:gd name="T43" fmla="*/ 23 h 98"/>
                  <a:gd name="T44" fmla="*/ 131 w 357"/>
                  <a:gd name="T45" fmla="*/ 7 h 98"/>
                  <a:gd name="T46" fmla="*/ 131 w 357"/>
                  <a:gd name="T47" fmla="*/ 5 h 98"/>
                  <a:gd name="T48" fmla="*/ 131 w 357"/>
                  <a:gd name="T49" fmla="*/ 4 h 98"/>
                  <a:gd name="T50" fmla="*/ 306 w 357"/>
                  <a:gd name="T51" fmla="*/ 20 h 98"/>
                  <a:gd name="T52" fmla="*/ 349 w 357"/>
                  <a:gd name="T53" fmla="*/ 33 h 98"/>
                  <a:gd name="T54" fmla="*/ 357 w 357"/>
                  <a:gd name="T55" fmla="*/ 48 h 98"/>
                  <a:gd name="T56" fmla="*/ 356 w 357"/>
                  <a:gd name="T57" fmla="*/ 57 h 98"/>
                  <a:gd name="T58" fmla="*/ 310 w 357"/>
                  <a:gd name="T59" fmla="*/ 93 h 98"/>
                  <a:gd name="T60" fmla="*/ 275 w 357"/>
                  <a:gd name="T61" fmla="*/ 97 h 98"/>
                  <a:gd name="T62" fmla="*/ 226 w 357"/>
                  <a:gd name="T63" fmla="*/ 94 h 98"/>
                  <a:gd name="T64" fmla="*/ 199 w 357"/>
                  <a:gd name="T65" fmla="*/ 93 h 98"/>
                  <a:gd name="T66" fmla="*/ 87 w 357"/>
                  <a:gd name="T67" fmla="*/ 98 h 98"/>
                  <a:gd name="T68" fmla="*/ 65 w 357"/>
                  <a:gd name="T69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7" h="98">
                    <a:moveTo>
                      <a:pt x="65" y="97"/>
                    </a:moveTo>
                    <a:cubicBezTo>
                      <a:pt x="45" y="96"/>
                      <a:pt x="4" y="89"/>
                      <a:pt x="0" y="59"/>
                    </a:cubicBezTo>
                    <a:cubicBezTo>
                      <a:pt x="0" y="58"/>
                      <a:pt x="0" y="56"/>
                      <a:pt x="0" y="55"/>
                    </a:cubicBezTo>
                    <a:cubicBezTo>
                      <a:pt x="0" y="42"/>
                      <a:pt x="6" y="29"/>
                      <a:pt x="16" y="21"/>
                    </a:cubicBezTo>
                    <a:cubicBezTo>
                      <a:pt x="36" y="5"/>
                      <a:pt x="62" y="0"/>
                      <a:pt x="87" y="0"/>
                    </a:cubicBezTo>
                    <a:cubicBezTo>
                      <a:pt x="102" y="0"/>
                      <a:pt x="117" y="1"/>
                      <a:pt x="131" y="4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1" y="7"/>
                      <a:pt x="131" y="7"/>
                      <a:pt x="131" y="7"/>
                    </a:cubicBezTo>
                    <a:cubicBezTo>
                      <a:pt x="117" y="4"/>
                      <a:pt x="102" y="3"/>
                      <a:pt x="87" y="3"/>
                    </a:cubicBezTo>
                    <a:cubicBezTo>
                      <a:pt x="62" y="3"/>
                      <a:pt x="38" y="8"/>
                      <a:pt x="18" y="23"/>
                    </a:cubicBezTo>
                    <a:cubicBezTo>
                      <a:pt x="9" y="30"/>
                      <a:pt x="3" y="43"/>
                      <a:pt x="3" y="55"/>
                    </a:cubicBezTo>
                    <a:cubicBezTo>
                      <a:pt x="3" y="56"/>
                      <a:pt x="3" y="57"/>
                      <a:pt x="3" y="59"/>
                    </a:cubicBezTo>
                    <a:cubicBezTo>
                      <a:pt x="6" y="85"/>
                      <a:pt x="45" y="93"/>
                      <a:pt x="66" y="94"/>
                    </a:cubicBezTo>
                    <a:cubicBezTo>
                      <a:pt x="73" y="95"/>
                      <a:pt x="80" y="95"/>
                      <a:pt x="87" y="95"/>
                    </a:cubicBezTo>
                    <a:cubicBezTo>
                      <a:pt x="124" y="95"/>
                      <a:pt x="162" y="90"/>
                      <a:pt x="199" y="90"/>
                    </a:cubicBezTo>
                    <a:cubicBezTo>
                      <a:pt x="208" y="90"/>
                      <a:pt x="217" y="90"/>
                      <a:pt x="226" y="91"/>
                    </a:cubicBezTo>
                    <a:cubicBezTo>
                      <a:pt x="241" y="92"/>
                      <a:pt x="259" y="94"/>
                      <a:pt x="275" y="94"/>
                    </a:cubicBezTo>
                    <a:cubicBezTo>
                      <a:pt x="287" y="94"/>
                      <a:pt x="299" y="93"/>
                      <a:pt x="309" y="90"/>
                    </a:cubicBezTo>
                    <a:cubicBezTo>
                      <a:pt x="325" y="84"/>
                      <a:pt x="350" y="74"/>
                      <a:pt x="353" y="56"/>
                    </a:cubicBezTo>
                    <a:cubicBezTo>
                      <a:pt x="353" y="53"/>
                      <a:pt x="354" y="50"/>
                      <a:pt x="354" y="48"/>
                    </a:cubicBezTo>
                    <a:cubicBezTo>
                      <a:pt x="354" y="43"/>
                      <a:pt x="352" y="39"/>
                      <a:pt x="347" y="35"/>
                    </a:cubicBezTo>
                    <a:cubicBezTo>
                      <a:pt x="337" y="26"/>
                      <a:pt x="326" y="24"/>
                      <a:pt x="306" y="23"/>
                    </a:cubicBezTo>
                    <a:cubicBezTo>
                      <a:pt x="306" y="23"/>
                      <a:pt x="197" y="16"/>
                      <a:pt x="131" y="7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97" y="13"/>
                      <a:pt x="306" y="20"/>
                      <a:pt x="306" y="20"/>
                    </a:cubicBezTo>
                    <a:cubicBezTo>
                      <a:pt x="326" y="21"/>
                      <a:pt x="338" y="23"/>
                      <a:pt x="349" y="33"/>
                    </a:cubicBezTo>
                    <a:cubicBezTo>
                      <a:pt x="355" y="37"/>
                      <a:pt x="357" y="42"/>
                      <a:pt x="357" y="48"/>
                    </a:cubicBezTo>
                    <a:cubicBezTo>
                      <a:pt x="357" y="51"/>
                      <a:pt x="356" y="54"/>
                      <a:pt x="356" y="57"/>
                    </a:cubicBezTo>
                    <a:cubicBezTo>
                      <a:pt x="352" y="77"/>
                      <a:pt x="326" y="87"/>
                      <a:pt x="310" y="93"/>
                    </a:cubicBezTo>
                    <a:cubicBezTo>
                      <a:pt x="299" y="96"/>
                      <a:pt x="288" y="97"/>
                      <a:pt x="275" y="97"/>
                    </a:cubicBezTo>
                    <a:cubicBezTo>
                      <a:pt x="258" y="97"/>
                      <a:pt x="241" y="95"/>
                      <a:pt x="226" y="94"/>
                    </a:cubicBezTo>
                    <a:cubicBezTo>
                      <a:pt x="217" y="93"/>
                      <a:pt x="208" y="93"/>
                      <a:pt x="199" y="93"/>
                    </a:cubicBezTo>
                    <a:cubicBezTo>
                      <a:pt x="162" y="93"/>
                      <a:pt x="124" y="98"/>
                      <a:pt x="87" y="98"/>
                    </a:cubicBezTo>
                    <a:cubicBezTo>
                      <a:pt x="80" y="98"/>
                      <a:pt x="73" y="98"/>
                      <a:pt x="65" y="97"/>
                    </a:cubicBezTo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5" name="Freeform 52"/>
              <p:cNvSpPr>
                <a:spLocks/>
              </p:cNvSpPr>
              <p:nvPr/>
            </p:nvSpPr>
            <p:spPr bwMode="auto">
              <a:xfrm>
                <a:off x="9428055" y="6685745"/>
                <a:ext cx="2143408" cy="338719"/>
              </a:xfrm>
              <a:custGeom>
                <a:avLst/>
                <a:gdLst>
                  <a:gd name="T0" fmla="*/ 13 w 334"/>
                  <a:gd name="T1" fmla="*/ 0 h 53"/>
                  <a:gd name="T2" fmla="*/ 3 w 334"/>
                  <a:gd name="T3" fmla="*/ 22 h 53"/>
                  <a:gd name="T4" fmla="*/ 74 w 334"/>
                  <a:gd name="T5" fmla="*/ 53 h 53"/>
                  <a:gd name="T6" fmla="*/ 79 w 334"/>
                  <a:gd name="T7" fmla="*/ 53 h 53"/>
                  <a:gd name="T8" fmla="*/ 200 w 334"/>
                  <a:gd name="T9" fmla="*/ 46 h 53"/>
                  <a:gd name="T10" fmla="*/ 242 w 334"/>
                  <a:gd name="T11" fmla="*/ 50 h 53"/>
                  <a:gd name="T12" fmla="*/ 264 w 334"/>
                  <a:gd name="T13" fmla="*/ 51 h 53"/>
                  <a:gd name="T14" fmla="*/ 328 w 334"/>
                  <a:gd name="T15" fmla="*/ 23 h 53"/>
                  <a:gd name="T16" fmla="*/ 327 w 334"/>
                  <a:gd name="T17" fmla="*/ 10 h 53"/>
                  <a:gd name="T18" fmla="*/ 311 w 334"/>
                  <a:gd name="T19" fmla="*/ 17 h 53"/>
                  <a:gd name="T20" fmla="*/ 231 w 334"/>
                  <a:gd name="T21" fmla="*/ 37 h 53"/>
                  <a:gd name="T22" fmla="*/ 228 w 334"/>
                  <a:gd name="T23" fmla="*/ 37 h 53"/>
                  <a:gd name="T24" fmla="*/ 145 w 334"/>
                  <a:gd name="T25" fmla="*/ 36 h 53"/>
                  <a:gd name="T26" fmla="*/ 114 w 334"/>
                  <a:gd name="T27" fmla="*/ 37 h 53"/>
                  <a:gd name="T28" fmla="*/ 111 w 334"/>
                  <a:gd name="T29" fmla="*/ 37 h 53"/>
                  <a:gd name="T30" fmla="*/ 25 w 334"/>
                  <a:gd name="T31" fmla="*/ 8 h 53"/>
                  <a:gd name="T32" fmla="*/ 13 w 334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4" h="53">
                    <a:moveTo>
                      <a:pt x="13" y="0"/>
                    </a:moveTo>
                    <a:cubicBezTo>
                      <a:pt x="5" y="0"/>
                      <a:pt x="0" y="11"/>
                      <a:pt x="3" y="22"/>
                    </a:cubicBezTo>
                    <a:cubicBezTo>
                      <a:pt x="3" y="22"/>
                      <a:pt x="6" y="53"/>
                      <a:pt x="74" y="53"/>
                    </a:cubicBezTo>
                    <a:cubicBezTo>
                      <a:pt x="75" y="53"/>
                      <a:pt x="77" y="53"/>
                      <a:pt x="79" y="53"/>
                    </a:cubicBezTo>
                    <a:cubicBezTo>
                      <a:pt x="130" y="52"/>
                      <a:pt x="166" y="46"/>
                      <a:pt x="200" y="46"/>
                    </a:cubicBezTo>
                    <a:cubicBezTo>
                      <a:pt x="214" y="46"/>
                      <a:pt x="228" y="47"/>
                      <a:pt x="242" y="50"/>
                    </a:cubicBezTo>
                    <a:cubicBezTo>
                      <a:pt x="250" y="51"/>
                      <a:pt x="257" y="51"/>
                      <a:pt x="264" y="51"/>
                    </a:cubicBezTo>
                    <a:cubicBezTo>
                      <a:pt x="296" y="51"/>
                      <a:pt x="320" y="39"/>
                      <a:pt x="328" y="23"/>
                    </a:cubicBezTo>
                    <a:cubicBezTo>
                      <a:pt x="334" y="13"/>
                      <a:pt x="332" y="10"/>
                      <a:pt x="327" y="10"/>
                    </a:cubicBezTo>
                    <a:cubicBezTo>
                      <a:pt x="323" y="10"/>
                      <a:pt x="316" y="13"/>
                      <a:pt x="311" y="17"/>
                    </a:cubicBezTo>
                    <a:cubicBezTo>
                      <a:pt x="299" y="27"/>
                      <a:pt x="266" y="37"/>
                      <a:pt x="231" y="37"/>
                    </a:cubicBezTo>
                    <a:cubicBezTo>
                      <a:pt x="230" y="37"/>
                      <a:pt x="229" y="37"/>
                      <a:pt x="228" y="37"/>
                    </a:cubicBezTo>
                    <a:cubicBezTo>
                      <a:pt x="203" y="37"/>
                      <a:pt x="172" y="36"/>
                      <a:pt x="145" y="36"/>
                    </a:cubicBezTo>
                    <a:cubicBezTo>
                      <a:pt x="134" y="36"/>
                      <a:pt x="123" y="36"/>
                      <a:pt x="114" y="37"/>
                    </a:cubicBezTo>
                    <a:cubicBezTo>
                      <a:pt x="113" y="37"/>
                      <a:pt x="112" y="37"/>
                      <a:pt x="111" y="37"/>
                    </a:cubicBezTo>
                    <a:cubicBezTo>
                      <a:pt x="81" y="37"/>
                      <a:pt x="36" y="20"/>
                      <a:pt x="25" y="8"/>
                    </a:cubicBezTo>
                    <a:cubicBezTo>
                      <a:pt x="21" y="2"/>
                      <a:pt x="17" y="0"/>
                      <a:pt x="13" y="0"/>
                    </a:cubicBezTo>
                  </a:path>
                </a:pathLst>
              </a:custGeom>
              <a:solidFill>
                <a:srgbClr val="DCF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6" name="Freeform 53"/>
              <p:cNvSpPr>
                <a:spLocks noEditPoints="1"/>
              </p:cNvSpPr>
              <p:nvPr/>
            </p:nvSpPr>
            <p:spPr bwMode="auto">
              <a:xfrm>
                <a:off x="9447023" y="6550258"/>
                <a:ext cx="2097342" cy="455237"/>
              </a:xfrm>
              <a:custGeom>
                <a:avLst/>
                <a:gdLst>
                  <a:gd name="T0" fmla="*/ 63 w 327"/>
                  <a:gd name="T1" fmla="*/ 69 h 71"/>
                  <a:gd name="T2" fmla="*/ 77 w 327"/>
                  <a:gd name="T3" fmla="*/ 71 h 71"/>
                  <a:gd name="T4" fmla="*/ 107 w 327"/>
                  <a:gd name="T5" fmla="*/ 66 h 71"/>
                  <a:gd name="T6" fmla="*/ 95 w 327"/>
                  <a:gd name="T7" fmla="*/ 71 h 71"/>
                  <a:gd name="T8" fmla="*/ 243 w 327"/>
                  <a:gd name="T9" fmla="*/ 68 h 71"/>
                  <a:gd name="T10" fmla="*/ 260 w 327"/>
                  <a:gd name="T11" fmla="*/ 68 h 71"/>
                  <a:gd name="T12" fmla="*/ 227 w 327"/>
                  <a:gd name="T13" fmla="*/ 70 h 71"/>
                  <a:gd name="T14" fmla="*/ 215 w 327"/>
                  <a:gd name="T15" fmla="*/ 64 h 71"/>
                  <a:gd name="T16" fmla="*/ 123 w 327"/>
                  <a:gd name="T17" fmla="*/ 68 h 71"/>
                  <a:gd name="T18" fmla="*/ 140 w 327"/>
                  <a:gd name="T19" fmla="*/ 67 h 71"/>
                  <a:gd name="T20" fmla="*/ 125 w 327"/>
                  <a:gd name="T21" fmla="*/ 70 h 71"/>
                  <a:gd name="T22" fmla="*/ 33 w 327"/>
                  <a:gd name="T23" fmla="*/ 65 h 71"/>
                  <a:gd name="T24" fmla="*/ 50 w 327"/>
                  <a:gd name="T25" fmla="*/ 68 h 71"/>
                  <a:gd name="T26" fmla="*/ 275 w 327"/>
                  <a:gd name="T27" fmla="*/ 65 h 71"/>
                  <a:gd name="T28" fmla="*/ 287 w 327"/>
                  <a:gd name="T29" fmla="*/ 67 h 71"/>
                  <a:gd name="T30" fmla="*/ 273 w 327"/>
                  <a:gd name="T31" fmla="*/ 67 h 71"/>
                  <a:gd name="T32" fmla="*/ 167 w 327"/>
                  <a:gd name="T33" fmla="*/ 63 h 71"/>
                  <a:gd name="T34" fmla="*/ 155 w 327"/>
                  <a:gd name="T35" fmla="*/ 68 h 71"/>
                  <a:gd name="T36" fmla="*/ 183 w 327"/>
                  <a:gd name="T37" fmla="*/ 65 h 71"/>
                  <a:gd name="T38" fmla="*/ 197 w 327"/>
                  <a:gd name="T39" fmla="*/ 68 h 71"/>
                  <a:gd name="T40" fmla="*/ 7 w 327"/>
                  <a:gd name="T41" fmla="*/ 52 h 71"/>
                  <a:gd name="T42" fmla="*/ 18 w 327"/>
                  <a:gd name="T43" fmla="*/ 62 h 71"/>
                  <a:gd name="T44" fmla="*/ 303 w 327"/>
                  <a:gd name="T45" fmla="*/ 56 h 71"/>
                  <a:gd name="T46" fmla="*/ 305 w 327"/>
                  <a:gd name="T47" fmla="*/ 61 h 71"/>
                  <a:gd name="T48" fmla="*/ 324 w 327"/>
                  <a:gd name="T49" fmla="*/ 41 h 71"/>
                  <a:gd name="T50" fmla="*/ 320 w 327"/>
                  <a:gd name="T51" fmla="*/ 29 h 71"/>
                  <a:gd name="T52" fmla="*/ 327 w 327"/>
                  <a:gd name="T53" fmla="*/ 39 h 71"/>
                  <a:gd name="T54" fmla="*/ 4 w 327"/>
                  <a:gd name="T55" fmla="*/ 25 h 71"/>
                  <a:gd name="T56" fmla="*/ 8 w 327"/>
                  <a:gd name="T57" fmla="*/ 28 h 71"/>
                  <a:gd name="T58" fmla="*/ 293 w 327"/>
                  <a:gd name="T59" fmla="*/ 20 h 71"/>
                  <a:gd name="T60" fmla="*/ 308 w 327"/>
                  <a:gd name="T61" fmla="*/ 20 h 71"/>
                  <a:gd name="T62" fmla="*/ 263 w 327"/>
                  <a:gd name="T63" fmla="*/ 18 h 71"/>
                  <a:gd name="T64" fmla="*/ 276 w 327"/>
                  <a:gd name="T65" fmla="*/ 14 h 71"/>
                  <a:gd name="T66" fmla="*/ 275 w 327"/>
                  <a:gd name="T67" fmla="*/ 19 h 71"/>
                  <a:gd name="T68" fmla="*/ 33 w 327"/>
                  <a:gd name="T69" fmla="*/ 9 h 71"/>
                  <a:gd name="T70" fmla="*/ 20 w 327"/>
                  <a:gd name="T71" fmla="*/ 17 h 71"/>
                  <a:gd name="T72" fmla="*/ 231 w 327"/>
                  <a:gd name="T73" fmla="*/ 14 h 71"/>
                  <a:gd name="T74" fmla="*/ 248 w 327"/>
                  <a:gd name="T75" fmla="*/ 15 h 71"/>
                  <a:gd name="T76" fmla="*/ 215 w 327"/>
                  <a:gd name="T77" fmla="*/ 15 h 71"/>
                  <a:gd name="T78" fmla="*/ 216 w 327"/>
                  <a:gd name="T79" fmla="*/ 11 h 71"/>
                  <a:gd name="T80" fmla="*/ 216 w 327"/>
                  <a:gd name="T81" fmla="*/ 15 h 71"/>
                  <a:gd name="T82" fmla="*/ 171 w 327"/>
                  <a:gd name="T83" fmla="*/ 10 h 71"/>
                  <a:gd name="T84" fmla="*/ 188 w 327"/>
                  <a:gd name="T85" fmla="*/ 11 h 71"/>
                  <a:gd name="T86" fmla="*/ 155 w 327"/>
                  <a:gd name="T87" fmla="*/ 11 h 71"/>
                  <a:gd name="T88" fmla="*/ 156 w 327"/>
                  <a:gd name="T89" fmla="*/ 6 h 71"/>
                  <a:gd name="T90" fmla="*/ 156 w 327"/>
                  <a:gd name="T91" fmla="*/ 11 h 71"/>
                  <a:gd name="T92" fmla="*/ 108 w 327"/>
                  <a:gd name="T93" fmla="*/ 6 h 71"/>
                  <a:gd name="T94" fmla="*/ 126 w 327"/>
                  <a:gd name="T95" fmla="*/ 3 h 71"/>
                  <a:gd name="T96" fmla="*/ 125 w 327"/>
                  <a:gd name="T97" fmla="*/ 8 h 71"/>
                  <a:gd name="T98" fmla="*/ 60 w 327"/>
                  <a:gd name="T99" fmla="*/ 1 h 71"/>
                  <a:gd name="T100" fmla="*/ 49 w 327"/>
                  <a:gd name="T101" fmla="*/ 8 h 71"/>
                  <a:gd name="T102" fmla="*/ 80 w 327"/>
                  <a:gd name="T103" fmla="*/ 5 h 71"/>
                  <a:gd name="T104" fmla="*/ 80 w 327"/>
                  <a:gd name="T105" fmla="*/ 0 h 71"/>
                  <a:gd name="T106" fmla="*/ 90 w 327"/>
                  <a:gd name="T107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7" h="71">
                    <a:moveTo>
                      <a:pt x="77" y="71"/>
                    </a:moveTo>
                    <a:cubicBezTo>
                      <a:pt x="73" y="71"/>
                      <a:pt x="69" y="71"/>
                      <a:pt x="65" y="71"/>
                    </a:cubicBezTo>
                    <a:cubicBezTo>
                      <a:pt x="64" y="71"/>
                      <a:pt x="63" y="70"/>
                      <a:pt x="63" y="69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3" y="67"/>
                      <a:pt x="64" y="66"/>
                      <a:pt x="65" y="66"/>
                    </a:cubicBezTo>
                    <a:cubicBezTo>
                      <a:pt x="69" y="67"/>
                      <a:pt x="73" y="67"/>
                      <a:pt x="77" y="67"/>
                    </a:cubicBezTo>
                    <a:cubicBezTo>
                      <a:pt x="79" y="67"/>
                      <a:pt x="80" y="68"/>
                      <a:pt x="80" y="69"/>
                    </a:cubicBezTo>
                    <a:cubicBezTo>
                      <a:pt x="80" y="70"/>
                      <a:pt x="79" y="71"/>
                      <a:pt x="77" y="71"/>
                    </a:cubicBezTo>
                    <a:close/>
                    <a:moveTo>
                      <a:pt x="93" y="69"/>
                    </a:move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67"/>
                      <a:pt x="94" y="66"/>
                      <a:pt x="95" y="66"/>
                    </a:cubicBezTo>
                    <a:cubicBezTo>
                      <a:pt x="99" y="66"/>
                      <a:pt x="103" y="66"/>
                      <a:pt x="107" y="66"/>
                    </a:cubicBezTo>
                    <a:cubicBezTo>
                      <a:pt x="109" y="66"/>
                      <a:pt x="110" y="67"/>
                      <a:pt x="110" y="68"/>
                    </a:cubicBezTo>
                    <a:cubicBezTo>
                      <a:pt x="110" y="70"/>
                      <a:pt x="109" y="71"/>
                      <a:pt x="107" y="71"/>
                    </a:cubicBezTo>
                    <a:cubicBezTo>
                      <a:pt x="103" y="71"/>
                      <a:pt x="99" y="71"/>
                      <a:pt x="95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4" y="71"/>
                      <a:pt x="93" y="70"/>
                      <a:pt x="93" y="69"/>
                    </a:cubicBezTo>
                    <a:close/>
                    <a:moveTo>
                      <a:pt x="245" y="71"/>
                    </a:moveTo>
                    <a:cubicBezTo>
                      <a:pt x="244" y="71"/>
                      <a:pt x="243" y="70"/>
                      <a:pt x="243" y="69"/>
                    </a:cubicBezTo>
                    <a:cubicBezTo>
                      <a:pt x="243" y="68"/>
                      <a:pt x="243" y="68"/>
                      <a:pt x="243" y="68"/>
                    </a:cubicBezTo>
                    <a:cubicBezTo>
                      <a:pt x="243" y="67"/>
                      <a:pt x="244" y="66"/>
                      <a:pt x="245" y="66"/>
                    </a:cubicBezTo>
                    <a:cubicBezTo>
                      <a:pt x="248" y="66"/>
                      <a:pt x="250" y="66"/>
                      <a:pt x="252" y="66"/>
                    </a:cubicBezTo>
                    <a:cubicBezTo>
                      <a:pt x="254" y="66"/>
                      <a:pt x="255" y="66"/>
                      <a:pt x="257" y="66"/>
                    </a:cubicBezTo>
                    <a:cubicBezTo>
                      <a:pt x="258" y="66"/>
                      <a:pt x="260" y="67"/>
                      <a:pt x="260" y="68"/>
                    </a:cubicBezTo>
                    <a:cubicBezTo>
                      <a:pt x="260" y="70"/>
                      <a:pt x="259" y="71"/>
                      <a:pt x="257" y="71"/>
                    </a:cubicBezTo>
                    <a:cubicBezTo>
                      <a:pt x="256" y="71"/>
                      <a:pt x="254" y="71"/>
                      <a:pt x="252" y="71"/>
                    </a:cubicBezTo>
                    <a:cubicBezTo>
                      <a:pt x="250" y="71"/>
                      <a:pt x="247" y="71"/>
                      <a:pt x="245" y="71"/>
                    </a:cubicBezTo>
                    <a:close/>
                    <a:moveTo>
                      <a:pt x="227" y="70"/>
                    </a:moveTo>
                    <a:cubicBezTo>
                      <a:pt x="223" y="70"/>
                      <a:pt x="219" y="69"/>
                      <a:pt x="215" y="69"/>
                    </a:cubicBezTo>
                    <a:cubicBezTo>
                      <a:pt x="214" y="69"/>
                      <a:pt x="213" y="68"/>
                      <a:pt x="213" y="67"/>
                    </a:cubicBezTo>
                    <a:cubicBezTo>
                      <a:pt x="213" y="67"/>
                      <a:pt x="213" y="67"/>
                      <a:pt x="213" y="67"/>
                    </a:cubicBezTo>
                    <a:cubicBezTo>
                      <a:pt x="213" y="65"/>
                      <a:pt x="214" y="64"/>
                      <a:pt x="215" y="64"/>
                    </a:cubicBezTo>
                    <a:cubicBezTo>
                      <a:pt x="219" y="65"/>
                      <a:pt x="223" y="65"/>
                      <a:pt x="227" y="65"/>
                    </a:cubicBezTo>
                    <a:cubicBezTo>
                      <a:pt x="229" y="65"/>
                      <a:pt x="230" y="66"/>
                      <a:pt x="230" y="68"/>
                    </a:cubicBezTo>
                    <a:cubicBezTo>
                      <a:pt x="230" y="69"/>
                      <a:pt x="228" y="70"/>
                      <a:pt x="227" y="70"/>
                    </a:cubicBezTo>
                    <a:close/>
                    <a:moveTo>
                      <a:pt x="123" y="68"/>
                    </a:move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6"/>
                      <a:pt x="124" y="65"/>
                      <a:pt x="125" y="65"/>
                    </a:cubicBezTo>
                    <a:cubicBezTo>
                      <a:pt x="129" y="65"/>
                      <a:pt x="133" y="65"/>
                      <a:pt x="137" y="64"/>
                    </a:cubicBezTo>
                    <a:cubicBezTo>
                      <a:pt x="139" y="64"/>
                      <a:pt x="140" y="65"/>
                      <a:pt x="140" y="67"/>
                    </a:cubicBezTo>
                    <a:cubicBezTo>
                      <a:pt x="140" y="68"/>
                      <a:pt x="139" y="69"/>
                      <a:pt x="137" y="69"/>
                    </a:cubicBezTo>
                    <a:cubicBezTo>
                      <a:pt x="133" y="69"/>
                      <a:pt x="129" y="70"/>
                      <a:pt x="125" y="70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4" y="70"/>
                      <a:pt x="123" y="69"/>
                      <a:pt x="123" y="68"/>
                    </a:cubicBezTo>
                    <a:close/>
                    <a:moveTo>
                      <a:pt x="47" y="70"/>
                    </a:moveTo>
                    <a:cubicBezTo>
                      <a:pt x="43" y="69"/>
                      <a:pt x="39" y="69"/>
                      <a:pt x="35" y="68"/>
                    </a:cubicBezTo>
                    <a:cubicBezTo>
                      <a:pt x="34" y="67"/>
                      <a:pt x="33" y="66"/>
                      <a:pt x="33" y="65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4" y="64"/>
                      <a:pt x="35" y="63"/>
                      <a:pt x="36" y="63"/>
                    </a:cubicBezTo>
                    <a:cubicBezTo>
                      <a:pt x="40" y="64"/>
                      <a:pt x="44" y="65"/>
                      <a:pt x="48" y="65"/>
                    </a:cubicBezTo>
                    <a:cubicBezTo>
                      <a:pt x="49" y="65"/>
                      <a:pt x="50" y="66"/>
                      <a:pt x="50" y="68"/>
                    </a:cubicBezTo>
                    <a:cubicBezTo>
                      <a:pt x="50" y="69"/>
                      <a:pt x="49" y="70"/>
                      <a:pt x="47" y="70"/>
                    </a:cubicBezTo>
                    <a:close/>
                    <a:moveTo>
                      <a:pt x="273" y="67"/>
                    </a:move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66"/>
                      <a:pt x="274" y="65"/>
                      <a:pt x="275" y="65"/>
                    </a:cubicBezTo>
                    <a:cubicBezTo>
                      <a:pt x="277" y="64"/>
                      <a:pt x="280" y="64"/>
                      <a:pt x="282" y="63"/>
                    </a:cubicBezTo>
                    <a:cubicBezTo>
                      <a:pt x="283" y="63"/>
                      <a:pt x="285" y="62"/>
                      <a:pt x="286" y="62"/>
                    </a:cubicBezTo>
                    <a:cubicBezTo>
                      <a:pt x="287" y="62"/>
                      <a:pt x="289" y="62"/>
                      <a:pt x="289" y="64"/>
                    </a:cubicBezTo>
                    <a:cubicBezTo>
                      <a:pt x="290" y="65"/>
                      <a:pt x="289" y="66"/>
                      <a:pt x="287" y="67"/>
                    </a:cubicBezTo>
                    <a:cubicBezTo>
                      <a:pt x="286" y="67"/>
                      <a:pt x="285" y="67"/>
                      <a:pt x="283" y="68"/>
                    </a:cubicBezTo>
                    <a:cubicBezTo>
                      <a:pt x="281" y="68"/>
                      <a:pt x="278" y="69"/>
                      <a:pt x="276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4" y="69"/>
                      <a:pt x="273" y="69"/>
                      <a:pt x="273" y="67"/>
                    </a:cubicBezTo>
                    <a:close/>
                    <a:moveTo>
                      <a:pt x="153" y="66"/>
                    </a:moveTo>
                    <a:cubicBezTo>
                      <a:pt x="153" y="66"/>
                      <a:pt x="153" y="66"/>
                      <a:pt x="153" y="66"/>
                    </a:cubicBezTo>
                    <a:cubicBezTo>
                      <a:pt x="153" y="65"/>
                      <a:pt x="154" y="64"/>
                      <a:pt x="155" y="64"/>
                    </a:cubicBezTo>
                    <a:cubicBezTo>
                      <a:pt x="159" y="63"/>
                      <a:pt x="163" y="63"/>
                      <a:pt x="167" y="63"/>
                    </a:cubicBezTo>
                    <a:cubicBezTo>
                      <a:pt x="169" y="63"/>
                      <a:pt x="170" y="64"/>
                      <a:pt x="170" y="65"/>
                    </a:cubicBezTo>
                    <a:cubicBezTo>
                      <a:pt x="170" y="67"/>
                      <a:pt x="169" y="68"/>
                      <a:pt x="167" y="68"/>
                    </a:cubicBezTo>
                    <a:cubicBezTo>
                      <a:pt x="163" y="68"/>
                      <a:pt x="159" y="68"/>
                      <a:pt x="155" y="68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4" y="68"/>
                      <a:pt x="153" y="67"/>
                      <a:pt x="153" y="66"/>
                    </a:cubicBezTo>
                    <a:close/>
                    <a:moveTo>
                      <a:pt x="197" y="68"/>
                    </a:moveTo>
                    <a:cubicBezTo>
                      <a:pt x="193" y="68"/>
                      <a:pt x="189" y="68"/>
                      <a:pt x="185" y="68"/>
                    </a:cubicBezTo>
                    <a:cubicBezTo>
                      <a:pt x="184" y="68"/>
                      <a:pt x="183" y="67"/>
                      <a:pt x="183" y="65"/>
                    </a:cubicBezTo>
                    <a:cubicBezTo>
                      <a:pt x="183" y="64"/>
                      <a:pt x="184" y="63"/>
                      <a:pt x="185" y="63"/>
                    </a:cubicBezTo>
                    <a:cubicBezTo>
                      <a:pt x="189" y="63"/>
                      <a:pt x="193" y="63"/>
                      <a:pt x="197" y="63"/>
                    </a:cubicBezTo>
                    <a:cubicBezTo>
                      <a:pt x="199" y="63"/>
                      <a:pt x="200" y="64"/>
                      <a:pt x="200" y="66"/>
                    </a:cubicBezTo>
                    <a:cubicBezTo>
                      <a:pt x="200" y="67"/>
                      <a:pt x="199" y="68"/>
                      <a:pt x="197" y="68"/>
                    </a:cubicBezTo>
                    <a:close/>
                    <a:moveTo>
                      <a:pt x="17" y="62"/>
                    </a:moveTo>
                    <a:cubicBezTo>
                      <a:pt x="13" y="60"/>
                      <a:pt x="10" y="58"/>
                      <a:pt x="7" y="55"/>
                    </a:cubicBezTo>
                    <a:cubicBezTo>
                      <a:pt x="6" y="55"/>
                      <a:pt x="6" y="54"/>
                      <a:pt x="6" y="54"/>
                    </a:cubicBezTo>
                    <a:cubicBezTo>
                      <a:pt x="6" y="53"/>
                      <a:pt x="6" y="52"/>
                      <a:pt x="7" y="52"/>
                    </a:cubicBezTo>
                    <a:cubicBezTo>
                      <a:pt x="7" y="51"/>
                      <a:pt x="9" y="51"/>
                      <a:pt x="10" y="52"/>
                    </a:cubicBezTo>
                    <a:cubicBezTo>
                      <a:pt x="12" y="54"/>
                      <a:pt x="16" y="56"/>
                      <a:pt x="19" y="58"/>
                    </a:cubicBezTo>
                    <a:cubicBezTo>
                      <a:pt x="21" y="58"/>
                      <a:pt x="21" y="60"/>
                      <a:pt x="21" y="61"/>
                    </a:cubicBezTo>
                    <a:cubicBezTo>
                      <a:pt x="20" y="62"/>
                      <a:pt x="19" y="62"/>
                      <a:pt x="18" y="62"/>
                    </a:cubicBezTo>
                    <a:lnTo>
                      <a:pt x="17" y="62"/>
                    </a:lnTo>
                    <a:close/>
                    <a:moveTo>
                      <a:pt x="302" y="59"/>
                    </a:move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58"/>
                      <a:pt x="302" y="57"/>
                      <a:pt x="303" y="56"/>
                    </a:cubicBezTo>
                    <a:cubicBezTo>
                      <a:pt x="307" y="55"/>
                      <a:pt x="310" y="53"/>
                      <a:pt x="313" y="51"/>
                    </a:cubicBezTo>
                    <a:cubicBezTo>
                      <a:pt x="314" y="50"/>
                      <a:pt x="316" y="50"/>
                      <a:pt x="316" y="51"/>
                    </a:cubicBezTo>
                    <a:cubicBezTo>
                      <a:pt x="317" y="53"/>
                      <a:pt x="317" y="54"/>
                      <a:pt x="316" y="55"/>
                    </a:cubicBezTo>
                    <a:cubicBezTo>
                      <a:pt x="313" y="57"/>
                      <a:pt x="309" y="59"/>
                      <a:pt x="305" y="61"/>
                    </a:cubicBezTo>
                    <a:cubicBezTo>
                      <a:pt x="305" y="61"/>
                      <a:pt x="305" y="61"/>
                      <a:pt x="305" y="61"/>
                    </a:cubicBezTo>
                    <a:cubicBezTo>
                      <a:pt x="304" y="61"/>
                      <a:pt x="304" y="61"/>
                      <a:pt x="304" y="61"/>
                    </a:cubicBezTo>
                    <a:cubicBezTo>
                      <a:pt x="303" y="61"/>
                      <a:pt x="302" y="60"/>
                      <a:pt x="302" y="59"/>
                    </a:cubicBezTo>
                    <a:close/>
                    <a:moveTo>
                      <a:pt x="324" y="41"/>
                    </a:moveTo>
                    <a:cubicBezTo>
                      <a:pt x="323" y="41"/>
                      <a:pt x="322" y="40"/>
                      <a:pt x="322" y="38"/>
                    </a:cubicBezTo>
                    <a:cubicBezTo>
                      <a:pt x="322" y="38"/>
                      <a:pt x="322" y="38"/>
                      <a:pt x="322" y="38"/>
                    </a:cubicBezTo>
                    <a:cubicBezTo>
                      <a:pt x="322" y="37"/>
                      <a:pt x="322" y="36"/>
                      <a:pt x="322" y="35"/>
                    </a:cubicBezTo>
                    <a:cubicBezTo>
                      <a:pt x="322" y="33"/>
                      <a:pt x="322" y="31"/>
                      <a:pt x="320" y="29"/>
                    </a:cubicBezTo>
                    <a:cubicBezTo>
                      <a:pt x="319" y="28"/>
                      <a:pt x="319" y="27"/>
                      <a:pt x="320" y="26"/>
                    </a:cubicBezTo>
                    <a:cubicBezTo>
                      <a:pt x="320" y="25"/>
                      <a:pt x="322" y="25"/>
                      <a:pt x="323" y="26"/>
                    </a:cubicBezTo>
                    <a:cubicBezTo>
                      <a:pt x="326" y="28"/>
                      <a:pt x="327" y="32"/>
                      <a:pt x="327" y="35"/>
                    </a:cubicBezTo>
                    <a:cubicBezTo>
                      <a:pt x="327" y="36"/>
                      <a:pt x="327" y="38"/>
                      <a:pt x="327" y="39"/>
                    </a:cubicBezTo>
                    <a:cubicBezTo>
                      <a:pt x="327" y="40"/>
                      <a:pt x="325" y="41"/>
                      <a:pt x="324" y="41"/>
                    </a:cubicBezTo>
                    <a:close/>
                    <a:moveTo>
                      <a:pt x="2" y="40"/>
                    </a:moveTo>
                    <a:cubicBezTo>
                      <a:pt x="1" y="40"/>
                      <a:pt x="0" y="39"/>
                      <a:pt x="0" y="37"/>
                    </a:cubicBezTo>
                    <a:cubicBezTo>
                      <a:pt x="0" y="33"/>
                      <a:pt x="2" y="29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4"/>
                      <a:pt x="7" y="24"/>
                      <a:pt x="8" y="24"/>
                    </a:cubicBezTo>
                    <a:cubicBezTo>
                      <a:pt x="8" y="25"/>
                      <a:pt x="9" y="26"/>
                      <a:pt x="9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6" y="31"/>
                      <a:pt x="5" y="34"/>
                      <a:pt x="5" y="38"/>
                    </a:cubicBezTo>
                    <a:cubicBezTo>
                      <a:pt x="5" y="39"/>
                      <a:pt x="4" y="40"/>
                      <a:pt x="2" y="40"/>
                    </a:cubicBezTo>
                    <a:close/>
                    <a:moveTo>
                      <a:pt x="305" y="22"/>
                    </a:moveTo>
                    <a:cubicBezTo>
                      <a:pt x="301" y="21"/>
                      <a:pt x="298" y="20"/>
                      <a:pt x="293" y="20"/>
                    </a:cubicBezTo>
                    <a:cubicBezTo>
                      <a:pt x="292" y="20"/>
                      <a:pt x="291" y="18"/>
                      <a:pt x="291" y="17"/>
                    </a:cubicBezTo>
                    <a:cubicBezTo>
                      <a:pt x="291" y="16"/>
                      <a:pt x="292" y="15"/>
                      <a:pt x="294" y="15"/>
                    </a:cubicBezTo>
                    <a:cubicBezTo>
                      <a:pt x="298" y="16"/>
                      <a:pt x="302" y="16"/>
                      <a:pt x="306" y="17"/>
                    </a:cubicBezTo>
                    <a:cubicBezTo>
                      <a:pt x="307" y="18"/>
                      <a:pt x="308" y="19"/>
                      <a:pt x="308" y="20"/>
                    </a:cubicBezTo>
                    <a:cubicBezTo>
                      <a:pt x="308" y="20"/>
                      <a:pt x="308" y="20"/>
                      <a:pt x="308" y="20"/>
                    </a:cubicBezTo>
                    <a:cubicBezTo>
                      <a:pt x="307" y="21"/>
                      <a:pt x="306" y="22"/>
                      <a:pt x="305" y="22"/>
                    </a:cubicBezTo>
                    <a:close/>
                    <a:moveTo>
                      <a:pt x="275" y="19"/>
                    </a:moveTo>
                    <a:cubicBezTo>
                      <a:pt x="273" y="18"/>
                      <a:pt x="269" y="18"/>
                      <a:pt x="263" y="18"/>
                    </a:cubicBezTo>
                    <a:cubicBezTo>
                      <a:pt x="262" y="18"/>
                      <a:pt x="261" y="17"/>
                      <a:pt x="261" y="16"/>
                    </a:cubicBezTo>
                    <a:cubicBezTo>
                      <a:pt x="261" y="14"/>
                      <a:pt x="262" y="13"/>
                      <a:pt x="264" y="13"/>
                    </a:cubicBezTo>
                    <a:cubicBezTo>
                      <a:pt x="269" y="13"/>
                      <a:pt x="273" y="14"/>
                      <a:pt x="276" y="14"/>
                    </a:cubicBezTo>
                    <a:cubicBezTo>
                      <a:pt x="276" y="14"/>
                      <a:pt x="276" y="14"/>
                      <a:pt x="276" y="14"/>
                    </a:cubicBezTo>
                    <a:cubicBezTo>
                      <a:pt x="277" y="14"/>
                      <a:pt x="278" y="15"/>
                      <a:pt x="278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8"/>
                      <a:pt x="277" y="19"/>
                      <a:pt x="276" y="19"/>
                    </a:cubicBezTo>
                    <a:lnTo>
                      <a:pt x="275" y="19"/>
                    </a:lnTo>
                    <a:close/>
                    <a:moveTo>
                      <a:pt x="18" y="16"/>
                    </a:moveTo>
                    <a:cubicBezTo>
                      <a:pt x="17" y="15"/>
                      <a:pt x="18" y="13"/>
                      <a:pt x="19" y="13"/>
                    </a:cubicBezTo>
                    <a:cubicBezTo>
                      <a:pt x="22" y="11"/>
                      <a:pt x="26" y="9"/>
                      <a:pt x="30" y="8"/>
                    </a:cubicBezTo>
                    <a:cubicBezTo>
                      <a:pt x="31" y="7"/>
                      <a:pt x="33" y="8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3" y="12"/>
                      <a:pt x="32" y="12"/>
                    </a:cubicBezTo>
                    <a:cubicBezTo>
                      <a:pt x="28" y="14"/>
                      <a:pt x="24" y="15"/>
                      <a:pt x="21" y="17"/>
                    </a:cubicBezTo>
                    <a:cubicBezTo>
                      <a:pt x="21" y="17"/>
                      <a:pt x="20" y="17"/>
                      <a:pt x="20" y="17"/>
                    </a:cubicBezTo>
                    <a:cubicBezTo>
                      <a:pt x="19" y="17"/>
                      <a:pt x="18" y="17"/>
                      <a:pt x="18" y="16"/>
                    </a:cubicBezTo>
                    <a:close/>
                    <a:moveTo>
                      <a:pt x="245" y="17"/>
                    </a:moveTo>
                    <a:cubicBezTo>
                      <a:pt x="242" y="17"/>
                      <a:pt x="238" y="17"/>
                      <a:pt x="233" y="16"/>
                    </a:cubicBezTo>
                    <a:cubicBezTo>
                      <a:pt x="232" y="16"/>
                      <a:pt x="231" y="15"/>
                      <a:pt x="231" y="14"/>
                    </a:cubicBezTo>
                    <a:cubicBezTo>
                      <a:pt x="231" y="13"/>
                      <a:pt x="232" y="12"/>
                      <a:pt x="234" y="12"/>
                    </a:cubicBezTo>
                    <a:cubicBezTo>
                      <a:pt x="238" y="12"/>
                      <a:pt x="242" y="12"/>
                      <a:pt x="246" y="12"/>
                    </a:cubicBezTo>
                    <a:cubicBezTo>
                      <a:pt x="246" y="12"/>
                      <a:pt x="246" y="12"/>
                      <a:pt x="246" y="12"/>
                    </a:cubicBezTo>
                    <a:cubicBezTo>
                      <a:pt x="247" y="12"/>
                      <a:pt x="248" y="13"/>
                      <a:pt x="248" y="15"/>
                    </a:cubicBezTo>
                    <a:cubicBezTo>
                      <a:pt x="248" y="15"/>
                      <a:pt x="248" y="15"/>
                      <a:pt x="248" y="15"/>
                    </a:cubicBezTo>
                    <a:cubicBezTo>
                      <a:pt x="248" y="16"/>
                      <a:pt x="247" y="17"/>
                      <a:pt x="246" y="17"/>
                    </a:cubicBezTo>
                    <a:lnTo>
                      <a:pt x="245" y="17"/>
                    </a:lnTo>
                    <a:close/>
                    <a:moveTo>
                      <a:pt x="215" y="15"/>
                    </a:moveTo>
                    <a:cubicBezTo>
                      <a:pt x="211" y="15"/>
                      <a:pt x="207" y="15"/>
                      <a:pt x="203" y="15"/>
                    </a:cubicBezTo>
                    <a:cubicBezTo>
                      <a:pt x="202" y="15"/>
                      <a:pt x="201" y="13"/>
                      <a:pt x="201" y="12"/>
                    </a:cubicBezTo>
                    <a:cubicBezTo>
                      <a:pt x="201" y="11"/>
                      <a:pt x="202" y="10"/>
                      <a:pt x="204" y="10"/>
                    </a:cubicBezTo>
                    <a:cubicBezTo>
                      <a:pt x="208" y="10"/>
                      <a:pt x="212" y="10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17" y="11"/>
                      <a:pt x="218" y="12"/>
                      <a:pt x="218" y="13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8" y="14"/>
                      <a:pt x="217" y="15"/>
                      <a:pt x="216" y="15"/>
                    </a:cubicBezTo>
                    <a:lnTo>
                      <a:pt x="215" y="15"/>
                    </a:lnTo>
                    <a:close/>
                    <a:moveTo>
                      <a:pt x="185" y="13"/>
                    </a:moveTo>
                    <a:cubicBezTo>
                      <a:pt x="181" y="13"/>
                      <a:pt x="177" y="13"/>
                      <a:pt x="173" y="13"/>
                    </a:cubicBezTo>
                    <a:cubicBezTo>
                      <a:pt x="172" y="12"/>
                      <a:pt x="171" y="11"/>
                      <a:pt x="171" y="10"/>
                    </a:cubicBezTo>
                    <a:cubicBezTo>
                      <a:pt x="171" y="9"/>
                      <a:pt x="172" y="8"/>
                      <a:pt x="174" y="8"/>
                    </a:cubicBezTo>
                    <a:cubicBezTo>
                      <a:pt x="178" y="8"/>
                      <a:pt x="182" y="8"/>
                      <a:pt x="186" y="9"/>
                    </a:cubicBezTo>
                    <a:cubicBezTo>
                      <a:pt x="186" y="9"/>
                      <a:pt x="186" y="9"/>
                      <a:pt x="186" y="9"/>
                    </a:cubicBezTo>
                    <a:cubicBezTo>
                      <a:pt x="187" y="9"/>
                      <a:pt x="188" y="10"/>
                      <a:pt x="188" y="11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188" y="12"/>
                      <a:pt x="187" y="13"/>
                      <a:pt x="186" y="13"/>
                    </a:cubicBezTo>
                    <a:lnTo>
                      <a:pt x="185" y="13"/>
                    </a:lnTo>
                    <a:close/>
                    <a:moveTo>
                      <a:pt x="155" y="11"/>
                    </a:moveTo>
                    <a:cubicBezTo>
                      <a:pt x="151" y="11"/>
                      <a:pt x="147" y="10"/>
                      <a:pt x="143" y="10"/>
                    </a:cubicBezTo>
                    <a:cubicBezTo>
                      <a:pt x="142" y="10"/>
                      <a:pt x="141" y="9"/>
                      <a:pt x="141" y="7"/>
                    </a:cubicBezTo>
                    <a:cubicBezTo>
                      <a:pt x="141" y="6"/>
                      <a:pt x="143" y="5"/>
                      <a:pt x="144" y="5"/>
                    </a:cubicBezTo>
                    <a:cubicBezTo>
                      <a:pt x="148" y="6"/>
                      <a:pt x="152" y="6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7" y="6"/>
                      <a:pt x="158" y="7"/>
                      <a:pt x="158" y="9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58" y="10"/>
                      <a:pt x="157" y="11"/>
                      <a:pt x="156" y="11"/>
                    </a:cubicBezTo>
                    <a:lnTo>
                      <a:pt x="155" y="11"/>
                    </a:lnTo>
                    <a:close/>
                    <a:moveTo>
                      <a:pt x="125" y="8"/>
                    </a:moveTo>
                    <a:cubicBezTo>
                      <a:pt x="124" y="8"/>
                      <a:pt x="122" y="8"/>
                      <a:pt x="120" y="8"/>
                    </a:cubicBezTo>
                    <a:cubicBezTo>
                      <a:pt x="116" y="7"/>
                      <a:pt x="112" y="7"/>
                      <a:pt x="108" y="6"/>
                    </a:cubicBezTo>
                    <a:cubicBezTo>
                      <a:pt x="107" y="6"/>
                      <a:pt x="106" y="5"/>
                      <a:pt x="106" y="4"/>
                    </a:cubicBezTo>
                    <a:cubicBezTo>
                      <a:pt x="106" y="2"/>
                      <a:pt x="107" y="1"/>
                      <a:pt x="108" y="2"/>
                    </a:cubicBezTo>
                    <a:cubicBezTo>
                      <a:pt x="112" y="2"/>
                      <a:pt x="116" y="2"/>
                      <a:pt x="120" y="3"/>
                    </a:cubicBezTo>
                    <a:cubicBezTo>
                      <a:pt x="122" y="3"/>
                      <a:pt x="124" y="3"/>
                      <a:pt x="126" y="3"/>
                    </a:cubicBezTo>
                    <a:cubicBezTo>
                      <a:pt x="127" y="4"/>
                      <a:pt x="128" y="5"/>
                      <a:pt x="128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8" y="7"/>
                      <a:pt x="127" y="8"/>
                      <a:pt x="126" y="8"/>
                    </a:cubicBezTo>
                    <a:lnTo>
                      <a:pt x="125" y="8"/>
                    </a:lnTo>
                    <a:close/>
                    <a:moveTo>
                      <a:pt x="46" y="6"/>
                    </a:moveTo>
                    <a:cubicBezTo>
                      <a:pt x="46" y="4"/>
                      <a:pt x="47" y="3"/>
                      <a:pt x="48" y="3"/>
                    </a:cubicBezTo>
                    <a:cubicBezTo>
                      <a:pt x="52" y="2"/>
                      <a:pt x="56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1" y="1"/>
                      <a:pt x="62" y="2"/>
                      <a:pt x="63" y="3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6"/>
                      <a:pt x="60" y="6"/>
                    </a:cubicBezTo>
                    <a:cubicBezTo>
                      <a:pt x="56" y="6"/>
                      <a:pt x="53" y="7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7" y="8"/>
                      <a:pt x="46" y="7"/>
                      <a:pt x="46" y="6"/>
                    </a:cubicBezTo>
                    <a:close/>
                    <a:moveTo>
                      <a:pt x="90" y="5"/>
                    </a:moveTo>
                    <a:cubicBezTo>
                      <a:pt x="87" y="5"/>
                      <a:pt x="84" y="5"/>
                      <a:pt x="80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4"/>
                      <a:pt x="76" y="3"/>
                    </a:cubicBezTo>
                    <a:cubicBezTo>
                      <a:pt x="76" y="1"/>
                      <a:pt x="77" y="0"/>
                      <a:pt x="78" y="0"/>
                    </a:cubicBezTo>
                    <a:cubicBezTo>
                      <a:pt x="79" y="0"/>
                      <a:pt x="80" y="0"/>
                      <a:pt x="80" y="0"/>
                    </a:cubicBezTo>
                    <a:cubicBezTo>
                      <a:pt x="84" y="0"/>
                      <a:pt x="87" y="0"/>
                      <a:pt x="90" y="0"/>
                    </a:cubicBezTo>
                    <a:cubicBezTo>
                      <a:pt x="92" y="0"/>
                      <a:pt x="93" y="1"/>
                      <a:pt x="93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2" y="4"/>
                      <a:pt x="91" y="5"/>
                      <a:pt x="90" y="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398" name="组合 397"/>
            <p:cNvGrpSpPr/>
            <p:nvPr/>
          </p:nvGrpSpPr>
          <p:grpSpPr>
            <a:xfrm>
              <a:off x="6209872" y="5892239"/>
              <a:ext cx="1506092" cy="429548"/>
              <a:chOff x="9352182" y="6447288"/>
              <a:chExt cx="2289735" cy="653049"/>
            </a:xfrm>
          </p:grpSpPr>
          <p:sp>
            <p:nvSpPr>
              <p:cNvPr id="399" name="Freeform 50"/>
              <p:cNvSpPr>
                <a:spLocks/>
              </p:cNvSpPr>
              <p:nvPr/>
            </p:nvSpPr>
            <p:spPr bwMode="auto">
              <a:xfrm>
                <a:off x="9357602" y="6447288"/>
                <a:ext cx="2276185" cy="653049"/>
              </a:xfrm>
              <a:custGeom>
                <a:avLst/>
                <a:gdLst>
                  <a:gd name="T0" fmla="*/ 130 w 355"/>
                  <a:gd name="T1" fmla="*/ 8 h 102"/>
                  <a:gd name="T2" fmla="*/ 16 w 355"/>
                  <a:gd name="T3" fmla="*/ 25 h 102"/>
                  <a:gd name="T4" fmla="*/ 1 w 355"/>
                  <a:gd name="T5" fmla="*/ 62 h 102"/>
                  <a:gd name="T6" fmla="*/ 64 w 355"/>
                  <a:gd name="T7" fmla="*/ 99 h 102"/>
                  <a:gd name="T8" fmla="*/ 142 w 355"/>
                  <a:gd name="T9" fmla="*/ 97 h 102"/>
                  <a:gd name="T10" fmla="*/ 225 w 355"/>
                  <a:gd name="T11" fmla="*/ 95 h 102"/>
                  <a:gd name="T12" fmla="*/ 308 w 355"/>
                  <a:gd name="T13" fmla="*/ 94 h 102"/>
                  <a:gd name="T14" fmla="*/ 353 w 355"/>
                  <a:gd name="T15" fmla="*/ 60 h 102"/>
                  <a:gd name="T16" fmla="*/ 347 w 355"/>
                  <a:gd name="T17" fmla="*/ 37 h 102"/>
                  <a:gd name="T18" fmla="*/ 305 w 355"/>
                  <a:gd name="T19" fmla="*/ 24 h 102"/>
                  <a:gd name="T20" fmla="*/ 130 w 355"/>
                  <a:gd name="T21" fmla="*/ 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" h="102">
                    <a:moveTo>
                      <a:pt x="130" y="8"/>
                    </a:moveTo>
                    <a:cubicBezTo>
                      <a:pt x="92" y="2"/>
                      <a:pt x="48" y="0"/>
                      <a:pt x="16" y="25"/>
                    </a:cubicBezTo>
                    <a:cubicBezTo>
                      <a:pt x="5" y="33"/>
                      <a:pt x="0" y="48"/>
                      <a:pt x="1" y="62"/>
                    </a:cubicBezTo>
                    <a:cubicBezTo>
                      <a:pt x="4" y="90"/>
                      <a:pt x="44" y="97"/>
                      <a:pt x="64" y="99"/>
                    </a:cubicBezTo>
                    <a:cubicBezTo>
                      <a:pt x="90" y="100"/>
                      <a:pt x="116" y="99"/>
                      <a:pt x="142" y="97"/>
                    </a:cubicBezTo>
                    <a:cubicBezTo>
                      <a:pt x="170" y="95"/>
                      <a:pt x="198" y="93"/>
                      <a:pt x="225" y="95"/>
                    </a:cubicBezTo>
                    <a:cubicBezTo>
                      <a:pt x="250" y="97"/>
                      <a:pt x="284" y="102"/>
                      <a:pt x="308" y="94"/>
                    </a:cubicBezTo>
                    <a:cubicBezTo>
                      <a:pt x="324" y="89"/>
                      <a:pt x="350" y="78"/>
                      <a:pt x="353" y="60"/>
                    </a:cubicBezTo>
                    <a:cubicBezTo>
                      <a:pt x="355" y="50"/>
                      <a:pt x="355" y="43"/>
                      <a:pt x="347" y="37"/>
                    </a:cubicBezTo>
                    <a:cubicBezTo>
                      <a:pt x="336" y="28"/>
                      <a:pt x="325" y="25"/>
                      <a:pt x="305" y="24"/>
                    </a:cubicBezTo>
                    <a:cubicBezTo>
                      <a:pt x="305" y="24"/>
                      <a:pt x="196" y="18"/>
                      <a:pt x="13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0" name="Freeform 51"/>
              <p:cNvSpPr>
                <a:spLocks/>
              </p:cNvSpPr>
              <p:nvPr/>
            </p:nvSpPr>
            <p:spPr bwMode="auto">
              <a:xfrm>
                <a:off x="9352182" y="6466255"/>
                <a:ext cx="2289735" cy="628661"/>
              </a:xfrm>
              <a:custGeom>
                <a:avLst/>
                <a:gdLst>
                  <a:gd name="T0" fmla="*/ 65 w 357"/>
                  <a:gd name="T1" fmla="*/ 97 h 98"/>
                  <a:gd name="T2" fmla="*/ 0 w 357"/>
                  <a:gd name="T3" fmla="*/ 59 h 98"/>
                  <a:gd name="T4" fmla="*/ 0 w 357"/>
                  <a:gd name="T5" fmla="*/ 55 h 98"/>
                  <a:gd name="T6" fmla="*/ 16 w 357"/>
                  <a:gd name="T7" fmla="*/ 21 h 98"/>
                  <a:gd name="T8" fmla="*/ 87 w 357"/>
                  <a:gd name="T9" fmla="*/ 0 h 98"/>
                  <a:gd name="T10" fmla="*/ 131 w 357"/>
                  <a:gd name="T11" fmla="*/ 4 h 98"/>
                  <a:gd name="T12" fmla="*/ 131 w 357"/>
                  <a:gd name="T13" fmla="*/ 5 h 98"/>
                  <a:gd name="T14" fmla="*/ 131 w 357"/>
                  <a:gd name="T15" fmla="*/ 7 h 98"/>
                  <a:gd name="T16" fmla="*/ 87 w 357"/>
                  <a:gd name="T17" fmla="*/ 3 h 98"/>
                  <a:gd name="T18" fmla="*/ 18 w 357"/>
                  <a:gd name="T19" fmla="*/ 23 h 98"/>
                  <a:gd name="T20" fmla="*/ 3 w 357"/>
                  <a:gd name="T21" fmla="*/ 55 h 98"/>
                  <a:gd name="T22" fmla="*/ 3 w 357"/>
                  <a:gd name="T23" fmla="*/ 59 h 98"/>
                  <a:gd name="T24" fmla="*/ 66 w 357"/>
                  <a:gd name="T25" fmla="*/ 94 h 98"/>
                  <a:gd name="T26" fmla="*/ 87 w 357"/>
                  <a:gd name="T27" fmla="*/ 95 h 98"/>
                  <a:gd name="T28" fmla="*/ 199 w 357"/>
                  <a:gd name="T29" fmla="*/ 90 h 98"/>
                  <a:gd name="T30" fmla="*/ 226 w 357"/>
                  <a:gd name="T31" fmla="*/ 91 h 98"/>
                  <a:gd name="T32" fmla="*/ 275 w 357"/>
                  <a:gd name="T33" fmla="*/ 94 h 98"/>
                  <a:gd name="T34" fmla="*/ 309 w 357"/>
                  <a:gd name="T35" fmla="*/ 90 h 98"/>
                  <a:gd name="T36" fmla="*/ 353 w 357"/>
                  <a:gd name="T37" fmla="*/ 56 h 98"/>
                  <a:gd name="T38" fmla="*/ 354 w 357"/>
                  <a:gd name="T39" fmla="*/ 48 h 98"/>
                  <a:gd name="T40" fmla="*/ 347 w 357"/>
                  <a:gd name="T41" fmla="*/ 35 h 98"/>
                  <a:gd name="T42" fmla="*/ 306 w 357"/>
                  <a:gd name="T43" fmla="*/ 23 h 98"/>
                  <a:gd name="T44" fmla="*/ 131 w 357"/>
                  <a:gd name="T45" fmla="*/ 7 h 98"/>
                  <a:gd name="T46" fmla="*/ 131 w 357"/>
                  <a:gd name="T47" fmla="*/ 5 h 98"/>
                  <a:gd name="T48" fmla="*/ 131 w 357"/>
                  <a:gd name="T49" fmla="*/ 4 h 98"/>
                  <a:gd name="T50" fmla="*/ 306 w 357"/>
                  <a:gd name="T51" fmla="*/ 20 h 98"/>
                  <a:gd name="T52" fmla="*/ 349 w 357"/>
                  <a:gd name="T53" fmla="*/ 33 h 98"/>
                  <a:gd name="T54" fmla="*/ 357 w 357"/>
                  <a:gd name="T55" fmla="*/ 48 h 98"/>
                  <a:gd name="T56" fmla="*/ 356 w 357"/>
                  <a:gd name="T57" fmla="*/ 57 h 98"/>
                  <a:gd name="T58" fmla="*/ 310 w 357"/>
                  <a:gd name="T59" fmla="*/ 93 h 98"/>
                  <a:gd name="T60" fmla="*/ 275 w 357"/>
                  <a:gd name="T61" fmla="*/ 97 h 98"/>
                  <a:gd name="T62" fmla="*/ 226 w 357"/>
                  <a:gd name="T63" fmla="*/ 94 h 98"/>
                  <a:gd name="T64" fmla="*/ 199 w 357"/>
                  <a:gd name="T65" fmla="*/ 93 h 98"/>
                  <a:gd name="T66" fmla="*/ 87 w 357"/>
                  <a:gd name="T67" fmla="*/ 98 h 98"/>
                  <a:gd name="T68" fmla="*/ 65 w 357"/>
                  <a:gd name="T69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7" h="98">
                    <a:moveTo>
                      <a:pt x="65" y="97"/>
                    </a:moveTo>
                    <a:cubicBezTo>
                      <a:pt x="45" y="96"/>
                      <a:pt x="4" y="89"/>
                      <a:pt x="0" y="59"/>
                    </a:cubicBezTo>
                    <a:cubicBezTo>
                      <a:pt x="0" y="58"/>
                      <a:pt x="0" y="56"/>
                      <a:pt x="0" y="55"/>
                    </a:cubicBezTo>
                    <a:cubicBezTo>
                      <a:pt x="0" y="42"/>
                      <a:pt x="6" y="29"/>
                      <a:pt x="16" y="21"/>
                    </a:cubicBezTo>
                    <a:cubicBezTo>
                      <a:pt x="36" y="5"/>
                      <a:pt x="62" y="0"/>
                      <a:pt x="87" y="0"/>
                    </a:cubicBezTo>
                    <a:cubicBezTo>
                      <a:pt x="102" y="0"/>
                      <a:pt x="117" y="1"/>
                      <a:pt x="131" y="4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1" y="7"/>
                      <a:pt x="131" y="7"/>
                      <a:pt x="131" y="7"/>
                    </a:cubicBezTo>
                    <a:cubicBezTo>
                      <a:pt x="117" y="4"/>
                      <a:pt x="102" y="3"/>
                      <a:pt x="87" y="3"/>
                    </a:cubicBezTo>
                    <a:cubicBezTo>
                      <a:pt x="62" y="3"/>
                      <a:pt x="38" y="8"/>
                      <a:pt x="18" y="23"/>
                    </a:cubicBezTo>
                    <a:cubicBezTo>
                      <a:pt x="9" y="30"/>
                      <a:pt x="3" y="43"/>
                      <a:pt x="3" y="55"/>
                    </a:cubicBezTo>
                    <a:cubicBezTo>
                      <a:pt x="3" y="56"/>
                      <a:pt x="3" y="57"/>
                      <a:pt x="3" y="59"/>
                    </a:cubicBezTo>
                    <a:cubicBezTo>
                      <a:pt x="6" y="85"/>
                      <a:pt x="45" y="93"/>
                      <a:pt x="66" y="94"/>
                    </a:cubicBezTo>
                    <a:cubicBezTo>
                      <a:pt x="73" y="95"/>
                      <a:pt x="80" y="95"/>
                      <a:pt x="87" y="95"/>
                    </a:cubicBezTo>
                    <a:cubicBezTo>
                      <a:pt x="124" y="95"/>
                      <a:pt x="162" y="90"/>
                      <a:pt x="199" y="90"/>
                    </a:cubicBezTo>
                    <a:cubicBezTo>
                      <a:pt x="208" y="90"/>
                      <a:pt x="217" y="90"/>
                      <a:pt x="226" y="91"/>
                    </a:cubicBezTo>
                    <a:cubicBezTo>
                      <a:pt x="241" y="92"/>
                      <a:pt x="259" y="94"/>
                      <a:pt x="275" y="94"/>
                    </a:cubicBezTo>
                    <a:cubicBezTo>
                      <a:pt x="287" y="94"/>
                      <a:pt x="299" y="93"/>
                      <a:pt x="309" y="90"/>
                    </a:cubicBezTo>
                    <a:cubicBezTo>
                      <a:pt x="325" y="84"/>
                      <a:pt x="350" y="74"/>
                      <a:pt x="353" y="56"/>
                    </a:cubicBezTo>
                    <a:cubicBezTo>
                      <a:pt x="353" y="53"/>
                      <a:pt x="354" y="50"/>
                      <a:pt x="354" y="48"/>
                    </a:cubicBezTo>
                    <a:cubicBezTo>
                      <a:pt x="354" y="43"/>
                      <a:pt x="352" y="39"/>
                      <a:pt x="347" y="35"/>
                    </a:cubicBezTo>
                    <a:cubicBezTo>
                      <a:pt x="337" y="26"/>
                      <a:pt x="326" y="24"/>
                      <a:pt x="306" y="23"/>
                    </a:cubicBezTo>
                    <a:cubicBezTo>
                      <a:pt x="306" y="23"/>
                      <a:pt x="197" y="16"/>
                      <a:pt x="131" y="7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97" y="13"/>
                      <a:pt x="306" y="20"/>
                      <a:pt x="306" y="20"/>
                    </a:cubicBezTo>
                    <a:cubicBezTo>
                      <a:pt x="326" y="21"/>
                      <a:pt x="338" y="23"/>
                      <a:pt x="349" y="33"/>
                    </a:cubicBezTo>
                    <a:cubicBezTo>
                      <a:pt x="355" y="37"/>
                      <a:pt x="357" y="42"/>
                      <a:pt x="357" y="48"/>
                    </a:cubicBezTo>
                    <a:cubicBezTo>
                      <a:pt x="357" y="51"/>
                      <a:pt x="356" y="54"/>
                      <a:pt x="356" y="57"/>
                    </a:cubicBezTo>
                    <a:cubicBezTo>
                      <a:pt x="352" y="77"/>
                      <a:pt x="326" y="87"/>
                      <a:pt x="310" y="93"/>
                    </a:cubicBezTo>
                    <a:cubicBezTo>
                      <a:pt x="299" y="96"/>
                      <a:pt x="288" y="97"/>
                      <a:pt x="275" y="97"/>
                    </a:cubicBezTo>
                    <a:cubicBezTo>
                      <a:pt x="258" y="97"/>
                      <a:pt x="241" y="95"/>
                      <a:pt x="226" y="94"/>
                    </a:cubicBezTo>
                    <a:cubicBezTo>
                      <a:pt x="217" y="93"/>
                      <a:pt x="208" y="93"/>
                      <a:pt x="199" y="93"/>
                    </a:cubicBezTo>
                    <a:cubicBezTo>
                      <a:pt x="162" y="93"/>
                      <a:pt x="124" y="98"/>
                      <a:pt x="87" y="98"/>
                    </a:cubicBezTo>
                    <a:cubicBezTo>
                      <a:pt x="80" y="98"/>
                      <a:pt x="73" y="98"/>
                      <a:pt x="65" y="97"/>
                    </a:cubicBezTo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1" name="Freeform 52"/>
              <p:cNvSpPr>
                <a:spLocks/>
              </p:cNvSpPr>
              <p:nvPr/>
            </p:nvSpPr>
            <p:spPr bwMode="auto">
              <a:xfrm>
                <a:off x="9428055" y="6685745"/>
                <a:ext cx="2143408" cy="338719"/>
              </a:xfrm>
              <a:custGeom>
                <a:avLst/>
                <a:gdLst>
                  <a:gd name="T0" fmla="*/ 13 w 334"/>
                  <a:gd name="T1" fmla="*/ 0 h 53"/>
                  <a:gd name="T2" fmla="*/ 3 w 334"/>
                  <a:gd name="T3" fmla="*/ 22 h 53"/>
                  <a:gd name="T4" fmla="*/ 74 w 334"/>
                  <a:gd name="T5" fmla="*/ 53 h 53"/>
                  <a:gd name="T6" fmla="*/ 79 w 334"/>
                  <a:gd name="T7" fmla="*/ 53 h 53"/>
                  <a:gd name="T8" fmla="*/ 200 w 334"/>
                  <a:gd name="T9" fmla="*/ 46 h 53"/>
                  <a:gd name="T10" fmla="*/ 242 w 334"/>
                  <a:gd name="T11" fmla="*/ 50 h 53"/>
                  <a:gd name="T12" fmla="*/ 264 w 334"/>
                  <a:gd name="T13" fmla="*/ 51 h 53"/>
                  <a:gd name="T14" fmla="*/ 328 w 334"/>
                  <a:gd name="T15" fmla="*/ 23 h 53"/>
                  <a:gd name="T16" fmla="*/ 327 w 334"/>
                  <a:gd name="T17" fmla="*/ 10 h 53"/>
                  <a:gd name="T18" fmla="*/ 311 w 334"/>
                  <a:gd name="T19" fmla="*/ 17 h 53"/>
                  <a:gd name="T20" fmla="*/ 231 w 334"/>
                  <a:gd name="T21" fmla="*/ 37 h 53"/>
                  <a:gd name="T22" fmla="*/ 228 w 334"/>
                  <a:gd name="T23" fmla="*/ 37 h 53"/>
                  <a:gd name="T24" fmla="*/ 145 w 334"/>
                  <a:gd name="T25" fmla="*/ 36 h 53"/>
                  <a:gd name="T26" fmla="*/ 114 w 334"/>
                  <a:gd name="T27" fmla="*/ 37 h 53"/>
                  <a:gd name="T28" fmla="*/ 111 w 334"/>
                  <a:gd name="T29" fmla="*/ 37 h 53"/>
                  <a:gd name="T30" fmla="*/ 25 w 334"/>
                  <a:gd name="T31" fmla="*/ 8 h 53"/>
                  <a:gd name="T32" fmla="*/ 13 w 334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4" h="53">
                    <a:moveTo>
                      <a:pt x="13" y="0"/>
                    </a:moveTo>
                    <a:cubicBezTo>
                      <a:pt x="5" y="0"/>
                      <a:pt x="0" y="11"/>
                      <a:pt x="3" y="22"/>
                    </a:cubicBezTo>
                    <a:cubicBezTo>
                      <a:pt x="3" y="22"/>
                      <a:pt x="6" y="53"/>
                      <a:pt x="74" y="53"/>
                    </a:cubicBezTo>
                    <a:cubicBezTo>
                      <a:pt x="75" y="53"/>
                      <a:pt x="77" y="53"/>
                      <a:pt x="79" y="53"/>
                    </a:cubicBezTo>
                    <a:cubicBezTo>
                      <a:pt x="130" y="52"/>
                      <a:pt x="166" y="46"/>
                      <a:pt x="200" y="46"/>
                    </a:cubicBezTo>
                    <a:cubicBezTo>
                      <a:pt x="214" y="46"/>
                      <a:pt x="228" y="47"/>
                      <a:pt x="242" y="50"/>
                    </a:cubicBezTo>
                    <a:cubicBezTo>
                      <a:pt x="250" y="51"/>
                      <a:pt x="257" y="51"/>
                      <a:pt x="264" y="51"/>
                    </a:cubicBezTo>
                    <a:cubicBezTo>
                      <a:pt x="296" y="51"/>
                      <a:pt x="320" y="39"/>
                      <a:pt x="328" y="23"/>
                    </a:cubicBezTo>
                    <a:cubicBezTo>
                      <a:pt x="334" y="13"/>
                      <a:pt x="332" y="10"/>
                      <a:pt x="327" y="10"/>
                    </a:cubicBezTo>
                    <a:cubicBezTo>
                      <a:pt x="323" y="10"/>
                      <a:pt x="316" y="13"/>
                      <a:pt x="311" y="17"/>
                    </a:cubicBezTo>
                    <a:cubicBezTo>
                      <a:pt x="299" y="27"/>
                      <a:pt x="266" y="37"/>
                      <a:pt x="231" y="37"/>
                    </a:cubicBezTo>
                    <a:cubicBezTo>
                      <a:pt x="230" y="37"/>
                      <a:pt x="229" y="37"/>
                      <a:pt x="228" y="37"/>
                    </a:cubicBezTo>
                    <a:cubicBezTo>
                      <a:pt x="203" y="37"/>
                      <a:pt x="172" y="36"/>
                      <a:pt x="145" y="36"/>
                    </a:cubicBezTo>
                    <a:cubicBezTo>
                      <a:pt x="134" y="36"/>
                      <a:pt x="123" y="36"/>
                      <a:pt x="114" y="37"/>
                    </a:cubicBezTo>
                    <a:cubicBezTo>
                      <a:pt x="113" y="37"/>
                      <a:pt x="112" y="37"/>
                      <a:pt x="111" y="37"/>
                    </a:cubicBezTo>
                    <a:cubicBezTo>
                      <a:pt x="81" y="37"/>
                      <a:pt x="36" y="20"/>
                      <a:pt x="25" y="8"/>
                    </a:cubicBezTo>
                    <a:cubicBezTo>
                      <a:pt x="21" y="2"/>
                      <a:pt x="17" y="0"/>
                      <a:pt x="13" y="0"/>
                    </a:cubicBezTo>
                  </a:path>
                </a:pathLst>
              </a:custGeom>
              <a:solidFill>
                <a:srgbClr val="DCF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2" name="Freeform 53"/>
              <p:cNvSpPr>
                <a:spLocks noEditPoints="1"/>
              </p:cNvSpPr>
              <p:nvPr/>
            </p:nvSpPr>
            <p:spPr bwMode="auto">
              <a:xfrm>
                <a:off x="9447023" y="6550258"/>
                <a:ext cx="2097342" cy="455237"/>
              </a:xfrm>
              <a:custGeom>
                <a:avLst/>
                <a:gdLst>
                  <a:gd name="T0" fmla="*/ 63 w 327"/>
                  <a:gd name="T1" fmla="*/ 69 h 71"/>
                  <a:gd name="T2" fmla="*/ 77 w 327"/>
                  <a:gd name="T3" fmla="*/ 71 h 71"/>
                  <a:gd name="T4" fmla="*/ 107 w 327"/>
                  <a:gd name="T5" fmla="*/ 66 h 71"/>
                  <a:gd name="T6" fmla="*/ 95 w 327"/>
                  <a:gd name="T7" fmla="*/ 71 h 71"/>
                  <a:gd name="T8" fmla="*/ 243 w 327"/>
                  <a:gd name="T9" fmla="*/ 68 h 71"/>
                  <a:gd name="T10" fmla="*/ 260 w 327"/>
                  <a:gd name="T11" fmla="*/ 68 h 71"/>
                  <a:gd name="T12" fmla="*/ 227 w 327"/>
                  <a:gd name="T13" fmla="*/ 70 h 71"/>
                  <a:gd name="T14" fmla="*/ 215 w 327"/>
                  <a:gd name="T15" fmla="*/ 64 h 71"/>
                  <a:gd name="T16" fmla="*/ 123 w 327"/>
                  <a:gd name="T17" fmla="*/ 68 h 71"/>
                  <a:gd name="T18" fmla="*/ 140 w 327"/>
                  <a:gd name="T19" fmla="*/ 67 h 71"/>
                  <a:gd name="T20" fmla="*/ 125 w 327"/>
                  <a:gd name="T21" fmla="*/ 70 h 71"/>
                  <a:gd name="T22" fmla="*/ 33 w 327"/>
                  <a:gd name="T23" fmla="*/ 65 h 71"/>
                  <a:gd name="T24" fmla="*/ 50 w 327"/>
                  <a:gd name="T25" fmla="*/ 68 h 71"/>
                  <a:gd name="T26" fmla="*/ 275 w 327"/>
                  <a:gd name="T27" fmla="*/ 65 h 71"/>
                  <a:gd name="T28" fmla="*/ 287 w 327"/>
                  <a:gd name="T29" fmla="*/ 67 h 71"/>
                  <a:gd name="T30" fmla="*/ 273 w 327"/>
                  <a:gd name="T31" fmla="*/ 67 h 71"/>
                  <a:gd name="T32" fmla="*/ 167 w 327"/>
                  <a:gd name="T33" fmla="*/ 63 h 71"/>
                  <a:gd name="T34" fmla="*/ 155 w 327"/>
                  <a:gd name="T35" fmla="*/ 68 h 71"/>
                  <a:gd name="T36" fmla="*/ 183 w 327"/>
                  <a:gd name="T37" fmla="*/ 65 h 71"/>
                  <a:gd name="T38" fmla="*/ 197 w 327"/>
                  <a:gd name="T39" fmla="*/ 68 h 71"/>
                  <a:gd name="T40" fmla="*/ 7 w 327"/>
                  <a:gd name="T41" fmla="*/ 52 h 71"/>
                  <a:gd name="T42" fmla="*/ 18 w 327"/>
                  <a:gd name="T43" fmla="*/ 62 h 71"/>
                  <a:gd name="T44" fmla="*/ 303 w 327"/>
                  <a:gd name="T45" fmla="*/ 56 h 71"/>
                  <a:gd name="T46" fmla="*/ 305 w 327"/>
                  <a:gd name="T47" fmla="*/ 61 h 71"/>
                  <a:gd name="T48" fmla="*/ 324 w 327"/>
                  <a:gd name="T49" fmla="*/ 41 h 71"/>
                  <a:gd name="T50" fmla="*/ 320 w 327"/>
                  <a:gd name="T51" fmla="*/ 29 h 71"/>
                  <a:gd name="T52" fmla="*/ 327 w 327"/>
                  <a:gd name="T53" fmla="*/ 39 h 71"/>
                  <a:gd name="T54" fmla="*/ 4 w 327"/>
                  <a:gd name="T55" fmla="*/ 25 h 71"/>
                  <a:gd name="T56" fmla="*/ 8 w 327"/>
                  <a:gd name="T57" fmla="*/ 28 h 71"/>
                  <a:gd name="T58" fmla="*/ 293 w 327"/>
                  <a:gd name="T59" fmla="*/ 20 h 71"/>
                  <a:gd name="T60" fmla="*/ 308 w 327"/>
                  <a:gd name="T61" fmla="*/ 20 h 71"/>
                  <a:gd name="T62" fmla="*/ 263 w 327"/>
                  <a:gd name="T63" fmla="*/ 18 h 71"/>
                  <a:gd name="T64" fmla="*/ 276 w 327"/>
                  <a:gd name="T65" fmla="*/ 14 h 71"/>
                  <a:gd name="T66" fmla="*/ 275 w 327"/>
                  <a:gd name="T67" fmla="*/ 19 h 71"/>
                  <a:gd name="T68" fmla="*/ 33 w 327"/>
                  <a:gd name="T69" fmla="*/ 9 h 71"/>
                  <a:gd name="T70" fmla="*/ 20 w 327"/>
                  <a:gd name="T71" fmla="*/ 17 h 71"/>
                  <a:gd name="T72" fmla="*/ 231 w 327"/>
                  <a:gd name="T73" fmla="*/ 14 h 71"/>
                  <a:gd name="T74" fmla="*/ 248 w 327"/>
                  <a:gd name="T75" fmla="*/ 15 h 71"/>
                  <a:gd name="T76" fmla="*/ 215 w 327"/>
                  <a:gd name="T77" fmla="*/ 15 h 71"/>
                  <a:gd name="T78" fmla="*/ 216 w 327"/>
                  <a:gd name="T79" fmla="*/ 11 h 71"/>
                  <a:gd name="T80" fmla="*/ 216 w 327"/>
                  <a:gd name="T81" fmla="*/ 15 h 71"/>
                  <a:gd name="T82" fmla="*/ 171 w 327"/>
                  <a:gd name="T83" fmla="*/ 10 h 71"/>
                  <a:gd name="T84" fmla="*/ 188 w 327"/>
                  <a:gd name="T85" fmla="*/ 11 h 71"/>
                  <a:gd name="T86" fmla="*/ 155 w 327"/>
                  <a:gd name="T87" fmla="*/ 11 h 71"/>
                  <a:gd name="T88" fmla="*/ 156 w 327"/>
                  <a:gd name="T89" fmla="*/ 6 h 71"/>
                  <a:gd name="T90" fmla="*/ 156 w 327"/>
                  <a:gd name="T91" fmla="*/ 11 h 71"/>
                  <a:gd name="T92" fmla="*/ 108 w 327"/>
                  <a:gd name="T93" fmla="*/ 6 h 71"/>
                  <a:gd name="T94" fmla="*/ 126 w 327"/>
                  <a:gd name="T95" fmla="*/ 3 h 71"/>
                  <a:gd name="T96" fmla="*/ 125 w 327"/>
                  <a:gd name="T97" fmla="*/ 8 h 71"/>
                  <a:gd name="T98" fmla="*/ 60 w 327"/>
                  <a:gd name="T99" fmla="*/ 1 h 71"/>
                  <a:gd name="T100" fmla="*/ 49 w 327"/>
                  <a:gd name="T101" fmla="*/ 8 h 71"/>
                  <a:gd name="T102" fmla="*/ 80 w 327"/>
                  <a:gd name="T103" fmla="*/ 5 h 71"/>
                  <a:gd name="T104" fmla="*/ 80 w 327"/>
                  <a:gd name="T105" fmla="*/ 0 h 71"/>
                  <a:gd name="T106" fmla="*/ 90 w 327"/>
                  <a:gd name="T107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7" h="71">
                    <a:moveTo>
                      <a:pt x="77" y="71"/>
                    </a:moveTo>
                    <a:cubicBezTo>
                      <a:pt x="73" y="71"/>
                      <a:pt x="69" y="71"/>
                      <a:pt x="65" y="71"/>
                    </a:cubicBezTo>
                    <a:cubicBezTo>
                      <a:pt x="64" y="71"/>
                      <a:pt x="63" y="70"/>
                      <a:pt x="63" y="69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3" y="67"/>
                      <a:pt x="64" y="66"/>
                      <a:pt x="65" y="66"/>
                    </a:cubicBezTo>
                    <a:cubicBezTo>
                      <a:pt x="69" y="67"/>
                      <a:pt x="73" y="67"/>
                      <a:pt x="77" y="67"/>
                    </a:cubicBezTo>
                    <a:cubicBezTo>
                      <a:pt x="79" y="67"/>
                      <a:pt x="80" y="68"/>
                      <a:pt x="80" y="69"/>
                    </a:cubicBezTo>
                    <a:cubicBezTo>
                      <a:pt x="80" y="70"/>
                      <a:pt x="79" y="71"/>
                      <a:pt x="77" y="71"/>
                    </a:cubicBezTo>
                    <a:close/>
                    <a:moveTo>
                      <a:pt x="93" y="69"/>
                    </a:move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67"/>
                      <a:pt x="94" y="66"/>
                      <a:pt x="95" y="66"/>
                    </a:cubicBezTo>
                    <a:cubicBezTo>
                      <a:pt x="99" y="66"/>
                      <a:pt x="103" y="66"/>
                      <a:pt x="107" y="66"/>
                    </a:cubicBezTo>
                    <a:cubicBezTo>
                      <a:pt x="109" y="66"/>
                      <a:pt x="110" y="67"/>
                      <a:pt x="110" y="68"/>
                    </a:cubicBezTo>
                    <a:cubicBezTo>
                      <a:pt x="110" y="70"/>
                      <a:pt x="109" y="71"/>
                      <a:pt x="107" y="71"/>
                    </a:cubicBezTo>
                    <a:cubicBezTo>
                      <a:pt x="103" y="71"/>
                      <a:pt x="99" y="71"/>
                      <a:pt x="95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4" y="71"/>
                      <a:pt x="93" y="70"/>
                      <a:pt x="93" y="69"/>
                    </a:cubicBezTo>
                    <a:close/>
                    <a:moveTo>
                      <a:pt x="245" y="71"/>
                    </a:moveTo>
                    <a:cubicBezTo>
                      <a:pt x="244" y="71"/>
                      <a:pt x="243" y="70"/>
                      <a:pt x="243" y="69"/>
                    </a:cubicBezTo>
                    <a:cubicBezTo>
                      <a:pt x="243" y="68"/>
                      <a:pt x="243" y="68"/>
                      <a:pt x="243" y="68"/>
                    </a:cubicBezTo>
                    <a:cubicBezTo>
                      <a:pt x="243" y="67"/>
                      <a:pt x="244" y="66"/>
                      <a:pt x="245" y="66"/>
                    </a:cubicBezTo>
                    <a:cubicBezTo>
                      <a:pt x="248" y="66"/>
                      <a:pt x="250" y="66"/>
                      <a:pt x="252" y="66"/>
                    </a:cubicBezTo>
                    <a:cubicBezTo>
                      <a:pt x="254" y="66"/>
                      <a:pt x="255" y="66"/>
                      <a:pt x="257" y="66"/>
                    </a:cubicBezTo>
                    <a:cubicBezTo>
                      <a:pt x="258" y="66"/>
                      <a:pt x="260" y="67"/>
                      <a:pt x="260" y="68"/>
                    </a:cubicBezTo>
                    <a:cubicBezTo>
                      <a:pt x="260" y="70"/>
                      <a:pt x="259" y="71"/>
                      <a:pt x="257" y="71"/>
                    </a:cubicBezTo>
                    <a:cubicBezTo>
                      <a:pt x="256" y="71"/>
                      <a:pt x="254" y="71"/>
                      <a:pt x="252" y="71"/>
                    </a:cubicBezTo>
                    <a:cubicBezTo>
                      <a:pt x="250" y="71"/>
                      <a:pt x="247" y="71"/>
                      <a:pt x="245" y="71"/>
                    </a:cubicBezTo>
                    <a:close/>
                    <a:moveTo>
                      <a:pt x="227" y="70"/>
                    </a:moveTo>
                    <a:cubicBezTo>
                      <a:pt x="223" y="70"/>
                      <a:pt x="219" y="69"/>
                      <a:pt x="215" y="69"/>
                    </a:cubicBezTo>
                    <a:cubicBezTo>
                      <a:pt x="214" y="69"/>
                      <a:pt x="213" y="68"/>
                      <a:pt x="213" y="67"/>
                    </a:cubicBezTo>
                    <a:cubicBezTo>
                      <a:pt x="213" y="67"/>
                      <a:pt x="213" y="67"/>
                      <a:pt x="213" y="67"/>
                    </a:cubicBezTo>
                    <a:cubicBezTo>
                      <a:pt x="213" y="65"/>
                      <a:pt x="214" y="64"/>
                      <a:pt x="215" y="64"/>
                    </a:cubicBezTo>
                    <a:cubicBezTo>
                      <a:pt x="219" y="65"/>
                      <a:pt x="223" y="65"/>
                      <a:pt x="227" y="65"/>
                    </a:cubicBezTo>
                    <a:cubicBezTo>
                      <a:pt x="229" y="65"/>
                      <a:pt x="230" y="66"/>
                      <a:pt x="230" y="68"/>
                    </a:cubicBezTo>
                    <a:cubicBezTo>
                      <a:pt x="230" y="69"/>
                      <a:pt x="228" y="70"/>
                      <a:pt x="227" y="70"/>
                    </a:cubicBezTo>
                    <a:close/>
                    <a:moveTo>
                      <a:pt x="123" y="68"/>
                    </a:move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6"/>
                      <a:pt x="124" y="65"/>
                      <a:pt x="125" y="65"/>
                    </a:cubicBezTo>
                    <a:cubicBezTo>
                      <a:pt x="129" y="65"/>
                      <a:pt x="133" y="65"/>
                      <a:pt x="137" y="64"/>
                    </a:cubicBezTo>
                    <a:cubicBezTo>
                      <a:pt x="139" y="64"/>
                      <a:pt x="140" y="65"/>
                      <a:pt x="140" y="67"/>
                    </a:cubicBezTo>
                    <a:cubicBezTo>
                      <a:pt x="140" y="68"/>
                      <a:pt x="139" y="69"/>
                      <a:pt x="137" y="69"/>
                    </a:cubicBezTo>
                    <a:cubicBezTo>
                      <a:pt x="133" y="69"/>
                      <a:pt x="129" y="70"/>
                      <a:pt x="125" y="70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4" y="70"/>
                      <a:pt x="123" y="69"/>
                      <a:pt x="123" y="68"/>
                    </a:cubicBezTo>
                    <a:close/>
                    <a:moveTo>
                      <a:pt x="47" y="70"/>
                    </a:moveTo>
                    <a:cubicBezTo>
                      <a:pt x="43" y="69"/>
                      <a:pt x="39" y="69"/>
                      <a:pt x="35" y="68"/>
                    </a:cubicBezTo>
                    <a:cubicBezTo>
                      <a:pt x="34" y="67"/>
                      <a:pt x="33" y="66"/>
                      <a:pt x="33" y="65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4" y="64"/>
                      <a:pt x="35" y="63"/>
                      <a:pt x="36" y="63"/>
                    </a:cubicBezTo>
                    <a:cubicBezTo>
                      <a:pt x="40" y="64"/>
                      <a:pt x="44" y="65"/>
                      <a:pt x="48" y="65"/>
                    </a:cubicBezTo>
                    <a:cubicBezTo>
                      <a:pt x="49" y="65"/>
                      <a:pt x="50" y="66"/>
                      <a:pt x="50" y="68"/>
                    </a:cubicBezTo>
                    <a:cubicBezTo>
                      <a:pt x="50" y="69"/>
                      <a:pt x="49" y="70"/>
                      <a:pt x="47" y="70"/>
                    </a:cubicBezTo>
                    <a:close/>
                    <a:moveTo>
                      <a:pt x="273" y="67"/>
                    </a:move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66"/>
                      <a:pt x="274" y="65"/>
                      <a:pt x="275" y="65"/>
                    </a:cubicBezTo>
                    <a:cubicBezTo>
                      <a:pt x="277" y="64"/>
                      <a:pt x="280" y="64"/>
                      <a:pt x="282" y="63"/>
                    </a:cubicBezTo>
                    <a:cubicBezTo>
                      <a:pt x="283" y="63"/>
                      <a:pt x="285" y="62"/>
                      <a:pt x="286" y="62"/>
                    </a:cubicBezTo>
                    <a:cubicBezTo>
                      <a:pt x="287" y="62"/>
                      <a:pt x="289" y="62"/>
                      <a:pt x="289" y="64"/>
                    </a:cubicBezTo>
                    <a:cubicBezTo>
                      <a:pt x="290" y="65"/>
                      <a:pt x="289" y="66"/>
                      <a:pt x="287" y="67"/>
                    </a:cubicBezTo>
                    <a:cubicBezTo>
                      <a:pt x="286" y="67"/>
                      <a:pt x="285" y="67"/>
                      <a:pt x="283" y="68"/>
                    </a:cubicBezTo>
                    <a:cubicBezTo>
                      <a:pt x="281" y="68"/>
                      <a:pt x="278" y="69"/>
                      <a:pt x="276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4" y="69"/>
                      <a:pt x="273" y="69"/>
                      <a:pt x="273" y="67"/>
                    </a:cubicBezTo>
                    <a:close/>
                    <a:moveTo>
                      <a:pt x="153" y="66"/>
                    </a:moveTo>
                    <a:cubicBezTo>
                      <a:pt x="153" y="66"/>
                      <a:pt x="153" y="66"/>
                      <a:pt x="153" y="66"/>
                    </a:cubicBezTo>
                    <a:cubicBezTo>
                      <a:pt x="153" y="65"/>
                      <a:pt x="154" y="64"/>
                      <a:pt x="155" y="64"/>
                    </a:cubicBezTo>
                    <a:cubicBezTo>
                      <a:pt x="159" y="63"/>
                      <a:pt x="163" y="63"/>
                      <a:pt x="167" y="63"/>
                    </a:cubicBezTo>
                    <a:cubicBezTo>
                      <a:pt x="169" y="63"/>
                      <a:pt x="170" y="64"/>
                      <a:pt x="170" y="65"/>
                    </a:cubicBezTo>
                    <a:cubicBezTo>
                      <a:pt x="170" y="67"/>
                      <a:pt x="169" y="68"/>
                      <a:pt x="167" y="68"/>
                    </a:cubicBezTo>
                    <a:cubicBezTo>
                      <a:pt x="163" y="68"/>
                      <a:pt x="159" y="68"/>
                      <a:pt x="155" y="68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4" y="68"/>
                      <a:pt x="153" y="67"/>
                      <a:pt x="153" y="66"/>
                    </a:cubicBezTo>
                    <a:close/>
                    <a:moveTo>
                      <a:pt x="197" y="68"/>
                    </a:moveTo>
                    <a:cubicBezTo>
                      <a:pt x="193" y="68"/>
                      <a:pt x="189" y="68"/>
                      <a:pt x="185" y="68"/>
                    </a:cubicBezTo>
                    <a:cubicBezTo>
                      <a:pt x="184" y="68"/>
                      <a:pt x="183" y="67"/>
                      <a:pt x="183" y="65"/>
                    </a:cubicBezTo>
                    <a:cubicBezTo>
                      <a:pt x="183" y="64"/>
                      <a:pt x="184" y="63"/>
                      <a:pt x="185" y="63"/>
                    </a:cubicBezTo>
                    <a:cubicBezTo>
                      <a:pt x="189" y="63"/>
                      <a:pt x="193" y="63"/>
                      <a:pt x="197" y="63"/>
                    </a:cubicBezTo>
                    <a:cubicBezTo>
                      <a:pt x="199" y="63"/>
                      <a:pt x="200" y="64"/>
                      <a:pt x="200" y="66"/>
                    </a:cubicBezTo>
                    <a:cubicBezTo>
                      <a:pt x="200" y="67"/>
                      <a:pt x="199" y="68"/>
                      <a:pt x="197" y="68"/>
                    </a:cubicBezTo>
                    <a:close/>
                    <a:moveTo>
                      <a:pt x="17" y="62"/>
                    </a:moveTo>
                    <a:cubicBezTo>
                      <a:pt x="13" y="60"/>
                      <a:pt x="10" y="58"/>
                      <a:pt x="7" y="55"/>
                    </a:cubicBezTo>
                    <a:cubicBezTo>
                      <a:pt x="6" y="55"/>
                      <a:pt x="6" y="54"/>
                      <a:pt x="6" y="54"/>
                    </a:cubicBezTo>
                    <a:cubicBezTo>
                      <a:pt x="6" y="53"/>
                      <a:pt x="6" y="52"/>
                      <a:pt x="7" y="52"/>
                    </a:cubicBezTo>
                    <a:cubicBezTo>
                      <a:pt x="7" y="51"/>
                      <a:pt x="9" y="51"/>
                      <a:pt x="10" y="52"/>
                    </a:cubicBezTo>
                    <a:cubicBezTo>
                      <a:pt x="12" y="54"/>
                      <a:pt x="16" y="56"/>
                      <a:pt x="19" y="58"/>
                    </a:cubicBezTo>
                    <a:cubicBezTo>
                      <a:pt x="21" y="58"/>
                      <a:pt x="21" y="60"/>
                      <a:pt x="21" y="61"/>
                    </a:cubicBezTo>
                    <a:cubicBezTo>
                      <a:pt x="20" y="62"/>
                      <a:pt x="19" y="62"/>
                      <a:pt x="18" y="62"/>
                    </a:cubicBezTo>
                    <a:lnTo>
                      <a:pt x="17" y="62"/>
                    </a:lnTo>
                    <a:close/>
                    <a:moveTo>
                      <a:pt x="302" y="59"/>
                    </a:moveTo>
                    <a:cubicBezTo>
                      <a:pt x="301" y="59"/>
                      <a:pt x="301" y="59"/>
                      <a:pt x="301" y="59"/>
                    </a:cubicBezTo>
                    <a:cubicBezTo>
                      <a:pt x="301" y="58"/>
                      <a:pt x="302" y="57"/>
                      <a:pt x="303" y="56"/>
                    </a:cubicBezTo>
                    <a:cubicBezTo>
                      <a:pt x="307" y="55"/>
                      <a:pt x="310" y="53"/>
                      <a:pt x="313" y="51"/>
                    </a:cubicBezTo>
                    <a:cubicBezTo>
                      <a:pt x="314" y="50"/>
                      <a:pt x="316" y="50"/>
                      <a:pt x="316" y="51"/>
                    </a:cubicBezTo>
                    <a:cubicBezTo>
                      <a:pt x="317" y="53"/>
                      <a:pt x="317" y="54"/>
                      <a:pt x="316" y="55"/>
                    </a:cubicBezTo>
                    <a:cubicBezTo>
                      <a:pt x="313" y="57"/>
                      <a:pt x="309" y="59"/>
                      <a:pt x="305" y="61"/>
                    </a:cubicBezTo>
                    <a:cubicBezTo>
                      <a:pt x="305" y="61"/>
                      <a:pt x="305" y="61"/>
                      <a:pt x="305" y="61"/>
                    </a:cubicBezTo>
                    <a:cubicBezTo>
                      <a:pt x="304" y="61"/>
                      <a:pt x="304" y="61"/>
                      <a:pt x="304" y="61"/>
                    </a:cubicBezTo>
                    <a:cubicBezTo>
                      <a:pt x="303" y="61"/>
                      <a:pt x="302" y="60"/>
                      <a:pt x="302" y="59"/>
                    </a:cubicBezTo>
                    <a:close/>
                    <a:moveTo>
                      <a:pt x="324" y="41"/>
                    </a:moveTo>
                    <a:cubicBezTo>
                      <a:pt x="323" y="41"/>
                      <a:pt x="322" y="40"/>
                      <a:pt x="322" y="38"/>
                    </a:cubicBezTo>
                    <a:cubicBezTo>
                      <a:pt x="322" y="38"/>
                      <a:pt x="322" y="38"/>
                      <a:pt x="322" y="38"/>
                    </a:cubicBezTo>
                    <a:cubicBezTo>
                      <a:pt x="322" y="37"/>
                      <a:pt x="322" y="36"/>
                      <a:pt x="322" y="35"/>
                    </a:cubicBezTo>
                    <a:cubicBezTo>
                      <a:pt x="322" y="33"/>
                      <a:pt x="322" y="31"/>
                      <a:pt x="320" y="29"/>
                    </a:cubicBezTo>
                    <a:cubicBezTo>
                      <a:pt x="319" y="28"/>
                      <a:pt x="319" y="27"/>
                      <a:pt x="320" y="26"/>
                    </a:cubicBezTo>
                    <a:cubicBezTo>
                      <a:pt x="320" y="25"/>
                      <a:pt x="322" y="25"/>
                      <a:pt x="323" y="26"/>
                    </a:cubicBezTo>
                    <a:cubicBezTo>
                      <a:pt x="326" y="28"/>
                      <a:pt x="327" y="32"/>
                      <a:pt x="327" y="35"/>
                    </a:cubicBezTo>
                    <a:cubicBezTo>
                      <a:pt x="327" y="36"/>
                      <a:pt x="327" y="38"/>
                      <a:pt x="327" y="39"/>
                    </a:cubicBezTo>
                    <a:cubicBezTo>
                      <a:pt x="327" y="40"/>
                      <a:pt x="325" y="41"/>
                      <a:pt x="324" y="41"/>
                    </a:cubicBezTo>
                    <a:close/>
                    <a:moveTo>
                      <a:pt x="2" y="40"/>
                    </a:moveTo>
                    <a:cubicBezTo>
                      <a:pt x="1" y="40"/>
                      <a:pt x="0" y="39"/>
                      <a:pt x="0" y="37"/>
                    </a:cubicBezTo>
                    <a:cubicBezTo>
                      <a:pt x="0" y="33"/>
                      <a:pt x="2" y="29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4"/>
                      <a:pt x="7" y="24"/>
                      <a:pt x="8" y="24"/>
                    </a:cubicBezTo>
                    <a:cubicBezTo>
                      <a:pt x="8" y="25"/>
                      <a:pt x="9" y="26"/>
                      <a:pt x="9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6" y="31"/>
                      <a:pt x="5" y="34"/>
                      <a:pt x="5" y="38"/>
                    </a:cubicBezTo>
                    <a:cubicBezTo>
                      <a:pt x="5" y="39"/>
                      <a:pt x="4" y="40"/>
                      <a:pt x="2" y="40"/>
                    </a:cubicBezTo>
                    <a:close/>
                    <a:moveTo>
                      <a:pt x="305" y="22"/>
                    </a:moveTo>
                    <a:cubicBezTo>
                      <a:pt x="301" y="21"/>
                      <a:pt x="298" y="20"/>
                      <a:pt x="293" y="20"/>
                    </a:cubicBezTo>
                    <a:cubicBezTo>
                      <a:pt x="292" y="20"/>
                      <a:pt x="291" y="18"/>
                      <a:pt x="291" y="17"/>
                    </a:cubicBezTo>
                    <a:cubicBezTo>
                      <a:pt x="291" y="16"/>
                      <a:pt x="292" y="15"/>
                      <a:pt x="294" y="15"/>
                    </a:cubicBezTo>
                    <a:cubicBezTo>
                      <a:pt x="298" y="16"/>
                      <a:pt x="302" y="16"/>
                      <a:pt x="306" y="17"/>
                    </a:cubicBezTo>
                    <a:cubicBezTo>
                      <a:pt x="307" y="18"/>
                      <a:pt x="308" y="19"/>
                      <a:pt x="308" y="20"/>
                    </a:cubicBezTo>
                    <a:cubicBezTo>
                      <a:pt x="308" y="20"/>
                      <a:pt x="308" y="20"/>
                      <a:pt x="308" y="20"/>
                    </a:cubicBezTo>
                    <a:cubicBezTo>
                      <a:pt x="307" y="21"/>
                      <a:pt x="306" y="22"/>
                      <a:pt x="305" y="22"/>
                    </a:cubicBezTo>
                    <a:close/>
                    <a:moveTo>
                      <a:pt x="275" y="19"/>
                    </a:moveTo>
                    <a:cubicBezTo>
                      <a:pt x="273" y="18"/>
                      <a:pt x="269" y="18"/>
                      <a:pt x="263" y="18"/>
                    </a:cubicBezTo>
                    <a:cubicBezTo>
                      <a:pt x="262" y="18"/>
                      <a:pt x="261" y="17"/>
                      <a:pt x="261" y="16"/>
                    </a:cubicBezTo>
                    <a:cubicBezTo>
                      <a:pt x="261" y="14"/>
                      <a:pt x="262" y="13"/>
                      <a:pt x="264" y="13"/>
                    </a:cubicBezTo>
                    <a:cubicBezTo>
                      <a:pt x="269" y="13"/>
                      <a:pt x="273" y="14"/>
                      <a:pt x="276" y="14"/>
                    </a:cubicBezTo>
                    <a:cubicBezTo>
                      <a:pt x="276" y="14"/>
                      <a:pt x="276" y="14"/>
                      <a:pt x="276" y="14"/>
                    </a:cubicBezTo>
                    <a:cubicBezTo>
                      <a:pt x="277" y="14"/>
                      <a:pt x="278" y="15"/>
                      <a:pt x="278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8"/>
                      <a:pt x="277" y="19"/>
                      <a:pt x="276" y="19"/>
                    </a:cubicBezTo>
                    <a:lnTo>
                      <a:pt x="275" y="19"/>
                    </a:lnTo>
                    <a:close/>
                    <a:moveTo>
                      <a:pt x="18" y="16"/>
                    </a:moveTo>
                    <a:cubicBezTo>
                      <a:pt x="17" y="15"/>
                      <a:pt x="18" y="13"/>
                      <a:pt x="19" y="13"/>
                    </a:cubicBezTo>
                    <a:cubicBezTo>
                      <a:pt x="22" y="11"/>
                      <a:pt x="26" y="9"/>
                      <a:pt x="30" y="8"/>
                    </a:cubicBezTo>
                    <a:cubicBezTo>
                      <a:pt x="31" y="7"/>
                      <a:pt x="33" y="8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3" y="12"/>
                      <a:pt x="32" y="12"/>
                    </a:cubicBezTo>
                    <a:cubicBezTo>
                      <a:pt x="28" y="14"/>
                      <a:pt x="24" y="15"/>
                      <a:pt x="21" y="17"/>
                    </a:cubicBezTo>
                    <a:cubicBezTo>
                      <a:pt x="21" y="17"/>
                      <a:pt x="20" y="17"/>
                      <a:pt x="20" y="17"/>
                    </a:cubicBezTo>
                    <a:cubicBezTo>
                      <a:pt x="19" y="17"/>
                      <a:pt x="18" y="17"/>
                      <a:pt x="18" y="16"/>
                    </a:cubicBezTo>
                    <a:close/>
                    <a:moveTo>
                      <a:pt x="245" y="17"/>
                    </a:moveTo>
                    <a:cubicBezTo>
                      <a:pt x="242" y="17"/>
                      <a:pt x="238" y="17"/>
                      <a:pt x="233" y="16"/>
                    </a:cubicBezTo>
                    <a:cubicBezTo>
                      <a:pt x="232" y="16"/>
                      <a:pt x="231" y="15"/>
                      <a:pt x="231" y="14"/>
                    </a:cubicBezTo>
                    <a:cubicBezTo>
                      <a:pt x="231" y="13"/>
                      <a:pt x="232" y="12"/>
                      <a:pt x="234" y="12"/>
                    </a:cubicBezTo>
                    <a:cubicBezTo>
                      <a:pt x="238" y="12"/>
                      <a:pt x="242" y="12"/>
                      <a:pt x="246" y="12"/>
                    </a:cubicBezTo>
                    <a:cubicBezTo>
                      <a:pt x="246" y="12"/>
                      <a:pt x="246" y="12"/>
                      <a:pt x="246" y="12"/>
                    </a:cubicBezTo>
                    <a:cubicBezTo>
                      <a:pt x="247" y="12"/>
                      <a:pt x="248" y="13"/>
                      <a:pt x="248" y="15"/>
                    </a:cubicBezTo>
                    <a:cubicBezTo>
                      <a:pt x="248" y="15"/>
                      <a:pt x="248" y="15"/>
                      <a:pt x="248" y="15"/>
                    </a:cubicBezTo>
                    <a:cubicBezTo>
                      <a:pt x="248" y="16"/>
                      <a:pt x="247" y="17"/>
                      <a:pt x="246" y="17"/>
                    </a:cubicBezTo>
                    <a:lnTo>
                      <a:pt x="245" y="17"/>
                    </a:lnTo>
                    <a:close/>
                    <a:moveTo>
                      <a:pt x="215" y="15"/>
                    </a:moveTo>
                    <a:cubicBezTo>
                      <a:pt x="211" y="15"/>
                      <a:pt x="207" y="15"/>
                      <a:pt x="203" y="15"/>
                    </a:cubicBezTo>
                    <a:cubicBezTo>
                      <a:pt x="202" y="15"/>
                      <a:pt x="201" y="13"/>
                      <a:pt x="201" y="12"/>
                    </a:cubicBezTo>
                    <a:cubicBezTo>
                      <a:pt x="201" y="11"/>
                      <a:pt x="202" y="10"/>
                      <a:pt x="204" y="10"/>
                    </a:cubicBezTo>
                    <a:cubicBezTo>
                      <a:pt x="208" y="10"/>
                      <a:pt x="212" y="10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17" y="11"/>
                      <a:pt x="218" y="12"/>
                      <a:pt x="218" y="13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8" y="14"/>
                      <a:pt x="217" y="15"/>
                      <a:pt x="216" y="15"/>
                    </a:cubicBezTo>
                    <a:lnTo>
                      <a:pt x="215" y="15"/>
                    </a:lnTo>
                    <a:close/>
                    <a:moveTo>
                      <a:pt x="185" y="13"/>
                    </a:moveTo>
                    <a:cubicBezTo>
                      <a:pt x="181" y="13"/>
                      <a:pt x="177" y="13"/>
                      <a:pt x="173" y="13"/>
                    </a:cubicBezTo>
                    <a:cubicBezTo>
                      <a:pt x="172" y="12"/>
                      <a:pt x="171" y="11"/>
                      <a:pt x="171" y="10"/>
                    </a:cubicBezTo>
                    <a:cubicBezTo>
                      <a:pt x="171" y="9"/>
                      <a:pt x="172" y="8"/>
                      <a:pt x="174" y="8"/>
                    </a:cubicBezTo>
                    <a:cubicBezTo>
                      <a:pt x="178" y="8"/>
                      <a:pt x="182" y="8"/>
                      <a:pt x="186" y="9"/>
                    </a:cubicBezTo>
                    <a:cubicBezTo>
                      <a:pt x="186" y="9"/>
                      <a:pt x="186" y="9"/>
                      <a:pt x="186" y="9"/>
                    </a:cubicBezTo>
                    <a:cubicBezTo>
                      <a:pt x="187" y="9"/>
                      <a:pt x="188" y="10"/>
                      <a:pt x="188" y="11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188" y="12"/>
                      <a:pt x="187" y="13"/>
                      <a:pt x="186" y="13"/>
                    </a:cubicBezTo>
                    <a:lnTo>
                      <a:pt x="185" y="13"/>
                    </a:lnTo>
                    <a:close/>
                    <a:moveTo>
                      <a:pt x="155" y="11"/>
                    </a:moveTo>
                    <a:cubicBezTo>
                      <a:pt x="151" y="11"/>
                      <a:pt x="147" y="10"/>
                      <a:pt x="143" y="10"/>
                    </a:cubicBezTo>
                    <a:cubicBezTo>
                      <a:pt x="142" y="10"/>
                      <a:pt x="141" y="9"/>
                      <a:pt x="141" y="7"/>
                    </a:cubicBezTo>
                    <a:cubicBezTo>
                      <a:pt x="141" y="6"/>
                      <a:pt x="143" y="5"/>
                      <a:pt x="144" y="5"/>
                    </a:cubicBezTo>
                    <a:cubicBezTo>
                      <a:pt x="148" y="6"/>
                      <a:pt x="152" y="6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7" y="6"/>
                      <a:pt x="158" y="7"/>
                      <a:pt x="158" y="9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58" y="10"/>
                      <a:pt x="157" y="11"/>
                      <a:pt x="156" y="11"/>
                    </a:cubicBezTo>
                    <a:lnTo>
                      <a:pt x="155" y="11"/>
                    </a:lnTo>
                    <a:close/>
                    <a:moveTo>
                      <a:pt x="125" y="8"/>
                    </a:moveTo>
                    <a:cubicBezTo>
                      <a:pt x="124" y="8"/>
                      <a:pt x="122" y="8"/>
                      <a:pt x="120" y="8"/>
                    </a:cubicBezTo>
                    <a:cubicBezTo>
                      <a:pt x="116" y="7"/>
                      <a:pt x="112" y="7"/>
                      <a:pt x="108" y="6"/>
                    </a:cubicBezTo>
                    <a:cubicBezTo>
                      <a:pt x="107" y="6"/>
                      <a:pt x="106" y="5"/>
                      <a:pt x="106" y="4"/>
                    </a:cubicBezTo>
                    <a:cubicBezTo>
                      <a:pt x="106" y="2"/>
                      <a:pt x="107" y="1"/>
                      <a:pt x="108" y="2"/>
                    </a:cubicBezTo>
                    <a:cubicBezTo>
                      <a:pt x="112" y="2"/>
                      <a:pt x="116" y="2"/>
                      <a:pt x="120" y="3"/>
                    </a:cubicBezTo>
                    <a:cubicBezTo>
                      <a:pt x="122" y="3"/>
                      <a:pt x="124" y="3"/>
                      <a:pt x="126" y="3"/>
                    </a:cubicBezTo>
                    <a:cubicBezTo>
                      <a:pt x="127" y="4"/>
                      <a:pt x="128" y="5"/>
                      <a:pt x="128" y="6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8" y="7"/>
                      <a:pt x="127" y="8"/>
                      <a:pt x="126" y="8"/>
                    </a:cubicBezTo>
                    <a:lnTo>
                      <a:pt x="125" y="8"/>
                    </a:lnTo>
                    <a:close/>
                    <a:moveTo>
                      <a:pt x="46" y="6"/>
                    </a:moveTo>
                    <a:cubicBezTo>
                      <a:pt x="46" y="4"/>
                      <a:pt x="47" y="3"/>
                      <a:pt x="48" y="3"/>
                    </a:cubicBezTo>
                    <a:cubicBezTo>
                      <a:pt x="52" y="2"/>
                      <a:pt x="56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1" y="1"/>
                      <a:pt x="62" y="2"/>
                      <a:pt x="63" y="3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6"/>
                      <a:pt x="60" y="6"/>
                    </a:cubicBezTo>
                    <a:cubicBezTo>
                      <a:pt x="56" y="6"/>
                      <a:pt x="53" y="7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7" y="8"/>
                      <a:pt x="46" y="7"/>
                      <a:pt x="46" y="6"/>
                    </a:cubicBezTo>
                    <a:close/>
                    <a:moveTo>
                      <a:pt x="90" y="5"/>
                    </a:moveTo>
                    <a:cubicBezTo>
                      <a:pt x="87" y="5"/>
                      <a:pt x="84" y="5"/>
                      <a:pt x="80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4"/>
                      <a:pt x="76" y="3"/>
                    </a:cubicBezTo>
                    <a:cubicBezTo>
                      <a:pt x="76" y="1"/>
                      <a:pt x="77" y="0"/>
                      <a:pt x="78" y="0"/>
                    </a:cubicBezTo>
                    <a:cubicBezTo>
                      <a:pt x="79" y="0"/>
                      <a:pt x="80" y="0"/>
                      <a:pt x="80" y="0"/>
                    </a:cubicBezTo>
                    <a:cubicBezTo>
                      <a:pt x="84" y="0"/>
                      <a:pt x="87" y="0"/>
                      <a:pt x="90" y="0"/>
                    </a:cubicBezTo>
                    <a:cubicBezTo>
                      <a:pt x="92" y="0"/>
                      <a:pt x="93" y="1"/>
                      <a:pt x="93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2" y="4"/>
                      <a:pt x="91" y="5"/>
                      <a:pt x="90" y="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385" name="文本框 384"/>
          <p:cNvSpPr txBox="1"/>
          <p:nvPr/>
        </p:nvSpPr>
        <p:spPr>
          <a:xfrm>
            <a:off x="6208780" y="556401"/>
            <a:ext cx="7545573" cy="982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C00000"/>
                </a:solidFill>
                <a:latin typeface="Arial" pitchFamily="34" charset="0"/>
                <a:ea typeface="微软雅黑 Light" panose="020B0502040204020203" pitchFamily="34" charset="-122"/>
                <a:cs typeface="Arial" pitchFamily="34" charset="0"/>
                <a:sym typeface="微软雅黑 Light" panose="020B0502040204020203" pitchFamily="34" charset="-122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849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464" y="830439"/>
            <a:ext cx="10361851" cy="14703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 25-26</a:t>
            </a:r>
            <a:endParaRPr lang="vi-V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229" y="2078688"/>
            <a:ext cx="10181229" cy="320299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VIẾT ĐOẠN VĂN GHI LẠI CẢM XÚC VỀ MỘT BÀI THƠ CÓ YẾU TỐ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4000" b="1" dirty="0" smtClean="0">
                <a:solidFill>
                  <a:schemeClr val="tx1"/>
                </a:solidFill>
              </a:rPr>
              <a:t>TỰ </a:t>
            </a:r>
            <a:r>
              <a:rPr lang="vi-VN" sz="4000" b="1" dirty="0">
                <a:solidFill>
                  <a:schemeClr val="tx1"/>
                </a:solidFill>
              </a:rPr>
              <a:t>SỰ VÀ MIÊU TẢ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, 地图&#10;&#10;已生成高可信度的说明">
            <a:extLst>
              <a:ext uri="{FF2B5EF4-FFF2-40B4-BE49-F238E27FC236}">
                <a16:creationId xmlns:a16="http://schemas.microsoft.com/office/drawing/2014/main" xmlns="" id="{C612AFB4-B47B-42A8-A80B-D264AD7CE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A7988D3B-5BD8-4AB8-A6DB-1E370662CC86}"/>
              </a:ext>
            </a:extLst>
          </p:cNvPr>
          <p:cNvGrpSpPr/>
          <p:nvPr/>
        </p:nvGrpSpPr>
        <p:grpSpPr>
          <a:xfrm>
            <a:off x="3506927" y="1700274"/>
            <a:ext cx="6233441" cy="1480247"/>
            <a:chOff x="4934590" y="2025233"/>
            <a:chExt cx="6233441" cy="1526469"/>
          </a:xfrm>
          <a:solidFill>
            <a:srgbClr val="195F9A"/>
          </a:solidFill>
        </p:grpSpPr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xmlns="" id="{09A2EB2E-A78C-4628-8883-88B1EB9B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71" y="2025233"/>
              <a:ext cx="5568860" cy="1526469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noFill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 sz="1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TextBox 105">
              <a:extLst>
                <a:ext uri="{FF2B5EF4-FFF2-40B4-BE49-F238E27FC236}">
                  <a16:creationId xmlns:a16="http://schemas.microsoft.com/office/drawing/2014/main" xmlns="" id="{485CFD57-CF87-4737-AF5D-C967B78DF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7237" y="2128829"/>
              <a:ext cx="5301525" cy="12644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b="1" dirty="0">
                  <a:solidFill>
                    <a:schemeClr val="bg1"/>
                  </a:solidFill>
                </a:rPr>
                <a:t>Tìm hiểu các yêu cầu đối với đoạn văn ghi lại cảm xúc về một bài thơ có yếu tố tự sự và miêu tả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46EC0435-8524-4F8C-8079-578EEF08DA8A}"/>
                </a:ext>
              </a:extLst>
            </p:cNvPr>
            <p:cNvGrpSpPr/>
            <p:nvPr/>
          </p:nvGrpSpPr>
          <p:grpSpPr>
            <a:xfrm>
              <a:off x="4934590" y="2524215"/>
              <a:ext cx="544548" cy="557957"/>
              <a:chOff x="2511588" y="4110225"/>
              <a:chExt cx="544548" cy="557957"/>
            </a:xfrm>
            <a:grpFill/>
          </p:grpSpPr>
          <p:sp>
            <p:nvSpPr>
              <p:cNvPr id="54" name="Rectangle 12">
                <a:extLst>
                  <a:ext uri="{FF2B5EF4-FFF2-40B4-BE49-F238E27FC236}">
                    <a16:creationId xmlns:a16="http://schemas.microsoft.com/office/drawing/2014/main" xmlns="" id="{FDF76E95-CF62-4147-8A99-6608E9EFE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588" y="4110225"/>
                <a:ext cx="544548" cy="5579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68562" tIns="34281" rIns="68562" bIns="3428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55" name="TextBox 106">
                <a:extLst>
                  <a:ext uri="{FF2B5EF4-FFF2-40B4-BE49-F238E27FC236}">
                    <a16:creationId xmlns:a16="http://schemas.microsoft.com/office/drawing/2014/main" xmlns="" id="{232DE2BC-6BC4-4006-B313-C1DE990F7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949" y="4210683"/>
                <a:ext cx="377825" cy="3570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 lIns="68562" tIns="34281" rIns="68562" bIns="34281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 dirty="0">
                    <a:solidFill>
                      <a:schemeClr val="bg1"/>
                    </a:solidFill>
                    <a:ea typeface="华文新魏" panose="02010800040101010101" pitchFamily="2" charset="-122"/>
                    <a:cs typeface="Arial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ea typeface="华文新魏" panose="02010800040101010101" pitchFamily="2" charset="-122"/>
                  <a:cs typeface="Arial" pitchFamily="34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05955" y="869277"/>
            <a:ext cx="608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NỘI DUNG BÀI HỌC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组合 34">
            <a:extLst>
              <a:ext uri="{FF2B5EF4-FFF2-40B4-BE49-F238E27FC236}">
                <a16:creationId xmlns:a16="http://schemas.microsoft.com/office/drawing/2014/main" xmlns="" id="{A7988D3B-5BD8-4AB8-A6DB-1E370662CC86}"/>
              </a:ext>
            </a:extLst>
          </p:cNvPr>
          <p:cNvGrpSpPr/>
          <p:nvPr/>
        </p:nvGrpSpPr>
        <p:grpSpPr>
          <a:xfrm>
            <a:off x="3526807" y="3383462"/>
            <a:ext cx="6233441" cy="541066"/>
            <a:chOff x="4934590" y="2100569"/>
            <a:chExt cx="6233441" cy="557958"/>
          </a:xfrm>
          <a:solidFill>
            <a:srgbClr val="195F9A"/>
          </a:solidFill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09A2EB2E-A78C-4628-8883-88B1EB9B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71" y="2100569"/>
              <a:ext cx="5568860" cy="557958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noFill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 sz="1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9" name="TextBox 105">
              <a:extLst>
                <a:ext uri="{FF2B5EF4-FFF2-40B4-BE49-F238E27FC236}">
                  <a16:creationId xmlns:a16="http://schemas.microsoft.com/office/drawing/2014/main" xmlns="" id="{485CFD57-CF87-4737-AF5D-C967B78DF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7237" y="2128829"/>
              <a:ext cx="5301525" cy="44696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b="1" dirty="0" smtClean="0">
                  <a:solidFill>
                    <a:schemeClr val="bg1"/>
                  </a:solidFill>
                </a:rPr>
                <a:t>Thực hành viết theo các bước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  <p:grpSp>
          <p:nvGrpSpPr>
            <p:cNvPr id="30" name="组合 40">
              <a:extLst>
                <a:ext uri="{FF2B5EF4-FFF2-40B4-BE49-F238E27FC236}">
                  <a16:creationId xmlns:a16="http://schemas.microsoft.com/office/drawing/2014/main" xmlns="" id="{46EC0435-8524-4F8C-8079-578EEF08DA8A}"/>
                </a:ext>
              </a:extLst>
            </p:cNvPr>
            <p:cNvGrpSpPr/>
            <p:nvPr/>
          </p:nvGrpSpPr>
          <p:grpSpPr>
            <a:xfrm>
              <a:off x="4934590" y="2100569"/>
              <a:ext cx="544548" cy="557958"/>
              <a:chOff x="2511588" y="3686579"/>
              <a:chExt cx="544548" cy="557958"/>
            </a:xfrm>
            <a:grpFill/>
          </p:grpSpPr>
          <p:sp>
            <p:nvSpPr>
              <p:cNvPr id="31" name="Rectangle 12">
                <a:extLst>
                  <a:ext uri="{FF2B5EF4-FFF2-40B4-BE49-F238E27FC236}">
                    <a16:creationId xmlns:a16="http://schemas.microsoft.com/office/drawing/2014/main" xmlns="" id="{FDF76E95-CF62-4147-8A99-6608E9EFE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588" y="3686579"/>
                <a:ext cx="544548" cy="5579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68562" tIns="34281" rIns="68562" bIns="3428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140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2" name="TextBox 106">
                <a:extLst>
                  <a:ext uri="{FF2B5EF4-FFF2-40B4-BE49-F238E27FC236}">
                    <a16:creationId xmlns:a16="http://schemas.microsoft.com/office/drawing/2014/main" xmlns="" id="{232DE2BC-6BC4-4006-B313-C1DE990F7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4949" y="3787048"/>
                <a:ext cx="377825" cy="3570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 lIns="68562" tIns="34281" rIns="68562" bIns="34281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 dirty="0" smtClean="0">
                    <a:solidFill>
                      <a:schemeClr val="bg1"/>
                    </a:solidFill>
                    <a:ea typeface="华文新魏" panose="02010800040101010101" pitchFamily="2" charset="-122"/>
                    <a:cs typeface="Arial" pitchFamily="34" charset="0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ea typeface="华文新魏" panose="02010800040101010101" pitchFamily="2" charset="-122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285" y="288351"/>
            <a:ext cx="9012151" cy="11432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THẢO LUẬN NHÓM THEO CẶP</a:t>
            </a:r>
            <a:endParaRPr lang="vi-V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72" y="1477742"/>
            <a:ext cx="11250383" cy="515507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vi-VN" sz="4400" dirty="0" smtClean="0"/>
              <a:t>1. </a:t>
            </a:r>
            <a:r>
              <a:rPr lang="de-DE" sz="4400" b="1" dirty="0" smtClean="0">
                <a:latin typeface="Arial" pitchFamily="34" charset="0"/>
                <a:cs typeface="Arial" pitchFamily="34" charset="0"/>
              </a:rPr>
              <a:t>Trong </a:t>
            </a:r>
            <a:r>
              <a:rPr lang="de-DE" sz="4400" b="1" dirty="0">
                <a:latin typeface="Arial" pitchFamily="34" charset="0"/>
                <a:cs typeface="Arial" pitchFamily="34" charset="0"/>
              </a:rPr>
              <a:t>hai </a:t>
            </a:r>
            <a:r>
              <a:rPr lang="de-DE" sz="4400" b="1" dirty="0" smtClean="0">
                <a:latin typeface="Arial" pitchFamily="34" charset="0"/>
                <a:cs typeface="Arial" pitchFamily="34" charset="0"/>
              </a:rPr>
              <a:t>văn bản</a:t>
            </a:r>
            <a:r>
              <a:rPr lang="de-DE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 cổ tích về loài người</a:t>
            </a:r>
            <a:r>
              <a:rPr lang="de-DE" sz="4400" b="1" dirty="0">
                <a:latin typeface="Arial" pitchFamily="34" charset="0"/>
                <a:cs typeface="Arial" pitchFamily="34" charset="0"/>
              </a:rPr>
              <a:t> và </a:t>
            </a:r>
            <a:r>
              <a:rPr lang="de-DE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Mây và sóng</a:t>
            </a:r>
            <a:r>
              <a:rPr lang="de-DE" sz="4400" b="1" dirty="0">
                <a:latin typeface="Arial" pitchFamily="34" charset="0"/>
                <a:cs typeface="Arial" pitchFamily="34" charset="0"/>
              </a:rPr>
              <a:t>, các tác giả đã đề cập đến vấn đề gì? Việc sử dụng hình thức thơ để thể hiện điều đó có tác dụng như thế nào?</a:t>
            </a:r>
            <a:endParaRPr lang="vi-VN" sz="4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vi-VN" sz="4400" b="1" dirty="0" smtClean="0"/>
              <a:t>2. </a:t>
            </a:r>
            <a:r>
              <a:rPr lang="de-DE" sz="4400" b="1" dirty="0" smtClean="0">
                <a:latin typeface="Arial" pitchFamily="34" charset="0"/>
                <a:cs typeface="Arial" pitchFamily="34" charset="0"/>
              </a:rPr>
              <a:t>Các </a:t>
            </a:r>
            <a:r>
              <a:rPr lang="de-DE" sz="4400" b="1" dirty="0">
                <a:latin typeface="Arial" pitchFamily="34" charset="0"/>
                <a:cs typeface="Arial" pitchFamily="34" charset="0"/>
              </a:rPr>
              <a:t>yếu tố tự sự và miêu tả trong hai </a:t>
            </a:r>
            <a:r>
              <a:rPr lang="de-DE" sz="4400" b="1" dirty="0" smtClean="0">
                <a:latin typeface="Arial" pitchFamily="34" charset="0"/>
                <a:cs typeface="Arial" pitchFamily="34" charset="0"/>
              </a:rPr>
              <a:t>văn bản</a:t>
            </a:r>
            <a:r>
              <a:rPr lang="de-DE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4400" b="1" dirty="0">
                <a:latin typeface="Arial" pitchFamily="34" charset="0"/>
                <a:cs typeface="Arial" pitchFamily="34" charset="0"/>
              </a:rPr>
              <a:t>đó có tác dụng như thế nào trong việc thể hiện tình cảm của nhà thơ</a:t>
            </a:r>
            <a:r>
              <a:rPr lang="de-DE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8" y="664417"/>
            <a:ext cx="11423175" cy="31296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de-DE" sz="3200" dirty="0">
                <a:latin typeface="Arial" pitchFamily="34" charset="0"/>
                <a:cs typeface="Arial" pitchFamily="34" charset="0"/>
              </a:rPr>
              <a:t>Hai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văn bản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i="1" dirty="0">
                <a:latin typeface="Arial" pitchFamily="34" charset="0"/>
                <a:cs typeface="Arial" pitchFamily="34" charset="0"/>
              </a:rPr>
              <a:t>Chuyện cổ tích về loài người</a:t>
            </a:r>
            <a:r>
              <a:rPr lang="de-DE" sz="3200" dirty="0">
                <a:latin typeface="Arial" pitchFamily="34" charset="0"/>
                <a:cs typeface="Arial" pitchFamily="34" charset="0"/>
              </a:rPr>
              <a:t> và </a:t>
            </a:r>
            <a:r>
              <a:rPr lang="de-DE" sz="3200" b="1" i="1" dirty="0">
                <a:latin typeface="Arial" pitchFamily="34" charset="0"/>
                <a:cs typeface="Arial" pitchFamily="34" charset="0"/>
              </a:rPr>
              <a:t>Mây và </a:t>
            </a:r>
            <a:r>
              <a:rPr lang="de-DE" sz="3200" b="1" i="1" dirty="0" smtClean="0">
                <a:latin typeface="Arial" pitchFamily="34" charset="0"/>
                <a:cs typeface="Arial" pitchFamily="34" charset="0"/>
              </a:rPr>
              <a:t>sóng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– tình yêu gia đình,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thiên </a:t>
            </a:r>
            <a:r>
              <a:rPr lang="de-DE" sz="3200" dirty="0">
                <a:latin typeface="Arial" pitchFamily="34" charset="0"/>
                <a:cs typeface="Arial" pitchFamily="34" charset="0"/>
              </a:rPr>
              <a:t>nhiên và cuộc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sống.</a:t>
            </a:r>
            <a:endParaRPr lang="vi-VN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Việc </a:t>
            </a:r>
            <a:r>
              <a:rPr lang="de-DE" sz="3200" dirty="0">
                <a:latin typeface="Arial" pitchFamily="34" charset="0"/>
                <a:cs typeface="Arial" pitchFamily="34" charset="0"/>
              </a:rPr>
              <a:t>sử dụng hình thức thơ </a:t>
            </a:r>
            <a:r>
              <a:rPr lang="vi-VN" sz="3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thông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điệp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truyền tải trọn vẹn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thơ </a:t>
            </a:r>
            <a:r>
              <a:rPr lang="de-DE" sz="3200" dirty="0">
                <a:latin typeface="Arial" pitchFamily="34" charset="0"/>
                <a:cs typeface="Arial" pitchFamily="34" charset="0"/>
              </a:rPr>
              <a:t>là thể loại trữ tình, phù hợp với việc bộc lộ tình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cảm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339" y="3784214"/>
            <a:ext cx="11236736" cy="181136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ác yếu tố tự sự và miêu tả trong hai văn bả </a:t>
            </a:r>
            <a:r>
              <a:rPr lang="vi-VN" sz="3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câu chuyện được tự kể, cảnh vật tự nói lên những điều cần thiết.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地图&#10;&#10;已生成高可信度的说明">
            <a:extLst>
              <a:ext uri="{FF2B5EF4-FFF2-40B4-BE49-F238E27FC236}">
                <a16:creationId xmlns:a16="http://schemas.microsoft.com/office/drawing/2014/main" xmlns="" id="{BEDA4094-3DB0-431C-A63E-CCC5A0175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MH_Others_1">
            <a:extLst>
              <a:ext uri="{FF2B5EF4-FFF2-40B4-BE49-F238E27FC236}">
                <a16:creationId xmlns:a16="http://schemas.microsoft.com/office/drawing/2014/main" xmlns="" id="{4CA85142-3A6D-41B9-AF75-511526BC569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37204" y="2336440"/>
            <a:ext cx="738664" cy="492443"/>
          </a:xfrm>
          <a:prstGeom prst="rect">
            <a:avLst/>
          </a:prstGeom>
          <a:noFill/>
        </p:spPr>
        <p:txBody>
          <a:bodyPr vert="horz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3200" noProof="1" smtClean="0">
                <a:solidFill>
                  <a:srgbClr val="195F9A"/>
                </a:solidFill>
                <a:latin typeface="Arial" pitchFamily="34" charset="0"/>
                <a:ea typeface="华文新魏" panose="02010800040101010101" pitchFamily="2" charset="-122"/>
                <a:cs typeface="Arial" pitchFamily="34" charset="0"/>
                <a:sym typeface="Arial" panose="020B0604020202020204" pitchFamily="34" charset="0"/>
              </a:rPr>
              <a:t>1</a:t>
            </a:r>
            <a:endParaRPr lang="zh-CN" altLang="en-US" sz="3200" noProof="1">
              <a:solidFill>
                <a:srgbClr val="195F9A"/>
              </a:solidFill>
              <a:latin typeface="Arial" pitchFamily="34" charset="0"/>
              <a:ea typeface="华文新魏" panose="02010800040101010101" pitchFamily="2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CCF2FCB2-8349-4B06-84C3-D965A6B24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03" y="1750238"/>
            <a:ext cx="45718" cy="1935308"/>
          </a:xfrm>
          <a:prstGeom prst="rect">
            <a:avLst/>
          </a:prstGeom>
          <a:solidFill>
            <a:srgbClr val="195F9A"/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400">
              <a:solidFill>
                <a:srgbClr val="195F9A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7D5276FA-BA43-4EFB-81B4-79EE4DE6F7A0}"/>
              </a:ext>
            </a:extLst>
          </p:cNvPr>
          <p:cNvSpPr/>
          <p:nvPr/>
        </p:nvSpPr>
        <p:spPr>
          <a:xfrm>
            <a:off x="3965785" y="1914825"/>
            <a:ext cx="6474750" cy="1569660"/>
          </a:xfrm>
          <a:prstGeom prst="rect">
            <a:avLst/>
          </a:prstGeom>
          <a:solidFill>
            <a:srgbClr val="195F9A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</a:rPr>
              <a:t>Yêu cầu đối với đoạn văn ghi lại cảm xúc về một bài thơ có yếu tố tự sự và miêu tả</a:t>
            </a:r>
            <a:endParaRPr kumimoji="1" lang="vi-VN" altLang="zh-CN" sz="32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678" y="265047"/>
            <a:ext cx="996563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/>
              <a:t>Yêu cầu đối với đoạn văn ghi lại cảm xúc về một bài thơ có yếu tố tự sự và miêu tả</a:t>
            </a:r>
            <a:endParaRPr kumimoji="1" lang="vi-VN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608" y="2209617"/>
            <a:ext cx="1126435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-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Giới thiệu nhan đề bài thơ và tên tác giả.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Thể hiện được cảm xúc chung về bài thơ.</a:t>
            </a:r>
          </a:p>
          <a:p>
            <a:pPr algn="just">
              <a:lnSpc>
                <a:spcPct val="150000"/>
              </a:lnSpc>
            </a:pP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- Nêu các chi tiết mang tính tự sự và miêu tả trong bài thơ; đánh giá ý nghĩa của chúng trong việc thể hiện tình cảm, cảm xúc của nhà thơ.</a:t>
            </a:r>
          </a:p>
          <a:p>
            <a:pPr algn="just">
              <a:lnSpc>
                <a:spcPct val="150000"/>
              </a:lnSpc>
            </a:pP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- Chỉ ra được nét độc đáo trong cách tự sự và miêu tả của nhà thơ.</a:t>
            </a:r>
            <a:endParaRPr lang="vi-VN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72" y="274703"/>
            <a:ext cx="9353345" cy="1143265"/>
          </a:xfrm>
          <a:solidFill>
            <a:srgbClr val="00D6B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vi-VN" sz="4000" b="1" dirty="0" smtClean="0">
                <a:solidFill>
                  <a:srgbClr val="C00000"/>
                </a:solidFill>
                <a:latin typeface="+mn-lt"/>
              </a:rPr>
              <a:t>Thực hành viết theo các bước</a:t>
            </a:r>
            <a:endParaRPr lang="vi-VN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72" y="1565040"/>
            <a:ext cx="5386216" cy="15637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2800" dirty="0" smtClean="0"/>
              <a:t>Trước khi viết</a:t>
            </a:r>
          </a:p>
          <a:p>
            <a:r>
              <a:rPr lang="vi-VN" sz="2800" dirty="0" smtClean="0"/>
              <a:t>Viết bài</a:t>
            </a:r>
          </a:p>
          <a:p>
            <a:r>
              <a:rPr lang="vi-VN" sz="2800" dirty="0" smtClean="0"/>
              <a:t>Chỉnh sửa</a:t>
            </a:r>
            <a:endParaRPr lang="vi-VN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4972" y="3243073"/>
            <a:ext cx="6092825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/>
              <a:t>- Lựa chọn đề tài.</a:t>
            </a:r>
          </a:p>
          <a:p>
            <a:pPr>
              <a:lnSpc>
                <a:spcPct val="150000"/>
              </a:lnSpc>
            </a:pPr>
            <a:r>
              <a:rPr lang="vi-VN" sz="2800" dirty="0" smtClean="0"/>
              <a:t>- Tìm ý.</a:t>
            </a:r>
          </a:p>
          <a:p>
            <a:pPr>
              <a:lnSpc>
                <a:spcPct val="150000"/>
              </a:lnSpc>
            </a:pPr>
            <a:r>
              <a:rPr lang="vi-VN" sz="2800" dirty="0" smtClean="0"/>
              <a:t>- Lập dàn ý.</a:t>
            </a:r>
            <a:endParaRPr lang="vi-VN" sz="2800" dirty="0"/>
          </a:p>
        </p:txBody>
      </p:sp>
      <p:grpSp>
        <p:nvGrpSpPr>
          <p:cNvPr id="6" name="组合 406"/>
          <p:cNvGrpSpPr/>
          <p:nvPr/>
        </p:nvGrpSpPr>
        <p:grpSpPr>
          <a:xfrm>
            <a:off x="7822183" y="2237990"/>
            <a:ext cx="3760515" cy="3055292"/>
            <a:chOff x="6962308" y="2908362"/>
            <a:chExt cx="3761005" cy="3054585"/>
          </a:xfrm>
        </p:grpSpPr>
        <p:grpSp>
          <p:nvGrpSpPr>
            <p:cNvPr id="8" name="组合 394"/>
            <p:cNvGrpSpPr/>
            <p:nvPr/>
          </p:nvGrpSpPr>
          <p:grpSpPr>
            <a:xfrm>
              <a:off x="6962308" y="5170997"/>
              <a:ext cx="3055540" cy="791950"/>
              <a:chOff x="6209872" y="5529837"/>
              <a:chExt cx="3055540" cy="791950"/>
            </a:xfrm>
          </p:grpSpPr>
          <p:grpSp>
            <p:nvGrpSpPr>
              <p:cNvPr id="83" name="组合 388"/>
              <p:cNvGrpSpPr/>
              <p:nvPr/>
            </p:nvGrpSpPr>
            <p:grpSpPr>
              <a:xfrm>
                <a:off x="6975677" y="5529837"/>
                <a:ext cx="2289735" cy="653049"/>
                <a:chOff x="9352182" y="6447288"/>
                <a:chExt cx="2289735" cy="653049"/>
              </a:xfrm>
            </p:grpSpPr>
            <p:sp>
              <p:nvSpPr>
                <p:cNvPr id="89" name="Freeform 50"/>
                <p:cNvSpPr>
                  <a:spLocks/>
                </p:cNvSpPr>
                <p:nvPr/>
              </p:nvSpPr>
              <p:spPr bwMode="auto">
                <a:xfrm>
                  <a:off x="9357602" y="6447288"/>
                  <a:ext cx="2276185" cy="653049"/>
                </a:xfrm>
                <a:custGeom>
                  <a:avLst/>
                  <a:gdLst>
                    <a:gd name="T0" fmla="*/ 130 w 355"/>
                    <a:gd name="T1" fmla="*/ 8 h 102"/>
                    <a:gd name="T2" fmla="*/ 16 w 355"/>
                    <a:gd name="T3" fmla="*/ 25 h 102"/>
                    <a:gd name="T4" fmla="*/ 1 w 355"/>
                    <a:gd name="T5" fmla="*/ 62 h 102"/>
                    <a:gd name="T6" fmla="*/ 64 w 355"/>
                    <a:gd name="T7" fmla="*/ 99 h 102"/>
                    <a:gd name="T8" fmla="*/ 142 w 355"/>
                    <a:gd name="T9" fmla="*/ 97 h 102"/>
                    <a:gd name="T10" fmla="*/ 225 w 355"/>
                    <a:gd name="T11" fmla="*/ 95 h 102"/>
                    <a:gd name="T12" fmla="*/ 308 w 355"/>
                    <a:gd name="T13" fmla="*/ 94 h 102"/>
                    <a:gd name="T14" fmla="*/ 353 w 355"/>
                    <a:gd name="T15" fmla="*/ 60 h 102"/>
                    <a:gd name="T16" fmla="*/ 347 w 355"/>
                    <a:gd name="T17" fmla="*/ 37 h 102"/>
                    <a:gd name="T18" fmla="*/ 305 w 355"/>
                    <a:gd name="T19" fmla="*/ 24 h 102"/>
                    <a:gd name="T20" fmla="*/ 130 w 355"/>
                    <a:gd name="T21" fmla="*/ 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5" h="102">
                      <a:moveTo>
                        <a:pt x="130" y="8"/>
                      </a:moveTo>
                      <a:cubicBezTo>
                        <a:pt x="92" y="2"/>
                        <a:pt x="48" y="0"/>
                        <a:pt x="16" y="25"/>
                      </a:cubicBezTo>
                      <a:cubicBezTo>
                        <a:pt x="5" y="33"/>
                        <a:pt x="0" y="48"/>
                        <a:pt x="1" y="62"/>
                      </a:cubicBezTo>
                      <a:cubicBezTo>
                        <a:pt x="4" y="90"/>
                        <a:pt x="44" y="97"/>
                        <a:pt x="64" y="99"/>
                      </a:cubicBezTo>
                      <a:cubicBezTo>
                        <a:pt x="90" y="100"/>
                        <a:pt x="116" y="99"/>
                        <a:pt x="142" y="97"/>
                      </a:cubicBezTo>
                      <a:cubicBezTo>
                        <a:pt x="170" y="95"/>
                        <a:pt x="198" y="93"/>
                        <a:pt x="225" y="95"/>
                      </a:cubicBezTo>
                      <a:cubicBezTo>
                        <a:pt x="250" y="97"/>
                        <a:pt x="284" y="102"/>
                        <a:pt x="308" y="94"/>
                      </a:cubicBezTo>
                      <a:cubicBezTo>
                        <a:pt x="324" y="89"/>
                        <a:pt x="350" y="78"/>
                        <a:pt x="353" y="60"/>
                      </a:cubicBezTo>
                      <a:cubicBezTo>
                        <a:pt x="355" y="50"/>
                        <a:pt x="355" y="43"/>
                        <a:pt x="347" y="37"/>
                      </a:cubicBezTo>
                      <a:cubicBezTo>
                        <a:pt x="336" y="28"/>
                        <a:pt x="325" y="25"/>
                        <a:pt x="305" y="24"/>
                      </a:cubicBezTo>
                      <a:cubicBezTo>
                        <a:pt x="305" y="24"/>
                        <a:pt x="196" y="18"/>
                        <a:pt x="13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0" name="Freeform 51"/>
                <p:cNvSpPr>
                  <a:spLocks/>
                </p:cNvSpPr>
                <p:nvPr/>
              </p:nvSpPr>
              <p:spPr bwMode="auto">
                <a:xfrm>
                  <a:off x="9352182" y="6466255"/>
                  <a:ext cx="2289735" cy="628661"/>
                </a:xfrm>
                <a:custGeom>
                  <a:avLst/>
                  <a:gdLst>
                    <a:gd name="T0" fmla="*/ 65 w 357"/>
                    <a:gd name="T1" fmla="*/ 97 h 98"/>
                    <a:gd name="T2" fmla="*/ 0 w 357"/>
                    <a:gd name="T3" fmla="*/ 59 h 98"/>
                    <a:gd name="T4" fmla="*/ 0 w 357"/>
                    <a:gd name="T5" fmla="*/ 55 h 98"/>
                    <a:gd name="T6" fmla="*/ 16 w 357"/>
                    <a:gd name="T7" fmla="*/ 21 h 98"/>
                    <a:gd name="T8" fmla="*/ 87 w 357"/>
                    <a:gd name="T9" fmla="*/ 0 h 98"/>
                    <a:gd name="T10" fmla="*/ 131 w 357"/>
                    <a:gd name="T11" fmla="*/ 4 h 98"/>
                    <a:gd name="T12" fmla="*/ 131 w 357"/>
                    <a:gd name="T13" fmla="*/ 5 h 98"/>
                    <a:gd name="T14" fmla="*/ 131 w 357"/>
                    <a:gd name="T15" fmla="*/ 7 h 98"/>
                    <a:gd name="T16" fmla="*/ 87 w 357"/>
                    <a:gd name="T17" fmla="*/ 3 h 98"/>
                    <a:gd name="T18" fmla="*/ 18 w 357"/>
                    <a:gd name="T19" fmla="*/ 23 h 98"/>
                    <a:gd name="T20" fmla="*/ 3 w 357"/>
                    <a:gd name="T21" fmla="*/ 55 h 98"/>
                    <a:gd name="T22" fmla="*/ 3 w 357"/>
                    <a:gd name="T23" fmla="*/ 59 h 98"/>
                    <a:gd name="T24" fmla="*/ 66 w 357"/>
                    <a:gd name="T25" fmla="*/ 94 h 98"/>
                    <a:gd name="T26" fmla="*/ 87 w 357"/>
                    <a:gd name="T27" fmla="*/ 95 h 98"/>
                    <a:gd name="T28" fmla="*/ 199 w 357"/>
                    <a:gd name="T29" fmla="*/ 90 h 98"/>
                    <a:gd name="T30" fmla="*/ 226 w 357"/>
                    <a:gd name="T31" fmla="*/ 91 h 98"/>
                    <a:gd name="T32" fmla="*/ 275 w 357"/>
                    <a:gd name="T33" fmla="*/ 94 h 98"/>
                    <a:gd name="T34" fmla="*/ 309 w 357"/>
                    <a:gd name="T35" fmla="*/ 90 h 98"/>
                    <a:gd name="T36" fmla="*/ 353 w 357"/>
                    <a:gd name="T37" fmla="*/ 56 h 98"/>
                    <a:gd name="T38" fmla="*/ 354 w 357"/>
                    <a:gd name="T39" fmla="*/ 48 h 98"/>
                    <a:gd name="T40" fmla="*/ 347 w 357"/>
                    <a:gd name="T41" fmla="*/ 35 h 98"/>
                    <a:gd name="T42" fmla="*/ 306 w 357"/>
                    <a:gd name="T43" fmla="*/ 23 h 98"/>
                    <a:gd name="T44" fmla="*/ 131 w 357"/>
                    <a:gd name="T45" fmla="*/ 7 h 98"/>
                    <a:gd name="T46" fmla="*/ 131 w 357"/>
                    <a:gd name="T47" fmla="*/ 5 h 98"/>
                    <a:gd name="T48" fmla="*/ 131 w 357"/>
                    <a:gd name="T49" fmla="*/ 4 h 98"/>
                    <a:gd name="T50" fmla="*/ 306 w 357"/>
                    <a:gd name="T51" fmla="*/ 20 h 98"/>
                    <a:gd name="T52" fmla="*/ 349 w 357"/>
                    <a:gd name="T53" fmla="*/ 33 h 98"/>
                    <a:gd name="T54" fmla="*/ 357 w 357"/>
                    <a:gd name="T55" fmla="*/ 48 h 98"/>
                    <a:gd name="T56" fmla="*/ 356 w 357"/>
                    <a:gd name="T57" fmla="*/ 57 h 98"/>
                    <a:gd name="T58" fmla="*/ 310 w 357"/>
                    <a:gd name="T59" fmla="*/ 93 h 98"/>
                    <a:gd name="T60" fmla="*/ 275 w 357"/>
                    <a:gd name="T61" fmla="*/ 97 h 98"/>
                    <a:gd name="T62" fmla="*/ 226 w 357"/>
                    <a:gd name="T63" fmla="*/ 94 h 98"/>
                    <a:gd name="T64" fmla="*/ 199 w 357"/>
                    <a:gd name="T65" fmla="*/ 93 h 98"/>
                    <a:gd name="T66" fmla="*/ 87 w 357"/>
                    <a:gd name="T67" fmla="*/ 98 h 98"/>
                    <a:gd name="T68" fmla="*/ 65 w 357"/>
                    <a:gd name="T69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57" h="98">
                      <a:moveTo>
                        <a:pt x="65" y="97"/>
                      </a:moveTo>
                      <a:cubicBezTo>
                        <a:pt x="45" y="96"/>
                        <a:pt x="4" y="89"/>
                        <a:pt x="0" y="59"/>
                      </a:cubicBezTo>
                      <a:cubicBezTo>
                        <a:pt x="0" y="58"/>
                        <a:pt x="0" y="56"/>
                        <a:pt x="0" y="55"/>
                      </a:cubicBezTo>
                      <a:cubicBezTo>
                        <a:pt x="0" y="42"/>
                        <a:pt x="6" y="29"/>
                        <a:pt x="16" y="21"/>
                      </a:cubicBezTo>
                      <a:cubicBezTo>
                        <a:pt x="36" y="5"/>
                        <a:pt x="62" y="0"/>
                        <a:pt x="87" y="0"/>
                      </a:cubicBezTo>
                      <a:cubicBezTo>
                        <a:pt x="102" y="0"/>
                        <a:pt x="117" y="1"/>
                        <a:pt x="131" y="4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7"/>
                        <a:pt x="131" y="7"/>
                        <a:pt x="131" y="7"/>
                      </a:cubicBezTo>
                      <a:cubicBezTo>
                        <a:pt x="117" y="4"/>
                        <a:pt x="102" y="3"/>
                        <a:pt x="87" y="3"/>
                      </a:cubicBezTo>
                      <a:cubicBezTo>
                        <a:pt x="62" y="3"/>
                        <a:pt x="38" y="8"/>
                        <a:pt x="18" y="23"/>
                      </a:cubicBezTo>
                      <a:cubicBezTo>
                        <a:pt x="9" y="30"/>
                        <a:pt x="3" y="43"/>
                        <a:pt x="3" y="55"/>
                      </a:cubicBezTo>
                      <a:cubicBezTo>
                        <a:pt x="3" y="56"/>
                        <a:pt x="3" y="57"/>
                        <a:pt x="3" y="59"/>
                      </a:cubicBezTo>
                      <a:cubicBezTo>
                        <a:pt x="6" y="85"/>
                        <a:pt x="45" y="93"/>
                        <a:pt x="66" y="94"/>
                      </a:cubicBezTo>
                      <a:cubicBezTo>
                        <a:pt x="73" y="95"/>
                        <a:pt x="80" y="95"/>
                        <a:pt x="87" y="95"/>
                      </a:cubicBezTo>
                      <a:cubicBezTo>
                        <a:pt x="124" y="95"/>
                        <a:pt x="162" y="90"/>
                        <a:pt x="199" y="90"/>
                      </a:cubicBezTo>
                      <a:cubicBezTo>
                        <a:pt x="208" y="90"/>
                        <a:pt x="217" y="90"/>
                        <a:pt x="226" y="91"/>
                      </a:cubicBezTo>
                      <a:cubicBezTo>
                        <a:pt x="241" y="92"/>
                        <a:pt x="259" y="94"/>
                        <a:pt x="275" y="94"/>
                      </a:cubicBezTo>
                      <a:cubicBezTo>
                        <a:pt x="287" y="94"/>
                        <a:pt x="299" y="93"/>
                        <a:pt x="309" y="90"/>
                      </a:cubicBezTo>
                      <a:cubicBezTo>
                        <a:pt x="325" y="84"/>
                        <a:pt x="350" y="74"/>
                        <a:pt x="353" y="56"/>
                      </a:cubicBezTo>
                      <a:cubicBezTo>
                        <a:pt x="353" y="53"/>
                        <a:pt x="354" y="50"/>
                        <a:pt x="354" y="48"/>
                      </a:cubicBezTo>
                      <a:cubicBezTo>
                        <a:pt x="354" y="43"/>
                        <a:pt x="352" y="39"/>
                        <a:pt x="347" y="35"/>
                      </a:cubicBezTo>
                      <a:cubicBezTo>
                        <a:pt x="337" y="26"/>
                        <a:pt x="326" y="24"/>
                        <a:pt x="306" y="23"/>
                      </a:cubicBezTo>
                      <a:cubicBezTo>
                        <a:pt x="306" y="23"/>
                        <a:pt x="197" y="16"/>
                        <a:pt x="131" y="7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4"/>
                        <a:pt x="131" y="4"/>
                        <a:pt x="131" y="4"/>
                      </a:cubicBezTo>
                      <a:cubicBezTo>
                        <a:pt x="197" y="13"/>
                        <a:pt x="306" y="20"/>
                        <a:pt x="306" y="20"/>
                      </a:cubicBezTo>
                      <a:cubicBezTo>
                        <a:pt x="326" y="21"/>
                        <a:pt x="338" y="23"/>
                        <a:pt x="349" y="33"/>
                      </a:cubicBezTo>
                      <a:cubicBezTo>
                        <a:pt x="355" y="37"/>
                        <a:pt x="357" y="42"/>
                        <a:pt x="357" y="48"/>
                      </a:cubicBezTo>
                      <a:cubicBezTo>
                        <a:pt x="357" y="51"/>
                        <a:pt x="356" y="54"/>
                        <a:pt x="356" y="57"/>
                      </a:cubicBezTo>
                      <a:cubicBezTo>
                        <a:pt x="352" y="77"/>
                        <a:pt x="326" y="87"/>
                        <a:pt x="310" y="93"/>
                      </a:cubicBezTo>
                      <a:cubicBezTo>
                        <a:pt x="299" y="96"/>
                        <a:pt x="288" y="97"/>
                        <a:pt x="275" y="97"/>
                      </a:cubicBezTo>
                      <a:cubicBezTo>
                        <a:pt x="258" y="97"/>
                        <a:pt x="241" y="95"/>
                        <a:pt x="226" y="94"/>
                      </a:cubicBezTo>
                      <a:cubicBezTo>
                        <a:pt x="217" y="93"/>
                        <a:pt x="208" y="93"/>
                        <a:pt x="199" y="93"/>
                      </a:cubicBezTo>
                      <a:cubicBezTo>
                        <a:pt x="162" y="93"/>
                        <a:pt x="124" y="98"/>
                        <a:pt x="87" y="98"/>
                      </a:cubicBezTo>
                      <a:cubicBezTo>
                        <a:pt x="80" y="98"/>
                        <a:pt x="73" y="98"/>
                        <a:pt x="65" y="97"/>
                      </a:cubicBezTo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1" name="Freeform 52"/>
                <p:cNvSpPr>
                  <a:spLocks/>
                </p:cNvSpPr>
                <p:nvPr/>
              </p:nvSpPr>
              <p:spPr bwMode="auto">
                <a:xfrm>
                  <a:off x="9428055" y="6685745"/>
                  <a:ext cx="2143408" cy="338719"/>
                </a:xfrm>
                <a:custGeom>
                  <a:avLst/>
                  <a:gdLst>
                    <a:gd name="T0" fmla="*/ 13 w 334"/>
                    <a:gd name="T1" fmla="*/ 0 h 53"/>
                    <a:gd name="T2" fmla="*/ 3 w 334"/>
                    <a:gd name="T3" fmla="*/ 22 h 53"/>
                    <a:gd name="T4" fmla="*/ 74 w 334"/>
                    <a:gd name="T5" fmla="*/ 53 h 53"/>
                    <a:gd name="T6" fmla="*/ 79 w 334"/>
                    <a:gd name="T7" fmla="*/ 53 h 53"/>
                    <a:gd name="T8" fmla="*/ 200 w 334"/>
                    <a:gd name="T9" fmla="*/ 46 h 53"/>
                    <a:gd name="T10" fmla="*/ 242 w 334"/>
                    <a:gd name="T11" fmla="*/ 50 h 53"/>
                    <a:gd name="T12" fmla="*/ 264 w 334"/>
                    <a:gd name="T13" fmla="*/ 51 h 53"/>
                    <a:gd name="T14" fmla="*/ 328 w 334"/>
                    <a:gd name="T15" fmla="*/ 23 h 53"/>
                    <a:gd name="T16" fmla="*/ 327 w 334"/>
                    <a:gd name="T17" fmla="*/ 10 h 53"/>
                    <a:gd name="T18" fmla="*/ 311 w 334"/>
                    <a:gd name="T19" fmla="*/ 17 h 53"/>
                    <a:gd name="T20" fmla="*/ 231 w 334"/>
                    <a:gd name="T21" fmla="*/ 37 h 53"/>
                    <a:gd name="T22" fmla="*/ 228 w 334"/>
                    <a:gd name="T23" fmla="*/ 37 h 53"/>
                    <a:gd name="T24" fmla="*/ 145 w 334"/>
                    <a:gd name="T25" fmla="*/ 36 h 53"/>
                    <a:gd name="T26" fmla="*/ 114 w 334"/>
                    <a:gd name="T27" fmla="*/ 37 h 53"/>
                    <a:gd name="T28" fmla="*/ 111 w 334"/>
                    <a:gd name="T29" fmla="*/ 37 h 53"/>
                    <a:gd name="T30" fmla="*/ 25 w 334"/>
                    <a:gd name="T31" fmla="*/ 8 h 53"/>
                    <a:gd name="T32" fmla="*/ 13 w 334"/>
                    <a:gd name="T3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4" h="53">
                      <a:moveTo>
                        <a:pt x="13" y="0"/>
                      </a:moveTo>
                      <a:cubicBezTo>
                        <a:pt x="5" y="0"/>
                        <a:pt x="0" y="11"/>
                        <a:pt x="3" y="22"/>
                      </a:cubicBezTo>
                      <a:cubicBezTo>
                        <a:pt x="3" y="22"/>
                        <a:pt x="6" y="53"/>
                        <a:pt x="74" y="53"/>
                      </a:cubicBezTo>
                      <a:cubicBezTo>
                        <a:pt x="75" y="53"/>
                        <a:pt x="77" y="53"/>
                        <a:pt x="79" y="53"/>
                      </a:cubicBezTo>
                      <a:cubicBezTo>
                        <a:pt x="130" y="52"/>
                        <a:pt x="166" y="46"/>
                        <a:pt x="200" y="46"/>
                      </a:cubicBezTo>
                      <a:cubicBezTo>
                        <a:pt x="214" y="46"/>
                        <a:pt x="228" y="47"/>
                        <a:pt x="242" y="50"/>
                      </a:cubicBezTo>
                      <a:cubicBezTo>
                        <a:pt x="250" y="51"/>
                        <a:pt x="257" y="51"/>
                        <a:pt x="264" y="51"/>
                      </a:cubicBezTo>
                      <a:cubicBezTo>
                        <a:pt x="296" y="51"/>
                        <a:pt x="320" y="39"/>
                        <a:pt x="328" y="23"/>
                      </a:cubicBezTo>
                      <a:cubicBezTo>
                        <a:pt x="334" y="13"/>
                        <a:pt x="332" y="10"/>
                        <a:pt x="327" y="10"/>
                      </a:cubicBezTo>
                      <a:cubicBezTo>
                        <a:pt x="323" y="10"/>
                        <a:pt x="316" y="13"/>
                        <a:pt x="311" y="17"/>
                      </a:cubicBezTo>
                      <a:cubicBezTo>
                        <a:pt x="299" y="27"/>
                        <a:pt x="266" y="37"/>
                        <a:pt x="231" y="37"/>
                      </a:cubicBezTo>
                      <a:cubicBezTo>
                        <a:pt x="230" y="37"/>
                        <a:pt x="229" y="37"/>
                        <a:pt x="228" y="37"/>
                      </a:cubicBezTo>
                      <a:cubicBezTo>
                        <a:pt x="203" y="37"/>
                        <a:pt x="172" y="36"/>
                        <a:pt x="145" y="36"/>
                      </a:cubicBezTo>
                      <a:cubicBezTo>
                        <a:pt x="134" y="36"/>
                        <a:pt x="123" y="36"/>
                        <a:pt x="114" y="37"/>
                      </a:cubicBezTo>
                      <a:cubicBezTo>
                        <a:pt x="113" y="37"/>
                        <a:pt x="112" y="37"/>
                        <a:pt x="111" y="37"/>
                      </a:cubicBezTo>
                      <a:cubicBezTo>
                        <a:pt x="81" y="37"/>
                        <a:pt x="36" y="20"/>
                        <a:pt x="25" y="8"/>
                      </a:cubicBezTo>
                      <a:cubicBezTo>
                        <a:pt x="21" y="2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DC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2" name="Freeform 53"/>
                <p:cNvSpPr>
                  <a:spLocks noEditPoints="1"/>
                </p:cNvSpPr>
                <p:nvPr/>
              </p:nvSpPr>
              <p:spPr bwMode="auto">
                <a:xfrm>
                  <a:off x="9447023" y="6550258"/>
                  <a:ext cx="2097342" cy="455237"/>
                </a:xfrm>
                <a:custGeom>
                  <a:avLst/>
                  <a:gdLst>
                    <a:gd name="T0" fmla="*/ 63 w 327"/>
                    <a:gd name="T1" fmla="*/ 69 h 71"/>
                    <a:gd name="T2" fmla="*/ 77 w 327"/>
                    <a:gd name="T3" fmla="*/ 71 h 71"/>
                    <a:gd name="T4" fmla="*/ 107 w 327"/>
                    <a:gd name="T5" fmla="*/ 66 h 71"/>
                    <a:gd name="T6" fmla="*/ 95 w 327"/>
                    <a:gd name="T7" fmla="*/ 71 h 71"/>
                    <a:gd name="T8" fmla="*/ 243 w 327"/>
                    <a:gd name="T9" fmla="*/ 68 h 71"/>
                    <a:gd name="T10" fmla="*/ 260 w 327"/>
                    <a:gd name="T11" fmla="*/ 68 h 71"/>
                    <a:gd name="T12" fmla="*/ 227 w 327"/>
                    <a:gd name="T13" fmla="*/ 70 h 71"/>
                    <a:gd name="T14" fmla="*/ 215 w 327"/>
                    <a:gd name="T15" fmla="*/ 64 h 71"/>
                    <a:gd name="T16" fmla="*/ 123 w 327"/>
                    <a:gd name="T17" fmla="*/ 68 h 71"/>
                    <a:gd name="T18" fmla="*/ 140 w 327"/>
                    <a:gd name="T19" fmla="*/ 67 h 71"/>
                    <a:gd name="T20" fmla="*/ 125 w 327"/>
                    <a:gd name="T21" fmla="*/ 70 h 71"/>
                    <a:gd name="T22" fmla="*/ 33 w 327"/>
                    <a:gd name="T23" fmla="*/ 65 h 71"/>
                    <a:gd name="T24" fmla="*/ 50 w 327"/>
                    <a:gd name="T25" fmla="*/ 68 h 71"/>
                    <a:gd name="T26" fmla="*/ 275 w 327"/>
                    <a:gd name="T27" fmla="*/ 65 h 71"/>
                    <a:gd name="T28" fmla="*/ 287 w 327"/>
                    <a:gd name="T29" fmla="*/ 67 h 71"/>
                    <a:gd name="T30" fmla="*/ 273 w 327"/>
                    <a:gd name="T31" fmla="*/ 67 h 71"/>
                    <a:gd name="T32" fmla="*/ 167 w 327"/>
                    <a:gd name="T33" fmla="*/ 63 h 71"/>
                    <a:gd name="T34" fmla="*/ 155 w 327"/>
                    <a:gd name="T35" fmla="*/ 68 h 71"/>
                    <a:gd name="T36" fmla="*/ 183 w 327"/>
                    <a:gd name="T37" fmla="*/ 65 h 71"/>
                    <a:gd name="T38" fmla="*/ 197 w 327"/>
                    <a:gd name="T39" fmla="*/ 68 h 71"/>
                    <a:gd name="T40" fmla="*/ 7 w 327"/>
                    <a:gd name="T41" fmla="*/ 52 h 71"/>
                    <a:gd name="T42" fmla="*/ 18 w 327"/>
                    <a:gd name="T43" fmla="*/ 62 h 71"/>
                    <a:gd name="T44" fmla="*/ 303 w 327"/>
                    <a:gd name="T45" fmla="*/ 56 h 71"/>
                    <a:gd name="T46" fmla="*/ 305 w 327"/>
                    <a:gd name="T47" fmla="*/ 61 h 71"/>
                    <a:gd name="T48" fmla="*/ 324 w 327"/>
                    <a:gd name="T49" fmla="*/ 41 h 71"/>
                    <a:gd name="T50" fmla="*/ 320 w 327"/>
                    <a:gd name="T51" fmla="*/ 29 h 71"/>
                    <a:gd name="T52" fmla="*/ 327 w 327"/>
                    <a:gd name="T53" fmla="*/ 39 h 71"/>
                    <a:gd name="T54" fmla="*/ 4 w 327"/>
                    <a:gd name="T55" fmla="*/ 25 h 71"/>
                    <a:gd name="T56" fmla="*/ 8 w 327"/>
                    <a:gd name="T57" fmla="*/ 28 h 71"/>
                    <a:gd name="T58" fmla="*/ 293 w 327"/>
                    <a:gd name="T59" fmla="*/ 20 h 71"/>
                    <a:gd name="T60" fmla="*/ 308 w 327"/>
                    <a:gd name="T61" fmla="*/ 20 h 71"/>
                    <a:gd name="T62" fmla="*/ 263 w 327"/>
                    <a:gd name="T63" fmla="*/ 18 h 71"/>
                    <a:gd name="T64" fmla="*/ 276 w 327"/>
                    <a:gd name="T65" fmla="*/ 14 h 71"/>
                    <a:gd name="T66" fmla="*/ 275 w 327"/>
                    <a:gd name="T67" fmla="*/ 19 h 71"/>
                    <a:gd name="T68" fmla="*/ 33 w 327"/>
                    <a:gd name="T69" fmla="*/ 9 h 71"/>
                    <a:gd name="T70" fmla="*/ 20 w 327"/>
                    <a:gd name="T71" fmla="*/ 17 h 71"/>
                    <a:gd name="T72" fmla="*/ 231 w 327"/>
                    <a:gd name="T73" fmla="*/ 14 h 71"/>
                    <a:gd name="T74" fmla="*/ 248 w 327"/>
                    <a:gd name="T75" fmla="*/ 15 h 71"/>
                    <a:gd name="T76" fmla="*/ 215 w 327"/>
                    <a:gd name="T77" fmla="*/ 15 h 71"/>
                    <a:gd name="T78" fmla="*/ 216 w 327"/>
                    <a:gd name="T79" fmla="*/ 11 h 71"/>
                    <a:gd name="T80" fmla="*/ 216 w 327"/>
                    <a:gd name="T81" fmla="*/ 15 h 71"/>
                    <a:gd name="T82" fmla="*/ 171 w 327"/>
                    <a:gd name="T83" fmla="*/ 10 h 71"/>
                    <a:gd name="T84" fmla="*/ 188 w 327"/>
                    <a:gd name="T85" fmla="*/ 11 h 71"/>
                    <a:gd name="T86" fmla="*/ 155 w 327"/>
                    <a:gd name="T87" fmla="*/ 11 h 71"/>
                    <a:gd name="T88" fmla="*/ 156 w 327"/>
                    <a:gd name="T89" fmla="*/ 6 h 71"/>
                    <a:gd name="T90" fmla="*/ 156 w 327"/>
                    <a:gd name="T91" fmla="*/ 11 h 71"/>
                    <a:gd name="T92" fmla="*/ 108 w 327"/>
                    <a:gd name="T93" fmla="*/ 6 h 71"/>
                    <a:gd name="T94" fmla="*/ 126 w 327"/>
                    <a:gd name="T95" fmla="*/ 3 h 71"/>
                    <a:gd name="T96" fmla="*/ 125 w 327"/>
                    <a:gd name="T97" fmla="*/ 8 h 71"/>
                    <a:gd name="T98" fmla="*/ 60 w 327"/>
                    <a:gd name="T99" fmla="*/ 1 h 71"/>
                    <a:gd name="T100" fmla="*/ 49 w 327"/>
                    <a:gd name="T101" fmla="*/ 8 h 71"/>
                    <a:gd name="T102" fmla="*/ 80 w 327"/>
                    <a:gd name="T103" fmla="*/ 5 h 71"/>
                    <a:gd name="T104" fmla="*/ 80 w 327"/>
                    <a:gd name="T105" fmla="*/ 0 h 71"/>
                    <a:gd name="T106" fmla="*/ 90 w 327"/>
                    <a:gd name="T107" fmla="*/ 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7" h="71">
                      <a:moveTo>
                        <a:pt x="77" y="71"/>
                      </a:moveTo>
                      <a:cubicBezTo>
                        <a:pt x="73" y="71"/>
                        <a:pt x="69" y="71"/>
                        <a:pt x="65" y="71"/>
                      </a:cubicBezTo>
                      <a:cubicBezTo>
                        <a:pt x="64" y="71"/>
                        <a:pt x="63" y="70"/>
                        <a:pt x="63" y="69"/>
                      </a:cubicBezTo>
                      <a:cubicBezTo>
                        <a:pt x="63" y="69"/>
                        <a:pt x="63" y="69"/>
                        <a:pt x="63" y="69"/>
                      </a:cubicBezTo>
                      <a:cubicBezTo>
                        <a:pt x="63" y="67"/>
                        <a:pt x="64" y="66"/>
                        <a:pt x="65" y="66"/>
                      </a:cubicBezTo>
                      <a:cubicBezTo>
                        <a:pt x="69" y="67"/>
                        <a:pt x="73" y="67"/>
                        <a:pt x="77" y="67"/>
                      </a:cubicBezTo>
                      <a:cubicBezTo>
                        <a:pt x="79" y="67"/>
                        <a:pt x="80" y="68"/>
                        <a:pt x="80" y="69"/>
                      </a:cubicBezTo>
                      <a:cubicBezTo>
                        <a:pt x="80" y="70"/>
                        <a:pt x="79" y="71"/>
                        <a:pt x="77" y="71"/>
                      </a:cubicBezTo>
                      <a:close/>
                      <a:moveTo>
                        <a:pt x="93" y="69"/>
                      </a:moveTo>
                      <a:cubicBezTo>
                        <a:pt x="93" y="69"/>
                        <a:pt x="93" y="69"/>
                        <a:pt x="93" y="69"/>
                      </a:cubicBezTo>
                      <a:cubicBezTo>
                        <a:pt x="93" y="67"/>
                        <a:pt x="94" y="66"/>
                        <a:pt x="95" y="66"/>
                      </a:cubicBezTo>
                      <a:cubicBezTo>
                        <a:pt x="99" y="66"/>
                        <a:pt x="103" y="66"/>
                        <a:pt x="107" y="66"/>
                      </a:cubicBezTo>
                      <a:cubicBezTo>
                        <a:pt x="109" y="66"/>
                        <a:pt x="110" y="67"/>
                        <a:pt x="110" y="68"/>
                      </a:cubicBezTo>
                      <a:cubicBezTo>
                        <a:pt x="110" y="70"/>
                        <a:pt x="109" y="71"/>
                        <a:pt x="107" y="71"/>
                      </a:cubicBezTo>
                      <a:cubicBezTo>
                        <a:pt x="103" y="71"/>
                        <a:pt x="99" y="71"/>
                        <a:pt x="95" y="71"/>
                      </a:cubicBezTo>
                      <a:cubicBezTo>
                        <a:pt x="95" y="71"/>
                        <a:pt x="95" y="71"/>
                        <a:pt x="95" y="71"/>
                      </a:cubicBezTo>
                      <a:cubicBezTo>
                        <a:pt x="94" y="71"/>
                        <a:pt x="93" y="70"/>
                        <a:pt x="93" y="69"/>
                      </a:cubicBezTo>
                      <a:close/>
                      <a:moveTo>
                        <a:pt x="245" y="71"/>
                      </a:moveTo>
                      <a:cubicBezTo>
                        <a:pt x="244" y="71"/>
                        <a:pt x="243" y="70"/>
                        <a:pt x="243" y="69"/>
                      </a:cubicBezTo>
                      <a:cubicBezTo>
                        <a:pt x="243" y="68"/>
                        <a:pt x="243" y="68"/>
                        <a:pt x="243" y="68"/>
                      </a:cubicBezTo>
                      <a:cubicBezTo>
                        <a:pt x="243" y="67"/>
                        <a:pt x="244" y="66"/>
                        <a:pt x="245" y="66"/>
                      </a:cubicBezTo>
                      <a:cubicBezTo>
                        <a:pt x="248" y="66"/>
                        <a:pt x="250" y="66"/>
                        <a:pt x="252" y="66"/>
                      </a:cubicBezTo>
                      <a:cubicBezTo>
                        <a:pt x="254" y="66"/>
                        <a:pt x="255" y="66"/>
                        <a:pt x="257" y="66"/>
                      </a:cubicBezTo>
                      <a:cubicBezTo>
                        <a:pt x="258" y="66"/>
                        <a:pt x="260" y="67"/>
                        <a:pt x="260" y="68"/>
                      </a:cubicBezTo>
                      <a:cubicBezTo>
                        <a:pt x="260" y="70"/>
                        <a:pt x="259" y="71"/>
                        <a:pt x="257" y="71"/>
                      </a:cubicBezTo>
                      <a:cubicBezTo>
                        <a:pt x="256" y="71"/>
                        <a:pt x="254" y="71"/>
                        <a:pt x="252" y="71"/>
                      </a:cubicBezTo>
                      <a:cubicBezTo>
                        <a:pt x="250" y="71"/>
                        <a:pt x="247" y="71"/>
                        <a:pt x="245" y="71"/>
                      </a:cubicBezTo>
                      <a:close/>
                      <a:moveTo>
                        <a:pt x="227" y="70"/>
                      </a:moveTo>
                      <a:cubicBezTo>
                        <a:pt x="223" y="70"/>
                        <a:pt x="219" y="69"/>
                        <a:pt x="215" y="69"/>
                      </a:cubicBezTo>
                      <a:cubicBezTo>
                        <a:pt x="214" y="69"/>
                        <a:pt x="213" y="68"/>
                        <a:pt x="213" y="67"/>
                      </a:cubicBezTo>
                      <a:cubicBezTo>
                        <a:pt x="213" y="67"/>
                        <a:pt x="213" y="67"/>
                        <a:pt x="213" y="67"/>
                      </a:cubicBezTo>
                      <a:cubicBezTo>
                        <a:pt x="213" y="65"/>
                        <a:pt x="214" y="64"/>
                        <a:pt x="215" y="64"/>
                      </a:cubicBezTo>
                      <a:cubicBezTo>
                        <a:pt x="219" y="65"/>
                        <a:pt x="223" y="65"/>
                        <a:pt x="227" y="65"/>
                      </a:cubicBezTo>
                      <a:cubicBezTo>
                        <a:pt x="229" y="65"/>
                        <a:pt x="230" y="66"/>
                        <a:pt x="230" y="68"/>
                      </a:cubicBezTo>
                      <a:cubicBezTo>
                        <a:pt x="230" y="69"/>
                        <a:pt x="228" y="70"/>
                        <a:pt x="227" y="70"/>
                      </a:cubicBezTo>
                      <a:close/>
                      <a:moveTo>
                        <a:pt x="123" y="68"/>
                      </a:moveTo>
                      <a:cubicBezTo>
                        <a:pt x="123" y="67"/>
                        <a:pt x="123" y="67"/>
                        <a:pt x="123" y="67"/>
                      </a:cubicBezTo>
                      <a:cubicBezTo>
                        <a:pt x="123" y="66"/>
                        <a:pt x="124" y="65"/>
                        <a:pt x="125" y="65"/>
                      </a:cubicBezTo>
                      <a:cubicBezTo>
                        <a:pt x="129" y="65"/>
                        <a:pt x="133" y="65"/>
                        <a:pt x="137" y="64"/>
                      </a:cubicBezTo>
                      <a:cubicBezTo>
                        <a:pt x="139" y="64"/>
                        <a:pt x="140" y="65"/>
                        <a:pt x="140" y="67"/>
                      </a:cubicBezTo>
                      <a:cubicBezTo>
                        <a:pt x="140" y="68"/>
                        <a:pt x="139" y="69"/>
                        <a:pt x="137" y="69"/>
                      </a:cubicBezTo>
                      <a:cubicBezTo>
                        <a:pt x="133" y="69"/>
                        <a:pt x="129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4" y="70"/>
                        <a:pt x="123" y="69"/>
                        <a:pt x="123" y="68"/>
                      </a:cubicBezTo>
                      <a:close/>
                      <a:moveTo>
                        <a:pt x="47" y="70"/>
                      </a:moveTo>
                      <a:cubicBezTo>
                        <a:pt x="43" y="69"/>
                        <a:pt x="39" y="69"/>
                        <a:pt x="35" y="68"/>
                      </a:cubicBezTo>
                      <a:cubicBezTo>
                        <a:pt x="34" y="67"/>
                        <a:pt x="33" y="66"/>
                        <a:pt x="33" y="65"/>
                      </a:cubicBezTo>
                      <a:cubicBezTo>
                        <a:pt x="33" y="65"/>
                        <a:pt x="33" y="65"/>
                        <a:pt x="33" y="65"/>
                      </a:cubicBezTo>
                      <a:cubicBezTo>
                        <a:pt x="34" y="64"/>
                        <a:pt x="35" y="63"/>
                        <a:pt x="36" y="63"/>
                      </a:cubicBezTo>
                      <a:cubicBezTo>
                        <a:pt x="40" y="64"/>
                        <a:pt x="44" y="65"/>
                        <a:pt x="48" y="65"/>
                      </a:cubicBezTo>
                      <a:cubicBezTo>
                        <a:pt x="49" y="65"/>
                        <a:pt x="50" y="66"/>
                        <a:pt x="50" y="68"/>
                      </a:cubicBezTo>
                      <a:cubicBezTo>
                        <a:pt x="50" y="69"/>
                        <a:pt x="49" y="70"/>
                        <a:pt x="47" y="70"/>
                      </a:cubicBezTo>
                      <a:close/>
                      <a:moveTo>
                        <a:pt x="273" y="67"/>
                      </a:moveTo>
                      <a:cubicBezTo>
                        <a:pt x="273" y="67"/>
                        <a:pt x="273" y="67"/>
                        <a:pt x="273" y="67"/>
                      </a:cubicBezTo>
                      <a:cubicBezTo>
                        <a:pt x="273" y="66"/>
                        <a:pt x="274" y="65"/>
                        <a:pt x="275" y="65"/>
                      </a:cubicBezTo>
                      <a:cubicBezTo>
                        <a:pt x="277" y="64"/>
                        <a:pt x="280" y="64"/>
                        <a:pt x="282" y="63"/>
                      </a:cubicBezTo>
                      <a:cubicBezTo>
                        <a:pt x="283" y="63"/>
                        <a:pt x="285" y="62"/>
                        <a:pt x="286" y="62"/>
                      </a:cubicBezTo>
                      <a:cubicBezTo>
                        <a:pt x="287" y="62"/>
                        <a:pt x="289" y="62"/>
                        <a:pt x="289" y="64"/>
                      </a:cubicBezTo>
                      <a:cubicBezTo>
                        <a:pt x="290" y="65"/>
                        <a:pt x="289" y="66"/>
                        <a:pt x="287" y="67"/>
                      </a:cubicBezTo>
                      <a:cubicBezTo>
                        <a:pt x="286" y="67"/>
                        <a:pt x="285" y="67"/>
                        <a:pt x="283" y="68"/>
                      </a:cubicBezTo>
                      <a:cubicBezTo>
                        <a:pt x="281" y="68"/>
                        <a:pt x="278" y="69"/>
                        <a:pt x="276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4" y="69"/>
                        <a:pt x="273" y="69"/>
                        <a:pt x="273" y="67"/>
                      </a:cubicBezTo>
                      <a:close/>
                      <a:moveTo>
                        <a:pt x="153" y="66"/>
                      </a:moveTo>
                      <a:cubicBezTo>
                        <a:pt x="153" y="66"/>
                        <a:pt x="153" y="66"/>
                        <a:pt x="153" y="66"/>
                      </a:cubicBezTo>
                      <a:cubicBezTo>
                        <a:pt x="153" y="65"/>
                        <a:pt x="154" y="64"/>
                        <a:pt x="155" y="64"/>
                      </a:cubicBezTo>
                      <a:cubicBezTo>
                        <a:pt x="159" y="63"/>
                        <a:pt x="163" y="63"/>
                        <a:pt x="167" y="63"/>
                      </a:cubicBezTo>
                      <a:cubicBezTo>
                        <a:pt x="169" y="63"/>
                        <a:pt x="170" y="64"/>
                        <a:pt x="170" y="65"/>
                      </a:cubicBezTo>
                      <a:cubicBezTo>
                        <a:pt x="170" y="67"/>
                        <a:pt x="169" y="68"/>
                        <a:pt x="167" y="68"/>
                      </a:cubicBezTo>
                      <a:cubicBezTo>
                        <a:pt x="163" y="68"/>
                        <a:pt x="159" y="68"/>
                        <a:pt x="155" y="68"/>
                      </a:cubicBezTo>
                      <a:cubicBezTo>
                        <a:pt x="155" y="68"/>
                        <a:pt x="155" y="68"/>
                        <a:pt x="155" y="68"/>
                      </a:cubicBezTo>
                      <a:cubicBezTo>
                        <a:pt x="154" y="68"/>
                        <a:pt x="153" y="67"/>
                        <a:pt x="153" y="66"/>
                      </a:cubicBezTo>
                      <a:close/>
                      <a:moveTo>
                        <a:pt x="197" y="68"/>
                      </a:moveTo>
                      <a:cubicBezTo>
                        <a:pt x="193" y="68"/>
                        <a:pt x="189" y="68"/>
                        <a:pt x="185" y="68"/>
                      </a:cubicBezTo>
                      <a:cubicBezTo>
                        <a:pt x="184" y="68"/>
                        <a:pt x="183" y="67"/>
                        <a:pt x="183" y="65"/>
                      </a:cubicBezTo>
                      <a:cubicBezTo>
                        <a:pt x="183" y="64"/>
                        <a:pt x="184" y="63"/>
                        <a:pt x="185" y="63"/>
                      </a:cubicBezTo>
                      <a:cubicBezTo>
                        <a:pt x="189" y="63"/>
                        <a:pt x="193" y="63"/>
                        <a:pt x="197" y="63"/>
                      </a:cubicBezTo>
                      <a:cubicBezTo>
                        <a:pt x="199" y="63"/>
                        <a:pt x="200" y="64"/>
                        <a:pt x="200" y="66"/>
                      </a:cubicBezTo>
                      <a:cubicBezTo>
                        <a:pt x="200" y="67"/>
                        <a:pt x="199" y="68"/>
                        <a:pt x="197" y="68"/>
                      </a:cubicBezTo>
                      <a:close/>
                      <a:moveTo>
                        <a:pt x="17" y="62"/>
                      </a:moveTo>
                      <a:cubicBezTo>
                        <a:pt x="13" y="60"/>
                        <a:pt x="10" y="58"/>
                        <a:pt x="7" y="55"/>
                      </a:cubicBezTo>
                      <a:cubicBezTo>
                        <a:pt x="6" y="55"/>
                        <a:pt x="6" y="54"/>
                        <a:pt x="6" y="54"/>
                      </a:cubicBezTo>
                      <a:cubicBezTo>
                        <a:pt x="6" y="53"/>
                        <a:pt x="6" y="52"/>
                        <a:pt x="7" y="52"/>
                      </a:cubicBezTo>
                      <a:cubicBezTo>
                        <a:pt x="7" y="51"/>
                        <a:pt x="9" y="51"/>
                        <a:pt x="10" y="52"/>
                      </a:cubicBezTo>
                      <a:cubicBezTo>
                        <a:pt x="12" y="54"/>
                        <a:pt x="16" y="56"/>
                        <a:pt x="19" y="58"/>
                      </a:cubicBezTo>
                      <a:cubicBezTo>
                        <a:pt x="21" y="58"/>
                        <a:pt x="21" y="60"/>
                        <a:pt x="21" y="61"/>
                      </a:cubicBezTo>
                      <a:cubicBezTo>
                        <a:pt x="20" y="62"/>
                        <a:pt x="19" y="62"/>
                        <a:pt x="18" y="62"/>
                      </a:cubicBezTo>
                      <a:lnTo>
                        <a:pt x="17" y="62"/>
                      </a:lnTo>
                      <a:close/>
                      <a:moveTo>
                        <a:pt x="302" y="59"/>
                      </a:moveTo>
                      <a:cubicBezTo>
                        <a:pt x="301" y="59"/>
                        <a:pt x="301" y="59"/>
                        <a:pt x="301" y="59"/>
                      </a:cubicBezTo>
                      <a:cubicBezTo>
                        <a:pt x="301" y="58"/>
                        <a:pt x="302" y="57"/>
                        <a:pt x="303" y="56"/>
                      </a:cubicBezTo>
                      <a:cubicBezTo>
                        <a:pt x="307" y="55"/>
                        <a:pt x="310" y="53"/>
                        <a:pt x="313" y="51"/>
                      </a:cubicBezTo>
                      <a:cubicBezTo>
                        <a:pt x="314" y="50"/>
                        <a:pt x="316" y="50"/>
                        <a:pt x="316" y="51"/>
                      </a:cubicBezTo>
                      <a:cubicBezTo>
                        <a:pt x="317" y="53"/>
                        <a:pt x="317" y="54"/>
                        <a:pt x="316" y="55"/>
                      </a:cubicBezTo>
                      <a:cubicBezTo>
                        <a:pt x="313" y="57"/>
                        <a:pt x="309" y="59"/>
                        <a:pt x="305" y="61"/>
                      </a:cubicBezTo>
                      <a:cubicBezTo>
                        <a:pt x="305" y="61"/>
                        <a:pt x="305" y="61"/>
                        <a:pt x="305" y="61"/>
                      </a:cubicBezTo>
                      <a:cubicBezTo>
                        <a:pt x="304" y="61"/>
                        <a:pt x="304" y="61"/>
                        <a:pt x="304" y="61"/>
                      </a:cubicBezTo>
                      <a:cubicBezTo>
                        <a:pt x="303" y="61"/>
                        <a:pt x="302" y="60"/>
                        <a:pt x="302" y="59"/>
                      </a:cubicBezTo>
                      <a:close/>
                      <a:moveTo>
                        <a:pt x="324" y="41"/>
                      </a:moveTo>
                      <a:cubicBezTo>
                        <a:pt x="323" y="41"/>
                        <a:pt x="322" y="40"/>
                        <a:pt x="322" y="38"/>
                      </a:cubicBezTo>
                      <a:cubicBezTo>
                        <a:pt x="322" y="38"/>
                        <a:pt x="322" y="38"/>
                        <a:pt x="322" y="38"/>
                      </a:cubicBezTo>
                      <a:cubicBezTo>
                        <a:pt x="322" y="37"/>
                        <a:pt x="322" y="36"/>
                        <a:pt x="322" y="35"/>
                      </a:cubicBezTo>
                      <a:cubicBezTo>
                        <a:pt x="322" y="33"/>
                        <a:pt x="322" y="31"/>
                        <a:pt x="320" y="29"/>
                      </a:cubicBezTo>
                      <a:cubicBezTo>
                        <a:pt x="319" y="28"/>
                        <a:pt x="319" y="27"/>
                        <a:pt x="320" y="26"/>
                      </a:cubicBezTo>
                      <a:cubicBezTo>
                        <a:pt x="320" y="25"/>
                        <a:pt x="322" y="25"/>
                        <a:pt x="323" y="26"/>
                      </a:cubicBezTo>
                      <a:cubicBezTo>
                        <a:pt x="326" y="28"/>
                        <a:pt x="327" y="32"/>
                        <a:pt x="327" y="35"/>
                      </a:cubicBezTo>
                      <a:cubicBezTo>
                        <a:pt x="327" y="36"/>
                        <a:pt x="327" y="38"/>
                        <a:pt x="327" y="39"/>
                      </a:cubicBezTo>
                      <a:cubicBezTo>
                        <a:pt x="327" y="40"/>
                        <a:pt x="325" y="41"/>
                        <a:pt x="324" y="41"/>
                      </a:cubicBezTo>
                      <a:close/>
                      <a:moveTo>
                        <a:pt x="2" y="40"/>
                      </a:moveTo>
                      <a:cubicBezTo>
                        <a:pt x="1" y="40"/>
                        <a:pt x="0" y="39"/>
                        <a:pt x="0" y="37"/>
                      </a:cubicBezTo>
                      <a:cubicBezTo>
                        <a:pt x="0" y="33"/>
                        <a:pt x="2" y="29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4"/>
                        <a:pt x="7" y="24"/>
                        <a:pt x="8" y="24"/>
                      </a:cubicBezTo>
                      <a:cubicBezTo>
                        <a:pt x="8" y="25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8" y="28"/>
                      </a:cubicBezTo>
                      <a:cubicBezTo>
                        <a:pt x="6" y="31"/>
                        <a:pt x="5" y="34"/>
                        <a:pt x="5" y="38"/>
                      </a:cubicBezTo>
                      <a:cubicBezTo>
                        <a:pt x="5" y="39"/>
                        <a:pt x="4" y="40"/>
                        <a:pt x="2" y="40"/>
                      </a:cubicBezTo>
                      <a:close/>
                      <a:moveTo>
                        <a:pt x="305" y="22"/>
                      </a:moveTo>
                      <a:cubicBezTo>
                        <a:pt x="301" y="21"/>
                        <a:pt x="298" y="20"/>
                        <a:pt x="293" y="20"/>
                      </a:cubicBezTo>
                      <a:cubicBezTo>
                        <a:pt x="292" y="20"/>
                        <a:pt x="291" y="18"/>
                        <a:pt x="291" y="17"/>
                      </a:cubicBezTo>
                      <a:cubicBezTo>
                        <a:pt x="291" y="16"/>
                        <a:pt x="292" y="15"/>
                        <a:pt x="294" y="15"/>
                      </a:cubicBezTo>
                      <a:cubicBezTo>
                        <a:pt x="298" y="16"/>
                        <a:pt x="302" y="16"/>
                        <a:pt x="306" y="17"/>
                      </a:cubicBezTo>
                      <a:cubicBezTo>
                        <a:pt x="307" y="18"/>
                        <a:pt x="308" y="19"/>
                        <a:pt x="308" y="20"/>
                      </a:cubicBezTo>
                      <a:cubicBezTo>
                        <a:pt x="308" y="20"/>
                        <a:pt x="308" y="20"/>
                        <a:pt x="308" y="20"/>
                      </a:cubicBezTo>
                      <a:cubicBezTo>
                        <a:pt x="307" y="21"/>
                        <a:pt x="306" y="22"/>
                        <a:pt x="305" y="22"/>
                      </a:cubicBezTo>
                      <a:close/>
                      <a:moveTo>
                        <a:pt x="275" y="19"/>
                      </a:moveTo>
                      <a:cubicBezTo>
                        <a:pt x="273" y="18"/>
                        <a:pt x="269" y="18"/>
                        <a:pt x="263" y="18"/>
                      </a:cubicBezTo>
                      <a:cubicBezTo>
                        <a:pt x="262" y="18"/>
                        <a:pt x="261" y="17"/>
                        <a:pt x="261" y="16"/>
                      </a:cubicBezTo>
                      <a:cubicBezTo>
                        <a:pt x="261" y="14"/>
                        <a:pt x="262" y="13"/>
                        <a:pt x="264" y="13"/>
                      </a:cubicBezTo>
                      <a:cubicBezTo>
                        <a:pt x="269" y="13"/>
                        <a:pt x="273" y="14"/>
                        <a:pt x="276" y="14"/>
                      </a:cubicBezTo>
                      <a:cubicBezTo>
                        <a:pt x="276" y="14"/>
                        <a:pt x="276" y="14"/>
                        <a:pt x="276" y="14"/>
                      </a:cubicBezTo>
                      <a:cubicBezTo>
                        <a:pt x="277" y="14"/>
                        <a:pt x="278" y="15"/>
                        <a:pt x="278" y="16"/>
                      </a:cubicBezTo>
                      <a:cubicBezTo>
                        <a:pt x="278" y="16"/>
                        <a:pt x="278" y="16"/>
                        <a:pt x="278" y="16"/>
                      </a:cubicBezTo>
                      <a:cubicBezTo>
                        <a:pt x="278" y="18"/>
                        <a:pt x="277" y="19"/>
                        <a:pt x="276" y="19"/>
                      </a:cubicBezTo>
                      <a:lnTo>
                        <a:pt x="275" y="19"/>
                      </a:lnTo>
                      <a:close/>
                      <a:moveTo>
                        <a:pt x="18" y="16"/>
                      </a:moveTo>
                      <a:cubicBezTo>
                        <a:pt x="17" y="15"/>
                        <a:pt x="18" y="13"/>
                        <a:pt x="19" y="13"/>
                      </a:cubicBezTo>
                      <a:cubicBezTo>
                        <a:pt x="22" y="11"/>
                        <a:pt x="26" y="9"/>
                        <a:pt x="30" y="8"/>
                      </a:cubicBezTo>
                      <a:cubicBezTo>
                        <a:pt x="31" y="7"/>
                        <a:pt x="33" y="8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1"/>
                        <a:pt x="33" y="12"/>
                        <a:pt x="32" y="12"/>
                      </a:cubicBezTo>
                      <a:cubicBezTo>
                        <a:pt x="28" y="14"/>
                        <a:pt x="24" y="15"/>
                        <a:pt x="21" y="17"/>
                      </a:cubicBezTo>
                      <a:cubicBezTo>
                        <a:pt x="21" y="17"/>
                        <a:pt x="20" y="17"/>
                        <a:pt x="20" y="17"/>
                      </a:cubicBezTo>
                      <a:cubicBezTo>
                        <a:pt x="19" y="17"/>
                        <a:pt x="18" y="17"/>
                        <a:pt x="18" y="16"/>
                      </a:cubicBezTo>
                      <a:close/>
                      <a:moveTo>
                        <a:pt x="245" y="17"/>
                      </a:moveTo>
                      <a:cubicBezTo>
                        <a:pt x="242" y="17"/>
                        <a:pt x="238" y="17"/>
                        <a:pt x="233" y="16"/>
                      </a:cubicBezTo>
                      <a:cubicBezTo>
                        <a:pt x="232" y="16"/>
                        <a:pt x="231" y="15"/>
                        <a:pt x="231" y="14"/>
                      </a:cubicBezTo>
                      <a:cubicBezTo>
                        <a:pt x="231" y="13"/>
                        <a:pt x="232" y="12"/>
                        <a:pt x="234" y="12"/>
                      </a:cubicBezTo>
                      <a:cubicBezTo>
                        <a:pt x="238" y="12"/>
                        <a:pt x="242" y="12"/>
                        <a:pt x="246" y="12"/>
                      </a:cubicBezTo>
                      <a:cubicBezTo>
                        <a:pt x="246" y="12"/>
                        <a:pt x="246" y="12"/>
                        <a:pt x="246" y="12"/>
                      </a:cubicBezTo>
                      <a:cubicBezTo>
                        <a:pt x="247" y="12"/>
                        <a:pt x="248" y="13"/>
                        <a:pt x="248" y="15"/>
                      </a:cubicBezTo>
                      <a:cubicBezTo>
                        <a:pt x="248" y="15"/>
                        <a:pt x="248" y="15"/>
                        <a:pt x="248" y="15"/>
                      </a:cubicBezTo>
                      <a:cubicBezTo>
                        <a:pt x="248" y="16"/>
                        <a:pt x="247" y="17"/>
                        <a:pt x="246" y="17"/>
                      </a:cubicBezTo>
                      <a:lnTo>
                        <a:pt x="245" y="17"/>
                      </a:lnTo>
                      <a:close/>
                      <a:moveTo>
                        <a:pt x="215" y="15"/>
                      </a:moveTo>
                      <a:cubicBezTo>
                        <a:pt x="211" y="15"/>
                        <a:pt x="207" y="15"/>
                        <a:pt x="203" y="15"/>
                      </a:cubicBezTo>
                      <a:cubicBezTo>
                        <a:pt x="202" y="15"/>
                        <a:pt x="201" y="13"/>
                        <a:pt x="201" y="12"/>
                      </a:cubicBezTo>
                      <a:cubicBezTo>
                        <a:pt x="201" y="11"/>
                        <a:pt x="202" y="10"/>
                        <a:pt x="204" y="10"/>
                      </a:cubicBezTo>
                      <a:cubicBezTo>
                        <a:pt x="208" y="10"/>
                        <a:pt x="212" y="10"/>
                        <a:pt x="216" y="11"/>
                      </a:cubicBezTo>
                      <a:cubicBezTo>
                        <a:pt x="216" y="11"/>
                        <a:pt x="216" y="11"/>
                        <a:pt x="216" y="11"/>
                      </a:cubicBezTo>
                      <a:cubicBezTo>
                        <a:pt x="217" y="11"/>
                        <a:pt x="218" y="12"/>
                        <a:pt x="218" y="13"/>
                      </a:cubicBezTo>
                      <a:cubicBezTo>
                        <a:pt x="218" y="13"/>
                        <a:pt x="218" y="13"/>
                        <a:pt x="218" y="13"/>
                      </a:cubicBezTo>
                      <a:cubicBezTo>
                        <a:pt x="218" y="14"/>
                        <a:pt x="217" y="15"/>
                        <a:pt x="216" y="15"/>
                      </a:cubicBezTo>
                      <a:lnTo>
                        <a:pt x="215" y="15"/>
                      </a:lnTo>
                      <a:close/>
                      <a:moveTo>
                        <a:pt x="185" y="13"/>
                      </a:moveTo>
                      <a:cubicBezTo>
                        <a:pt x="181" y="13"/>
                        <a:pt x="177" y="13"/>
                        <a:pt x="173" y="13"/>
                      </a:cubicBezTo>
                      <a:cubicBezTo>
                        <a:pt x="172" y="12"/>
                        <a:pt x="171" y="11"/>
                        <a:pt x="171" y="10"/>
                      </a:cubicBezTo>
                      <a:cubicBezTo>
                        <a:pt x="171" y="9"/>
                        <a:pt x="172" y="8"/>
                        <a:pt x="174" y="8"/>
                      </a:cubicBezTo>
                      <a:cubicBezTo>
                        <a:pt x="178" y="8"/>
                        <a:pt x="182" y="8"/>
                        <a:pt x="186" y="9"/>
                      </a:cubicBezTo>
                      <a:cubicBezTo>
                        <a:pt x="186" y="9"/>
                        <a:pt x="186" y="9"/>
                        <a:pt x="186" y="9"/>
                      </a:cubicBezTo>
                      <a:cubicBezTo>
                        <a:pt x="187" y="9"/>
                        <a:pt x="188" y="10"/>
                        <a:pt x="188" y="11"/>
                      </a:cubicBezTo>
                      <a:cubicBezTo>
                        <a:pt x="188" y="11"/>
                        <a:pt x="188" y="11"/>
                        <a:pt x="188" y="11"/>
                      </a:cubicBezTo>
                      <a:cubicBezTo>
                        <a:pt x="188" y="12"/>
                        <a:pt x="187" y="13"/>
                        <a:pt x="186" y="13"/>
                      </a:cubicBezTo>
                      <a:lnTo>
                        <a:pt x="185" y="13"/>
                      </a:lnTo>
                      <a:close/>
                      <a:moveTo>
                        <a:pt x="155" y="11"/>
                      </a:moveTo>
                      <a:cubicBezTo>
                        <a:pt x="151" y="11"/>
                        <a:pt x="147" y="10"/>
                        <a:pt x="143" y="10"/>
                      </a:cubicBezTo>
                      <a:cubicBezTo>
                        <a:pt x="142" y="10"/>
                        <a:pt x="141" y="9"/>
                        <a:pt x="141" y="7"/>
                      </a:cubicBezTo>
                      <a:cubicBezTo>
                        <a:pt x="141" y="6"/>
                        <a:pt x="143" y="5"/>
                        <a:pt x="144" y="5"/>
                      </a:cubicBezTo>
                      <a:cubicBezTo>
                        <a:pt x="148" y="6"/>
                        <a:pt x="152" y="6"/>
                        <a:pt x="156" y="6"/>
                      </a:cubicBezTo>
                      <a:cubicBezTo>
                        <a:pt x="156" y="6"/>
                        <a:pt x="156" y="6"/>
                        <a:pt x="156" y="6"/>
                      </a:cubicBezTo>
                      <a:cubicBezTo>
                        <a:pt x="157" y="6"/>
                        <a:pt x="158" y="7"/>
                        <a:pt x="158" y="9"/>
                      </a:cubicBezTo>
                      <a:cubicBezTo>
                        <a:pt x="158" y="9"/>
                        <a:pt x="158" y="9"/>
                        <a:pt x="158" y="9"/>
                      </a:cubicBezTo>
                      <a:cubicBezTo>
                        <a:pt x="158" y="10"/>
                        <a:pt x="157" y="11"/>
                        <a:pt x="156" y="11"/>
                      </a:cubicBezTo>
                      <a:lnTo>
                        <a:pt x="155" y="11"/>
                      </a:lnTo>
                      <a:close/>
                      <a:moveTo>
                        <a:pt x="125" y="8"/>
                      </a:moveTo>
                      <a:cubicBezTo>
                        <a:pt x="124" y="8"/>
                        <a:pt x="122" y="8"/>
                        <a:pt x="120" y="8"/>
                      </a:cubicBezTo>
                      <a:cubicBezTo>
                        <a:pt x="116" y="7"/>
                        <a:pt x="112" y="7"/>
                        <a:pt x="108" y="6"/>
                      </a:cubicBezTo>
                      <a:cubicBezTo>
                        <a:pt x="107" y="6"/>
                        <a:pt x="106" y="5"/>
                        <a:pt x="106" y="4"/>
                      </a:cubicBezTo>
                      <a:cubicBezTo>
                        <a:pt x="106" y="2"/>
                        <a:pt x="107" y="1"/>
                        <a:pt x="108" y="2"/>
                      </a:cubicBezTo>
                      <a:cubicBezTo>
                        <a:pt x="112" y="2"/>
                        <a:pt x="116" y="2"/>
                        <a:pt x="120" y="3"/>
                      </a:cubicBezTo>
                      <a:cubicBezTo>
                        <a:pt x="122" y="3"/>
                        <a:pt x="124" y="3"/>
                        <a:pt x="126" y="3"/>
                      </a:cubicBezTo>
                      <a:cubicBezTo>
                        <a:pt x="127" y="4"/>
                        <a:pt x="128" y="5"/>
                        <a:pt x="128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28" y="7"/>
                        <a:pt x="127" y="8"/>
                        <a:pt x="126" y="8"/>
                      </a:cubicBezTo>
                      <a:lnTo>
                        <a:pt x="125" y="8"/>
                      </a:lnTo>
                      <a:close/>
                      <a:moveTo>
                        <a:pt x="46" y="6"/>
                      </a:moveTo>
                      <a:cubicBezTo>
                        <a:pt x="46" y="4"/>
                        <a:pt x="47" y="3"/>
                        <a:pt x="48" y="3"/>
                      </a:cubicBezTo>
                      <a:cubicBezTo>
                        <a:pt x="52" y="2"/>
                        <a:pt x="56" y="2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1" y="1"/>
                        <a:pt x="62" y="2"/>
                        <a:pt x="63" y="3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5"/>
                        <a:pt x="62" y="6"/>
                        <a:pt x="60" y="6"/>
                      </a:cubicBezTo>
                      <a:cubicBezTo>
                        <a:pt x="56" y="6"/>
                        <a:pt x="53" y="7"/>
                        <a:pt x="49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7" y="8"/>
                        <a:pt x="46" y="7"/>
                        <a:pt x="46" y="6"/>
                      </a:cubicBezTo>
                      <a:close/>
                      <a:moveTo>
                        <a:pt x="90" y="5"/>
                      </a:moveTo>
                      <a:cubicBezTo>
                        <a:pt x="87" y="5"/>
                        <a:pt x="84" y="5"/>
                        <a:pt x="80" y="5"/>
                      </a:cubicBezTo>
                      <a:cubicBezTo>
                        <a:pt x="80" y="5"/>
                        <a:pt x="79" y="5"/>
                        <a:pt x="78" y="5"/>
                      </a:cubicBezTo>
                      <a:cubicBezTo>
                        <a:pt x="77" y="5"/>
                        <a:pt x="76" y="4"/>
                        <a:pt x="76" y="3"/>
                      </a:cubicBezTo>
                      <a:cubicBezTo>
                        <a:pt x="76" y="1"/>
                        <a:pt x="77" y="0"/>
                        <a:pt x="78" y="0"/>
                      </a:cubicBezTo>
                      <a:cubicBezTo>
                        <a:pt x="79" y="0"/>
                        <a:pt x="80" y="0"/>
                        <a:pt x="80" y="0"/>
                      </a:cubicBezTo>
                      <a:cubicBezTo>
                        <a:pt x="84" y="0"/>
                        <a:pt x="87" y="0"/>
                        <a:pt x="90" y="0"/>
                      </a:cubicBezTo>
                      <a:cubicBezTo>
                        <a:pt x="92" y="0"/>
                        <a:pt x="93" y="1"/>
                        <a:pt x="93" y="3"/>
                      </a:cubicBezTo>
                      <a:cubicBezTo>
                        <a:pt x="93" y="3"/>
                        <a:pt x="93" y="3"/>
                        <a:pt x="93" y="3"/>
                      </a:cubicBezTo>
                      <a:cubicBezTo>
                        <a:pt x="92" y="4"/>
                        <a:pt x="91" y="5"/>
                        <a:pt x="90" y="5"/>
                      </a:cubicBezTo>
                      <a:close/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84" name="组合 389"/>
              <p:cNvGrpSpPr/>
              <p:nvPr/>
            </p:nvGrpSpPr>
            <p:grpSpPr>
              <a:xfrm>
                <a:off x="6209872" y="5892239"/>
                <a:ext cx="1506092" cy="429548"/>
                <a:chOff x="9352182" y="6447288"/>
                <a:chExt cx="2289735" cy="653049"/>
              </a:xfrm>
            </p:grpSpPr>
            <p:sp>
              <p:nvSpPr>
                <p:cNvPr id="85" name="Freeform 50"/>
                <p:cNvSpPr>
                  <a:spLocks/>
                </p:cNvSpPr>
                <p:nvPr/>
              </p:nvSpPr>
              <p:spPr bwMode="auto">
                <a:xfrm>
                  <a:off x="9357602" y="6447288"/>
                  <a:ext cx="2276185" cy="653049"/>
                </a:xfrm>
                <a:custGeom>
                  <a:avLst/>
                  <a:gdLst>
                    <a:gd name="T0" fmla="*/ 130 w 355"/>
                    <a:gd name="T1" fmla="*/ 8 h 102"/>
                    <a:gd name="T2" fmla="*/ 16 w 355"/>
                    <a:gd name="T3" fmla="*/ 25 h 102"/>
                    <a:gd name="T4" fmla="*/ 1 w 355"/>
                    <a:gd name="T5" fmla="*/ 62 h 102"/>
                    <a:gd name="T6" fmla="*/ 64 w 355"/>
                    <a:gd name="T7" fmla="*/ 99 h 102"/>
                    <a:gd name="T8" fmla="*/ 142 w 355"/>
                    <a:gd name="T9" fmla="*/ 97 h 102"/>
                    <a:gd name="T10" fmla="*/ 225 w 355"/>
                    <a:gd name="T11" fmla="*/ 95 h 102"/>
                    <a:gd name="T12" fmla="*/ 308 w 355"/>
                    <a:gd name="T13" fmla="*/ 94 h 102"/>
                    <a:gd name="T14" fmla="*/ 353 w 355"/>
                    <a:gd name="T15" fmla="*/ 60 h 102"/>
                    <a:gd name="T16" fmla="*/ 347 w 355"/>
                    <a:gd name="T17" fmla="*/ 37 h 102"/>
                    <a:gd name="T18" fmla="*/ 305 w 355"/>
                    <a:gd name="T19" fmla="*/ 24 h 102"/>
                    <a:gd name="T20" fmla="*/ 130 w 355"/>
                    <a:gd name="T21" fmla="*/ 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5" h="102">
                      <a:moveTo>
                        <a:pt x="130" y="8"/>
                      </a:moveTo>
                      <a:cubicBezTo>
                        <a:pt x="92" y="2"/>
                        <a:pt x="48" y="0"/>
                        <a:pt x="16" y="25"/>
                      </a:cubicBezTo>
                      <a:cubicBezTo>
                        <a:pt x="5" y="33"/>
                        <a:pt x="0" y="48"/>
                        <a:pt x="1" y="62"/>
                      </a:cubicBezTo>
                      <a:cubicBezTo>
                        <a:pt x="4" y="90"/>
                        <a:pt x="44" y="97"/>
                        <a:pt x="64" y="99"/>
                      </a:cubicBezTo>
                      <a:cubicBezTo>
                        <a:pt x="90" y="100"/>
                        <a:pt x="116" y="99"/>
                        <a:pt x="142" y="97"/>
                      </a:cubicBezTo>
                      <a:cubicBezTo>
                        <a:pt x="170" y="95"/>
                        <a:pt x="198" y="93"/>
                        <a:pt x="225" y="95"/>
                      </a:cubicBezTo>
                      <a:cubicBezTo>
                        <a:pt x="250" y="97"/>
                        <a:pt x="284" y="102"/>
                        <a:pt x="308" y="94"/>
                      </a:cubicBezTo>
                      <a:cubicBezTo>
                        <a:pt x="324" y="89"/>
                        <a:pt x="350" y="78"/>
                        <a:pt x="353" y="60"/>
                      </a:cubicBezTo>
                      <a:cubicBezTo>
                        <a:pt x="355" y="50"/>
                        <a:pt x="355" y="43"/>
                        <a:pt x="347" y="37"/>
                      </a:cubicBezTo>
                      <a:cubicBezTo>
                        <a:pt x="336" y="28"/>
                        <a:pt x="325" y="25"/>
                        <a:pt x="305" y="24"/>
                      </a:cubicBezTo>
                      <a:cubicBezTo>
                        <a:pt x="305" y="24"/>
                        <a:pt x="196" y="18"/>
                        <a:pt x="13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86" name="Freeform 51"/>
                <p:cNvSpPr>
                  <a:spLocks/>
                </p:cNvSpPr>
                <p:nvPr/>
              </p:nvSpPr>
              <p:spPr bwMode="auto">
                <a:xfrm>
                  <a:off x="9352182" y="6466255"/>
                  <a:ext cx="2289735" cy="628661"/>
                </a:xfrm>
                <a:custGeom>
                  <a:avLst/>
                  <a:gdLst>
                    <a:gd name="T0" fmla="*/ 65 w 357"/>
                    <a:gd name="T1" fmla="*/ 97 h 98"/>
                    <a:gd name="T2" fmla="*/ 0 w 357"/>
                    <a:gd name="T3" fmla="*/ 59 h 98"/>
                    <a:gd name="T4" fmla="*/ 0 w 357"/>
                    <a:gd name="T5" fmla="*/ 55 h 98"/>
                    <a:gd name="T6" fmla="*/ 16 w 357"/>
                    <a:gd name="T7" fmla="*/ 21 h 98"/>
                    <a:gd name="T8" fmla="*/ 87 w 357"/>
                    <a:gd name="T9" fmla="*/ 0 h 98"/>
                    <a:gd name="T10" fmla="*/ 131 w 357"/>
                    <a:gd name="T11" fmla="*/ 4 h 98"/>
                    <a:gd name="T12" fmla="*/ 131 w 357"/>
                    <a:gd name="T13" fmla="*/ 5 h 98"/>
                    <a:gd name="T14" fmla="*/ 131 w 357"/>
                    <a:gd name="T15" fmla="*/ 7 h 98"/>
                    <a:gd name="T16" fmla="*/ 87 w 357"/>
                    <a:gd name="T17" fmla="*/ 3 h 98"/>
                    <a:gd name="T18" fmla="*/ 18 w 357"/>
                    <a:gd name="T19" fmla="*/ 23 h 98"/>
                    <a:gd name="T20" fmla="*/ 3 w 357"/>
                    <a:gd name="T21" fmla="*/ 55 h 98"/>
                    <a:gd name="T22" fmla="*/ 3 w 357"/>
                    <a:gd name="T23" fmla="*/ 59 h 98"/>
                    <a:gd name="T24" fmla="*/ 66 w 357"/>
                    <a:gd name="T25" fmla="*/ 94 h 98"/>
                    <a:gd name="T26" fmla="*/ 87 w 357"/>
                    <a:gd name="T27" fmla="*/ 95 h 98"/>
                    <a:gd name="T28" fmla="*/ 199 w 357"/>
                    <a:gd name="T29" fmla="*/ 90 h 98"/>
                    <a:gd name="T30" fmla="*/ 226 w 357"/>
                    <a:gd name="T31" fmla="*/ 91 h 98"/>
                    <a:gd name="T32" fmla="*/ 275 w 357"/>
                    <a:gd name="T33" fmla="*/ 94 h 98"/>
                    <a:gd name="T34" fmla="*/ 309 w 357"/>
                    <a:gd name="T35" fmla="*/ 90 h 98"/>
                    <a:gd name="T36" fmla="*/ 353 w 357"/>
                    <a:gd name="T37" fmla="*/ 56 h 98"/>
                    <a:gd name="T38" fmla="*/ 354 w 357"/>
                    <a:gd name="T39" fmla="*/ 48 h 98"/>
                    <a:gd name="T40" fmla="*/ 347 w 357"/>
                    <a:gd name="T41" fmla="*/ 35 h 98"/>
                    <a:gd name="T42" fmla="*/ 306 w 357"/>
                    <a:gd name="T43" fmla="*/ 23 h 98"/>
                    <a:gd name="T44" fmla="*/ 131 w 357"/>
                    <a:gd name="T45" fmla="*/ 7 h 98"/>
                    <a:gd name="T46" fmla="*/ 131 w 357"/>
                    <a:gd name="T47" fmla="*/ 5 h 98"/>
                    <a:gd name="T48" fmla="*/ 131 w 357"/>
                    <a:gd name="T49" fmla="*/ 4 h 98"/>
                    <a:gd name="T50" fmla="*/ 306 w 357"/>
                    <a:gd name="T51" fmla="*/ 20 h 98"/>
                    <a:gd name="T52" fmla="*/ 349 w 357"/>
                    <a:gd name="T53" fmla="*/ 33 h 98"/>
                    <a:gd name="T54" fmla="*/ 357 w 357"/>
                    <a:gd name="T55" fmla="*/ 48 h 98"/>
                    <a:gd name="T56" fmla="*/ 356 w 357"/>
                    <a:gd name="T57" fmla="*/ 57 h 98"/>
                    <a:gd name="T58" fmla="*/ 310 w 357"/>
                    <a:gd name="T59" fmla="*/ 93 h 98"/>
                    <a:gd name="T60" fmla="*/ 275 w 357"/>
                    <a:gd name="T61" fmla="*/ 97 h 98"/>
                    <a:gd name="T62" fmla="*/ 226 w 357"/>
                    <a:gd name="T63" fmla="*/ 94 h 98"/>
                    <a:gd name="T64" fmla="*/ 199 w 357"/>
                    <a:gd name="T65" fmla="*/ 93 h 98"/>
                    <a:gd name="T66" fmla="*/ 87 w 357"/>
                    <a:gd name="T67" fmla="*/ 98 h 98"/>
                    <a:gd name="T68" fmla="*/ 65 w 357"/>
                    <a:gd name="T69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57" h="98">
                      <a:moveTo>
                        <a:pt x="65" y="97"/>
                      </a:moveTo>
                      <a:cubicBezTo>
                        <a:pt x="45" y="96"/>
                        <a:pt x="4" y="89"/>
                        <a:pt x="0" y="59"/>
                      </a:cubicBezTo>
                      <a:cubicBezTo>
                        <a:pt x="0" y="58"/>
                        <a:pt x="0" y="56"/>
                        <a:pt x="0" y="55"/>
                      </a:cubicBezTo>
                      <a:cubicBezTo>
                        <a:pt x="0" y="42"/>
                        <a:pt x="6" y="29"/>
                        <a:pt x="16" y="21"/>
                      </a:cubicBezTo>
                      <a:cubicBezTo>
                        <a:pt x="36" y="5"/>
                        <a:pt x="62" y="0"/>
                        <a:pt x="87" y="0"/>
                      </a:cubicBezTo>
                      <a:cubicBezTo>
                        <a:pt x="102" y="0"/>
                        <a:pt x="117" y="1"/>
                        <a:pt x="131" y="4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7"/>
                        <a:pt x="131" y="7"/>
                        <a:pt x="131" y="7"/>
                      </a:cubicBezTo>
                      <a:cubicBezTo>
                        <a:pt x="117" y="4"/>
                        <a:pt x="102" y="3"/>
                        <a:pt x="87" y="3"/>
                      </a:cubicBezTo>
                      <a:cubicBezTo>
                        <a:pt x="62" y="3"/>
                        <a:pt x="38" y="8"/>
                        <a:pt x="18" y="23"/>
                      </a:cubicBezTo>
                      <a:cubicBezTo>
                        <a:pt x="9" y="30"/>
                        <a:pt x="3" y="43"/>
                        <a:pt x="3" y="55"/>
                      </a:cubicBezTo>
                      <a:cubicBezTo>
                        <a:pt x="3" y="56"/>
                        <a:pt x="3" y="57"/>
                        <a:pt x="3" y="59"/>
                      </a:cubicBezTo>
                      <a:cubicBezTo>
                        <a:pt x="6" y="85"/>
                        <a:pt x="45" y="93"/>
                        <a:pt x="66" y="94"/>
                      </a:cubicBezTo>
                      <a:cubicBezTo>
                        <a:pt x="73" y="95"/>
                        <a:pt x="80" y="95"/>
                        <a:pt x="87" y="95"/>
                      </a:cubicBezTo>
                      <a:cubicBezTo>
                        <a:pt x="124" y="95"/>
                        <a:pt x="162" y="90"/>
                        <a:pt x="199" y="90"/>
                      </a:cubicBezTo>
                      <a:cubicBezTo>
                        <a:pt x="208" y="90"/>
                        <a:pt x="217" y="90"/>
                        <a:pt x="226" y="91"/>
                      </a:cubicBezTo>
                      <a:cubicBezTo>
                        <a:pt x="241" y="92"/>
                        <a:pt x="259" y="94"/>
                        <a:pt x="275" y="94"/>
                      </a:cubicBezTo>
                      <a:cubicBezTo>
                        <a:pt x="287" y="94"/>
                        <a:pt x="299" y="93"/>
                        <a:pt x="309" y="90"/>
                      </a:cubicBezTo>
                      <a:cubicBezTo>
                        <a:pt x="325" y="84"/>
                        <a:pt x="350" y="74"/>
                        <a:pt x="353" y="56"/>
                      </a:cubicBezTo>
                      <a:cubicBezTo>
                        <a:pt x="353" y="53"/>
                        <a:pt x="354" y="50"/>
                        <a:pt x="354" y="48"/>
                      </a:cubicBezTo>
                      <a:cubicBezTo>
                        <a:pt x="354" y="43"/>
                        <a:pt x="352" y="39"/>
                        <a:pt x="347" y="35"/>
                      </a:cubicBezTo>
                      <a:cubicBezTo>
                        <a:pt x="337" y="26"/>
                        <a:pt x="326" y="24"/>
                        <a:pt x="306" y="23"/>
                      </a:cubicBezTo>
                      <a:cubicBezTo>
                        <a:pt x="306" y="23"/>
                        <a:pt x="197" y="16"/>
                        <a:pt x="131" y="7"/>
                      </a:cubicBezTo>
                      <a:cubicBezTo>
                        <a:pt x="131" y="5"/>
                        <a:pt x="131" y="5"/>
                        <a:pt x="131" y="5"/>
                      </a:cubicBezTo>
                      <a:cubicBezTo>
                        <a:pt x="131" y="4"/>
                        <a:pt x="131" y="4"/>
                        <a:pt x="131" y="4"/>
                      </a:cubicBezTo>
                      <a:cubicBezTo>
                        <a:pt x="197" y="13"/>
                        <a:pt x="306" y="20"/>
                        <a:pt x="306" y="20"/>
                      </a:cubicBezTo>
                      <a:cubicBezTo>
                        <a:pt x="326" y="21"/>
                        <a:pt x="338" y="23"/>
                        <a:pt x="349" y="33"/>
                      </a:cubicBezTo>
                      <a:cubicBezTo>
                        <a:pt x="355" y="37"/>
                        <a:pt x="357" y="42"/>
                        <a:pt x="357" y="48"/>
                      </a:cubicBezTo>
                      <a:cubicBezTo>
                        <a:pt x="357" y="51"/>
                        <a:pt x="356" y="54"/>
                        <a:pt x="356" y="57"/>
                      </a:cubicBezTo>
                      <a:cubicBezTo>
                        <a:pt x="352" y="77"/>
                        <a:pt x="326" y="87"/>
                        <a:pt x="310" y="93"/>
                      </a:cubicBezTo>
                      <a:cubicBezTo>
                        <a:pt x="299" y="96"/>
                        <a:pt x="288" y="97"/>
                        <a:pt x="275" y="97"/>
                      </a:cubicBezTo>
                      <a:cubicBezTo>
                        <a:pt x="258" y="97"/>
                        <a:pt x="241" y="95"/>
                        <a:pt x="226" y="94"/>
                      </a:cubicBezTo>
                      <a:cubicBezTo>
                        <a:pt x="217" y="93"/>
                        <a:pt x="208" y="93"/>
                        <a:pt x="199" y="93"/>
                      </a:cubicBezTo>
                      <a:cubicBezTo>
                        <a:pt x="162" y="93"/>
                        <a:pt x="124" y="98"/>
                        <a:pt x="87" y="98"/>
                      </a:cubicBezTo>
                      <a:cubicBezTo>
                        <a:pt x="80" y="98"/>
                        <a:pt x="73" y="98"/>
                        <a:pt x="65" y="97"/>
                      </a:cubicBezTo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87" name="Freeform 52"/>
                <p:cNvSpPr>
                  <a:spLocks/>
                </p:cNvSpPr>
                <p:nvPr/>
              </p:nvSpPr>
              <p:spPr bwMode="auto">
                <a:xfrm>
                  <a:off x="9428055" y="6685745"/>
                  <a:ext cx="2143408" cy="338719"/>
                </a:xfrm>
                <a:custGeom>
                  <a:avLst/>
                  <a:gdLst>
                    <a:gd name="T0" fmla="*/ 13 w 334"/>
                    <a:gd name="T1" fmla="*/ 0 h 53"/>
                    <a:gd name="T2" fmla="*/ 3 w 334"/>
                    <a:gd name="T3" fmla="*/ 22 h 53"/>
                    <a:gd name="T4" fmla="*/ 74 w 334"/>
                    <a:gd name="T5" fmla="*/ 53 h 53"/>
                    <a:gd name="T6" fmla="*/ 79 w 334"/>
                    <a:gd name="T7" fmla="*/ 53 h 53"/>
                    <a:gd name="T8" fmla="*/ 200 w 334"/>
                    <a:gd name="T9" fmla="*/ 46 h 53"/>
                    <a:gd name="T10" fmla="*/ 242 w 334"/>
                    <a:gd name="T11" fmla="*/ 50 h 53"/>
                    <a:gd name="T12" fmla="*/ 264 w 334"/>
                    <a:gd name="T13" fmla="*/ 51 h 53"/>
                    <a:gd name="T14" fmla="*/ 328 w 334"/>
                    <a:gd name="T15" fmla="*/ 23 h 53"/>
                    <a:gd name="T16" fmla="*/ 327 w 334"/>
                    <a:gd name="T17" fmla="*/ 10 h 53"/>
                    <a:gd name="T18" fmla="*/ 311 w 334"/>
                    <a:gd name="T19" fmla="*/ 17 h 53"/>
                    <a:gd name="T20" fmla="*/ 231 w 334"/>
                    <a:gd name="T21" fmla="*/ 37 h 53"/>
                    <a:gd name="T22" fmla="*/ 228 w 334"/>
                    <a:gd name="T23" fmla="*/ 37 h 53"/>
                    <a:gd name="T24" fmla="*/ 145 w 334"/>
                    <a:gd name="T25" fmla="*/ 36 h 53"/>
                    <a:gd name="T26" fmla="*/ 114 w 334"/>
                    <a:gd name="T27" fmla="*/ 37 h 53"/>
                    <a:gd name="T28" fmla="*/ 111 w 334"/>
                    <a:gd name="T29" fmla="*/ 37 h 53"/>
                    <a:gd name="T30" fmla="*/ 25 w 334"/>
                    <a:gd name="T31" fmla="*/ 8 h 53"/>
                    <a:gd name="T32" fmla="*/ 13 w 334"/>
                    <a:gd name="T3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4" h="53">
                      <a:moveTo>
                        <a:pt x="13" y="0"/>
                      </a:moveTo>
                      <a:cubicBezTo>
                        <a:pt x="5" y="0"/>
                        <a:pt x="0" y="11"/>
                        <a:pt x="3" y="22"/>
                      </a:cubicBezTo>
                      <a:cubicBezTo>
                        <a:pt x="3" y="22"/>
                        <a:pt x="6" y="53"/>
                        <a:pt x="74" y="53"/>
                      </a:cubicBezTo>
                      <a:cubicBezTo>
                        <a:pt x="75" y="53"/>
                        <a:pt x="77" y="53"/>
                        <a:pt x="79" y="53"/>
                      </a:cubicBezTo>
                      <a:cubicBezTo>
                        <a:pt x="130" y="52"/>
                        <a:pt x="166" y="46"/>
                        <a:pt x="200" y="46"/>
                      </a:cubicBezTo>
                      <a:cubicBezTo>
                        <a:pt x="214" y="46"/>
                        <a:pt x="228" y="47"/>
                        <a:pt x="242" y="50"/>
                      </a:cubicBezTo>
                      <a:cubicBezTo>
                        <a:pt x="250" y="51"/>
                        <a:pt x="257" y="51"/>
                        <a:pt x="264" y="51"/>
                      </a:cubicBezTo>
                      <a:cubicBezTo>
                        <a:pt x="296" y="51"/>
                        <a:pt x="320" y="39"/>
                        <a:pt x="328" y="23"/>
                      </a:cubicBezTo>
                      <a:cubicBezTo>
                        <a:pt x="334" y="13"/>
                        <a:pt x="332" y="10"/>
                        <a:pt x="327" y="10"/>
                      </a:cubicBezTo>
                      <a:cubicBezTo>
                        <a:pt x="323" y="10"/>
                        <a:pt x="316" y="13"/>
                        <a:pt x="311" y="17"/>
                      </a:cubicBezTo>
                      <a:cubicBezTo>
                        <a:pt x="299" y="27"/>
                        <a:pt x="266" y="37"/>
                        <a:pt x="231" y="37"/>
                      </a:cubicBezTo>
                      <a:cubicBezTo>
                        <a:pt x="230" y="37"/>
                        <a:pt x="229" y="37"/>
                        <a:pt x="228" y="37"/>
                      </a:cubicBezTo>
                      <a:cubicBezTo>
                        <a:pt x="203" y="37"/>
                        <a:pt x="172" y="36"/>
                        <a:pt x="145" y="36"/>
                      </a:cubicBezTo>
                      <a:cubicBezTo>
                        <a:pt x="134" y="36"/>
                        <a:pt x="123" y="36"/>
                        <a:pt x="114" y="37"/>
                      </a:cubicBezTo>
                      <a:cubicBezTo>
                        <a:pt x="113" y="37"/>
                        <a:pt x="112" y="37"/>
                        <a:pt x="111" y="37"/>
                      </a:cubicBezTo>
                      <a:cubicBezTo>
                        <a:pt x="81" y="37"/>
                        <a:pt x="36" y="20"/>
                        <a:pt x="25" y="8"/>
                      </a:cubicBezTo>
                      <a:cubicBezTo>
                        <a:pt x="21" y="2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DC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88" name="Freeform 53"/>
                <p:cNvSpPr>
                  <a:spLocks noEditPoints="1"/>
                </p:cNvSpPr>
                <p:nvPr/>
              </p:nvSpPr>
              <p:spPr bwMode="auto">
                <a:xfrm>
                  <a:off x="9447023" y="6550258"/>
                  <a:ext cx="2097342" cy="455237"/>
                </a:xfrm>
                <a:custGeom>
                  <a:avLst/>
                  <a:gdLst>
                    <a:gd name="T0" fmla="*/ 63 w 327"/>
                    <a:gd name="T1" fmla="*/ 69 h 71"/>
                    <a:gd name="T2" fmla="*/ 77 w 327"/>
                    <a:gd name="T3" fmla="*/ 71 h 71"/>
                    <a:gd name="T4" fmla="*/ 107 w 327"/>
                    <a:gd name="T5" fmla="*/ 66 h 71"/>
                    <a:gd name="T6" fmla="*/ 95 w 327"/>
                    <a:gd name="T7" fmla="*/ 71 h 71"/>
                    <a:gd name="T8" fmla="*/ 243 w 327"/>
                    <a:gd name="T9" fmla="*/ 68 h 71"/>
                    <a:gd name="T10" fmla="*/ 260 w 327"/>
                    <a:gd name="T11" fmla="*/ 68 h 71"/>
                    <a:gd name="T12" fmla="*/ 227 w 327"/>
                    <a:gd name="T13" fmla="*/ 70 h 71"/>
                    <a:gd name="T14" fmla="*/ 215 w 327"/>
                    <a:gd name="T15" fmla="*/ 64 h 71"/>
                    <a:gd name="T16" fmla="*/ 123 w 327"/>
                    <a:gd name="T17" fmla="*/ 68 h 71"/>
                    <a:gd name="T18" fmla="*/ 140 w 327"/>
                    <a:gd name="T19" fmla="*/ 67 h 71"/>
                    <a:gd name="T20" fmla="*/ 125 w 327"/>
                    <a:gd name="T21" fmla="*/ 70 h 71"/>
                    <a:gd name="T22" fmla="*/ 33 w 327"/>
                    <a:gd name="T23" fmla="*/ 65 h 71"/>
                    <a:gd name="T24" fmla="*/ 50 w 327"/>
                    <a:gd name="T25" fmla="*/ 68 h 71"/>
                    <a:gd name="T26" fmla="*/ 275 w 327"/>
                    <a:gd name="T27" fmla="*/ 65 h 71"/>
                    <a:gd name="T28" fmla="*/ 287 w 327"/>
                    <a:gd name="T29" fmla="*/ 67 h 71"/>
                    <a:gd name="T30" fmla="*/ 273 w 327"/>
                    <a:gd name="T31" fmla="*/ 67 h 71"/>
                    <a:gd name="T32" fmla="*/ 167 w 327"/>
                    <a:gd name="T33" fmla="*/ 63 h 71"/>
                    <a:gd name="T34" fmla="*/ 155 w 327"/>
                    <a:gd name="T35" fmla="*/ 68 h 71"/>
                    <a:gd name="T36" fmla="*/ 183 w 327"/>
                    <a:gd name="T37" fmla="*/ 65 h 71"/>
                    <a:gd name="T38" fmla="*/ 197 w 327"/>
                    <a:gd name="T39" fmla="*/ 68 h 71"/>
                    <a:gd name="T40" fmla="*/ 7 w 327"/>
                    <a:gd name="T41" fmla="*/ 52 h 71"/>
                    <a:gd name="T42" fmla="*/ 18 w 327"/>
                    <a:gd name="T43" fmla="*/ 62 h 71"/>
                    <a:gd name="T44" fmla="*/ 303 w 327"/>
                    <a:gd name="T45" fmla="*/ 56 h 71"/>
                    <a:gd name="T46" fmla="*/ 305 w 327"/>
                    <a:gd name="T47" fmla="*/ 61 h 71"/>
                    <a:gd name="T48" fmla="*/ 324 w 327"/>
                    <a:gd name="T49" fmla="*/ 41 h 71"/>
                    <a:gd name="T50" fmla="*/ 320 w 327"/>
                    <a:gd name="T51" fmla="*/ 29 h 71"/>
                    <a:gd name="T52" fmla="*/ 327 w 327"/>
                    <a:gd name="T53" fmla="*/ 39 h 71"/>
                    <a:gd name="T54" fmla="*/ 4 w 327"/>
                    <a:gd name="T55" fmla="*/ 25 h 71"/>
                    <a:gd name="T56" fmla="*/ 8 w 327"/>
                    <a:gd name="T57" fmla="*/ 28 h 71"/>
                    <a:gd name="T58" fmla="*/ 293 w 327"/>
                    <a:gd name="T59" fmla="*/ 20 h 71"/>
                    <a:gd name="T60" fmla="*/ 308 w 327"/>
                    <a:gd name="T61" fmla="*/ 20 h 71"/>
                    <a:gd name="T62" fmla="*/ 263 w 327"/>
                    <a:gd name="T63" fmla="*/ 18 h 71"/>
                    <a:gd name="T64" fmla="*/ 276 w 327"/>
                    <a:gd name="T65" fmla="*/ 14 h 71"/>
                    <a:gd name="T66" fmla="*/ 275 w 327"/>
                    <a:gd name="T67" fmla="*/ 19 h 71"/>
                    <a:gd name="T68" fmla="*/ 33 w 327"/>
                    <a:gd name="T69" fmla="*/ 9 h 71"/>
                    <a:gd name="T70" fmla="*/ 20 w 327"/>
                    <a:gd name="T71" fmla="*/ 17 h 71"/>
                    <a:gd name="T72" fmla="*/ 231 w 327"/>
                    <a:gd name="T73" fmla="*/ 14 h 71"/>
                    <a:gd name="T74" fmla="*/ 248 w 327"/>
                    <a:gd name="T75" fmla="*/ 15 h 71"/>
                    <a:gd name="T76" fmla="*/ 215 w 327"/>
                    <a:gd name="T77" fmla="*/ 15 h 71"/>
                    <a:gd name="T78" fmla="*/ 216 w 327"/>
                    <a:gd name="T79" fmla="*/ 11 h 71"/>
                    <a:gd name="T80" fmla="*/ 216 w 327"/>
                    <a:gd name="T81" fmla="*/ 15 h 71"/>
                    <a:gd name="T82" fmla="*/ 171 w 327"/>
                    <a:gd name="T83" fmla="*/ 10 h 71"/>
                    <a:gd name="T84" fmla="*/ 188 w 327"/>
                    <a:gd name="T85" fmla="*/ 11 h 71"/>
                    <a:gd name="T86" fmla="*/ 155 w 327"/>
                    <a:gd name="T87" fmla="*/ 11 h 71"/>
                    <a:gd name="T88" fmla="*/ 156 w 327"/>
                    <a:gd name="T89" fmla="*/ 6 h 71"/>
                    <a:gd name="T90" fmla="*/ 156 w 327"/>
                    <a:gd name="T91" fmla="*/ 11 h 71"/>
                    <a:gd name="T92" fmla="*/ 108 w 327"/>
                    <a:gd name="T93" fmla="*/ 6 h 71"/>
                    <a:gd name="T94" fmla="*/ 126 w 327"/>
                    <a:gd name="T95" fmla="*/ 3 h 71"/>
                    <a:gd name="T96" fmla="*/ 125 w 327"/>
                    <a:gd name="T97" fmla="*/ 8 h 71"/>
                    <a:gd name="T98" fmla="*/ 60 w 327"/>
                    <a:gd name="T99" fmla="*/ 1 h 71"/>
                    <a:gd name="T100" fmla="*/ 49 w 327"/>
                    <a:gd name="T101" fmla="*/ 8 h 71"/>
                    <a:gd name="T102" fmla="*/ 80 w 327"/>
                    <a:gd name="T103" fmla="*/ 5 h 71"/>
                    <a:gd name="T104" fmla="*/ 80 w 327"/>
                    <a:gd name="T105" fmla="*/ 0 h 71"/>
                    <a:gd name="T106" fmla="*/ 90 w 327"/>
                    <a:gd name="T107" fmla="*/ 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7" h="71">
                      <a:moveTo>
                        <a:pt x="77" y="71"/>
                      </a:moveTo>
                      <a:cubicBezTo>
                        <a:pt x="73" y="71"/>
                        <a:pt x="69" y="71"/>
                        <a:pt x="65" y="71"/>
                      </a:cubicBezTo>
                      <a:cubicBezTo>
                        <a:pt x="64" y="71"/>
                        <a:pt x="63" y="70"/>
                        <a:pt x="63" y="69"/>
                      </a:cubicBezTo>
                      <a:cubicBezTo>
                        <a:pt x="63" y="69"/>
                        <a:pt x="63" y="69"/>
                        <a:pt x="63" y="69"/>
                      </a:cubicBezTo>
                      <a:cubicBezTo>
                        <a:pt x="63" y="67"/>
                        <a:pt x="64" y="66"/>
                        <a:pt x="65" y="66"/>
                      </a:cubicBezTo>
                      <a:cubicBezTo>
                        <a:pt x="69" y="67"/>
                        <a:pt x="73" y="67"/>
                        <a:pt x="77" y="67"/>
                      </a:cubicBezTo>
                      <a:cubicBezTo>
                        <a:pt x="79" y="67"/>
                        <a:pt x="80" y="68"/>
                        <a:pt x="80" y="69"/>
                      </a:cubicBezTo>
                      <a:cubicBezTo>
                        <a:pt x="80" y="70"/>
                        <a:pt x="79" y="71"/>
                        <a:pt x="77" y="71"/>
                      </a:cubicBezTo>
                      <a:close/>
                      <a:moveTo>
                        <a:pt x="93" y="69"/>
                      </a:moveTo>
                      <a:cubicBezTo>
                        <a:pt x="93" y="69"/>
                        <a:pt x="93" y="69"/>
                        <a:pt x="93" y="69"/>
                      </a:cubicBezTo>
                      <a:cubicBezTo>
                        <a:pt x="93" y="67"/>
                        <a:pt x="94" y="66"/>
                        <a:pt x="95" y="66"/>
                      </a:cubicBezTo>
                      <a:cubicBezTo>
                        <a:pt x="99" y="66"/>
                        <a:pt x="103" y="66"/>
                        <a:pt x="107" y="66"/>
                      </a:cubicBezTo>
                      <a:cubicBezTo>
                        <a:pt x="109" y="66"/>
                        <a:pt x="110" y="67"/>
                        <a:pt x="110" y="68"/>
                      </a:cubicBezTo>
                      <a:cubicBezTo>
                        <a:pt x="110" y="70"/>
                        <a:pt x="109" y="71"/>
                        <a:pt x="107" y="71"/>
                      </a:cubicBezTo>
                      <a:cubicBezTo>
                        <a:pt x="103" y="71"/>
                        <a:pt x="99" y="71"/>
                        <a:pt x="95" y="71"/>
                      </a:cubicBezTo>
                      <a:cubicBezTo>
                        <a:pt x="95" y="71"/>
                        <a:pt x="95" y="71"/>
                        <a:pt x="95" y="71"/>
                      </a:cubicBezTo>
                      <a:cubicBezTo>
                        <a:pt x="94" y="71"/>
                        <a:pt x="93" y="70"/>
                        <a:pt x="93" y="69"/>
                      </a:cubicBezTo>
                      <a:close/>
                      <a:moveTo>
                        <a:pt x="245" y="71"/>
                      </a:moveTo>
                      <a:cubicBezTo>
                        <a:pt x="244" y="71"/>
                        <a:pt x="243" y="70"/>
                        <a:pt x="243" y="69"/>
                      </a:cubicBezTo>
                      <a:cubicBezTo>
                        <a:pt x="243" y="68"/>
                        <a:pt x="243" y="68"/>
                        <a:pt x="243" y="68"/>
                      </a:cubicBezTo>
                      <a:cubicBezTo>
                        <a:pt x="243" y="67"/>
                        <a:pt x="244" y="66"/>
                        <a:pt x="245" y="66"/>
                      </a:cubicBezTo>
                      <a:cubicBezTo>
                        <a:pt x="248" y="66"/>
                        <a:pt x="250" y="66"/>
                        <a:pt x="252" y="66"/>
                      </a:cubicBezTo>
                      <a:cubicBezTo>
                        <a:pt x="254" y="66"/>
                        <a:pt x="255" y="66"/>
                        <a:pt x="257" y="66"/>
                      </a:cubicBezTo>
                      <a:cubicBezTo>
                        <a:pt x="258" y="66"/>
                        <a:pt x="260" y="67"/>
                        <a:pt x="260" y="68"/>
                      </a:cubicBezTo>
                      <a:cubicBezTo>
                        <a:pt x="260" y="70"/>
                        <a:pt x="259" y="71"/>
                        <a:pt x="257" y="71"/>
                      </a:cubicBezTo>
                      <a:cubicBezTo>
                        <a:pt x="256" y="71"/>
                        <a:pt x="254" y="71"/>
                        <a:pt x="252" y="71"/>
                      </a:cubicBezTo>
                      <a:cubicBezTo>
                        <a:pt x="250" y="71"/>
                        <a:pt x="247" y="71"/>
                        <a:pt x="245" y="71"/>
                      </a:cubicBezTo>
                      <a:close/>
                      <a:moveTo>
                        <a:pt x="227" y="70"/>
                      </a:moveTo>
                      <a:cubicBezTo>
                        <a:pt x="223" y="70"/>
                        <a:pt x="219" y="69"/>
                        <a:pt x="215" y="69"/>
                      </a:cubicBezTo>
                      <a:cubicBezTo>
                        <a:pt x="214" y="69"/>
                        <a:pt x="213" y="68"/>
                        <a:pt x="213" y="67"/>
                      </a:cubicBezTo>
                      <a:cubicBezTo>
                        <a:pt x="213" y="67"/>
                        <a:pt x="213" y="67"/>
                        <a:pt x="213" y="67"/>
                      </a:cubicBezTo>
                      <a:cubicBezTo>
                        <a:pt x="213" y="65"/>
                        <a:pt x="214" y="64"/>
                        <a:pt x="215" y="64"/>
                      </a:cubicBezTo>
                      <a:cubicBezTo>
                        <a:pt x="219" y="65"/>
                        <a:pt x="223" y="65"/>
                        <a:pt x="227" y="65"/>
                      </a:cubicBezTo>
                      <a:cubicBezTo>
                        <a:pt x="229" y="65"/>
                        <a:pt x="230" y="66"/>
                        <a:pt x="230" y="68"/>
                      </a:cubicBezTo>
                      <a:cubicBezTo>
                        <a:pt x="230" y="69"/>
                        <a:pt x="228" y="70"/>
                        <a:pt x="227" y="70"/>
                      </a:cubicBezTo>
                      <a:close/>
                      <a:moveTo>
                        <a:pt x="123" y="68"/>
                      </a:moveTo>
                      <a:cubicBezTo>
                        <a:pt x="123" y="67"/>
                        <a:pt x="123" y="67"/>
                        <a:pt x="123" y="67"/>
                      </a:cubicBezTo>
                      <a:cubicBezTo>
                        <a:pt x="123" y="66"/>
                        <a:pt x="124" y="65"/>
                        <a:pt x="125" y="65"/>
                      </a:cubicBezTo>
                      <a:cubicBezTo>
                        <a:pt x="129" y="65"/>
                        <a:pt x="133" y="65"/>
                        <a:pt x="137" y="64"/>
                      </a:cubicBezTo>
                      <a:cubicBezTo>
                        <a:pt x="139" y="64"/>
                        <a:pt x="140" y="65"/>
                        <a:pt x="140" y="67"/>
                      </a:cubicBezTo>
                      <a:cubicBezTo>
                        <a:pt x="140" y="68"/>
                        <a:pt x="139" y="69"/>
                        <a:pt x="137" y="69"/>
                      </a:cubicBezTo>
                      <a:cubicBezTo>
                        <a:pt x="133" y="69"/>
                        <a:pt x="129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5" y="70"/>
                        <a:pt x="125" y="70"/>
                        <a:pt x="125" y="70"/>
                      </a:cubicBezTo>
                      <a:cubicBezTo>
                        <a:pt x="124" y="70"/>
                        <a:pt x="123" y="69"/>
                        <a:pt x="123" y="68"/>
                      </a:cubicBezTo>
                      <a:close/>
                      <a:moveTo>
                        <a:pt x="47" y="70"/>
                      </a:moveTo>
                      <a:cubicBezTo>
                        <a:pt x="43" y="69"/>
                        <a:pt x="39" y="69"/>
                        <a:pt x="35" y="68"/>
                      </a:cubicBezTo>
                      <a:cubicBezTo>
                        <a:pt x="34" y="67"/>
                        <a:pt x="33" y="66"/>
                        <a:pt x="33" y="65"/>
                      </a:cubicBezTo>
                      <a:cubicBezTo>
                        <a:pt x="33" y="65"/>
                        <a:pt x="33" y="65"/>
                        <a:pt x="33" y="65"/>
                      </a:cubicBezTo>
                      <a:cubicBezTo>
                        <a:pt x="34" y="64"/>
                        <a:pt x="35" y="63"/>
                        <a:pt x="36" y="63"/>
                      </a:cubicBezTo>
                      <a:cubicBezTo>
                        <a:pt x="40" y="64"/>
                        <a:pt x="44" y="65"/>
                        <a:pt x="48" y="65"/>
                      </a:cubicBezTo>
                      <a:cubicBezTo>
                        <a:pt x="49" y="65"/>
                        <a:pt x="50" y="66"/>
                        <a:pt x="50" y="68"/>
                      </a:cubicBezTo>
                      <a:cubicBezTo>
                        <a:pt x="50" y="69"/>
                        <a:pt x="49" y="70"/>
                        <a:pt x="47" y="70"/>
                      </a:cubicBezTo>
                      <a:close/>
                      <a:moveTo>
                        <a:pt x="273" y="67"/>
                      </a:moveTo>
                      <a:cubicBezTo>
                        <a:pt x="273" y="67"/>
                        <a:pt x="273" y="67"/>
                        <a:pt x="273" y="67"/>
                      </a:cubicBezTo>
                      <a:cubicBezTo>
                        <a:pt x="273" y="66"/>
                        <a:pt x="274" y="65"/>
                        <a:pt x="275" y="65"/>
                      </a:cubicBezTo>
                      <a:cubicBezTo>
                        <a:pt x="277" y="64"/>
                        <a:pt x="280" y="64"/>
                        <a:pt x="282" y="63"/>
                      </a:cubicBezTo>
                      <a:cubicBezTo>
                        <a:pt x="283" y="63"/>
                        <a:pt x="285" y="62"/>
                        <a:pt x="286" y="62"/>
                      </a:cubicBezTo>
                      <a:cubicBezTo>
                        <a:pt x="287" y="62"/>
                        <a:pt x="289" y="62"/>
                        <a:pt x="289" y="64"/>
                      </a:cubicBezTo>
                      <a:cubicBezTo>
                        <a:pt x="290" y="65"/>
                        <a:pt x="289" y="66"/>
                        <a:pt x="287" y="67"/>
                      </a:cubicBezTo>
                      <a:cubicBezTo>
                        <a:pt x="286" y="67"/>
                        <a:pt x="285" y="67"/>
                        <a:pt x="283" y="68"/>
                      </a:cubicBezTo>
                      <a:cubicBezTo>
                        <a:pt x="281" y="68"/>
                        <a:pt x="278" y="69"/>
                        <a:pt x="276" y="69"/>
                      </a:cubicBezTo>
                      <a:cubicBezTo>
                        <a:pt x="275" y="69"/>
                        <a:pt x="275" y="69"/>
                        <a:pt x="275" y="69"/>
                      </a:cubicBezTo>
                      <a:cubicBezTo>
                        <a:pt x="274" y="69"/>
                        <a:pt x="273" y="69"/>
                        <a:pt x="273" y="67"/>
                      </a:cubicBezTo>
                      <a:close/>
                      <a:moveTo>
                        <a:pt x="153" y="66"/>
                      </a:moveTo>
                      <a:cubicBezTo>
                        <a:pt x="153" y="66"/>
                        <a:pt x="153" y="66"/>
                        <a:pt x="153" y="66"/>
                      </a:cubicBezTo>
                      <a:cubicBezTo>
                        <a:pt x="153" y="65"/>
                        <a:pt x="154" y="64"/>
                        <a:pt x="155" y="64"/>
                      </a:cubicBezTo>
                      <a:cubicBezTo>
                        <a:pt x="159" y="63"/>
                        <a:pt x="163" y="63"/>
                        <a:pt x="167" y="63"/>
                      </a:cubicBezTo>
                      <a:cubicBezTo>
                        <a:pt x="169" y="63"/>
                        <a:pt x="170" y="64"/>
                        <a:pt x="170" y="65"/>
                      </a:cubicBezTo>
                      <a:cubicBezTo>
                        <a:pt x="170" y="67"/>
                        <a:pt x="169" y="68"/>
                        <a:pt x="167" y="68"/>
                      </a:cubicBezTo>
                      <a:cubicBezTo>
                        <a:pt x="163" y="68"/>
                        <a:pt x="159" y="68"/>
                        <a:pt x="155" y="68"/>
                      </a:cubicBezTo>
                      <a:cubicBezTo>
                        <a:pt x="155" y="68"/>
                        <a:pt x="155" y="68"/>
                        <a:pt x="155" y="68"/>
                      </a:cubicBezTo>
                      <a:cubicBezTo>
                        <a:pt x="154" y="68"/>
                        <a:pt x="153" y="67"/>
                        <a:pt x="153" y="66"/>
                      </a:cubicBezTo>
                      <a:close/>
                      <a:moveTo>
                        <a:pt x="197" y="68"/>
                      </a:moveTo>
                      <a:cubicBezTo>
                        <a:pt x="193" y="68"/>
                        <a:pt x="189" y="68"/>
                        <a:pt x="185" y="68"/>
                      </a:cubicBezTo>
                      <a:cubicBezTo>
                        <a:pt x="184" y="68"/>
                        <a:pt x="183" y="67"/>
                        <a:pt x="183" y="65"/>
                      </a:cubicBezTo>
                      <a:cubicBezTo>
                        <a:pt x="183" y="64"/>
                        <a:pt x="184" y="63"/>
                        <a:pt x="185" y="63"/>
                      </a:cubicBezTo>
                      <a:cubicBezTo>
                        <a:pt x="189" y="63"/>
                        <a:pt x="193" y="63"/>
                        <a:pt x="197" y="63"/>
                      </a:cubicBezTo>
                      <a:cubicBezTo>
                        <a:pt x="199" y="63"/>
                        <a:pt x="200" y="64"/>
                        <a:pt x="200" y="66"/>
                      </a:cubicBezTo>
                      <a:cubicBezTo>
                        <a:pt x="200" y="67"/>
                        <a:pt x="199" y="68"/>
                        <a:pt x="197" y="68"/>
                      </a:cubicBezTo>
                      <a:close/>
                      <a:moveTo>
                        <a:pt x="17" y="62"/>
                      </a:moveTo>
                      <a:cubicBezTo>
                        <a:pt x="13" y="60"/>
                        <a:pt x="10" y="58"/>
                        <a:pt x="7" y="55"/>
                      </a:cubicBezTo>
                      <a:cubicBezTo>
                        <a:pt x="6" y="55"/>
                        <a:pt x="6" y="54"/>
                        <a:pt x="6" y="54"/>
                      </a:cubicBezTo>
                      <a:cubicBezTo>
                        <a:pt x="6" y="53"/>
                        <a:pt x="6" y="52"/>
                        <a:pt x="7" y="52"/>
                      </a:cubicBezTo>
                      <a:cubicBezTo>
                        <a:pt x="7" y="51"/>
                        <a:pt x="9" y="51"/>
                        <a:pt x="10" y="52"/>
                      </a:cubicBezTo>
                      <a:cubicBezTo>
                        <a:pt x="12" y="54"/>
                        <a:pt x="16" y="56"/>
                        <a:pt x="19" y="58"/>
                      </a:cubicBezTo>
                      <a:cubicBezTo>
                        <a:pt x="21" y="58"/>
                        <a:pt x="21" y="60"/>
                        <a:pt x="21" y="61"/>
                      </a:cubicBezTo>
                      <a:cubicBezTo>
                        <a:pt x="20" y="62"/>
                        <a:pt x="19" y="62"/>
                        <a:pt x="18" y="62"/>
                      </a:cubicBezTo>
                      <a:lnTo>
                        <a:pt x="17" y="62"/>
                      </a:lnTo>
                      <a:close/>
                      <a:moveTo>
                        <a:pt x="302" y="59"/>
                      </a:moveTo>
                      <a:cubicBezTo>
                        <a:pt x="301" y="59"/>
                        <a:pt x="301" y="59"/>
                        <a:pt x="301" y="59"/>
                      </a:cubicBezTo>
                      <a:cubicBezTo>
                        <a:pt x="301" y="58"/>
                        <a:pt x="302" y="57"/>
                        <a:pt x="303" y="56"/>
                      </a:cubicBezTo>
                      <a:cubicBezTo>
                        <a:pt x="307" y="55"/>
                        <a:pt x="310" y="53"/>
                        <a:pt x="313" y="51"/>
                      </a:cubicBezTo>
                      <a:cubicBezTo>
                        <a:pt x="314" y="50"/>
                        <a:pt x="316" y="50"/>
                        <a:pt x="316" y="51"/>
                      </a:cubicBezTo>
                      <a:cubicBezTo>
                        <a:pt x="317" y="53"/>
                        <a:pt x="317" y="54"/>
                        <a:pt x="316" y="55"/>
                      </a:cubicBezTo>
                      <a:cubicBezTo>
                        <a:pt x="313" y="57"/>
                        <a:pt x="309" y="59"/>
                        <a:pt x="305" y="61"/>
                      </a:cubicBezTo>
                      <a:cubicBezTo>
                        <a:pt x="305" y="61"/>
                        <a:pt x="305" y="61"/>
                        <a:pt x="305" y="61"/>
                      </a:cubicBezTo>
                      <a:cubicBezTo>
                        <a:pt x="304" y="61"/>
                        <a:pt x="304" y="61"/>
                        <a:pt x="304" y="61"/>
                      </a:cubicBezTo>
                      <a:cubicBezTo>
                        <a:pt x="303" y="61"/>
                        <a:pt x="302" y="60"/>
                        <a:pt x="302" y="59"/>
                      </a:cubicBezTo>
                      <a:close/>
                      <a:moveTo>
                        <a:pt x="324" y="41"/>
                      </a:moveTo>
                      <a:cubicBezTo>
                        <a:pt x="323" y="41"/>
                        <a:pt x="322" y="40"/>
                        <a:pt x="322" y="38"/>
                      </a:cubicBezTo>
                      <a:cubicBezTo>
                        <a:pt x="322" y="38"/>
                        <a:pt x="322" y="38"/>
                        <a:pt x="322" y="38"/>
                      </a:cubicBezTo>
                      <a:cubicBezTo>
                        <a:pt x="322" y="37"/>
                        <a:pt x="322" y="36"/>
                        <a:pt x="322" y="35"/>
                      </a:cubicBezTo>
                      <a:cubicBezTo>
                        <a:pt x="322" y="33"/>
                        <a:pt x="322" y="31"/>
                        <a:pt x="320" y="29"/>
                      </a:cubicBezTo>
                      <a:cubicBezTo>
                        <a:pt x="319" y="28"/>
                        <a:pt x="319" y="27"/>
                        <a:pt x="320" y="26"/>
                      </a:cubicBezTo>
                      <a:cubicBezTo>
                        <a:pt x="320" y="25"/>
                        <a:pt x="322" y="25"/>
                        <a:pt x="323" y="26"/>
                      </a:cubicBezTo>
                      <a:cubicBezTo>
                        <a:pt x="326" y="28"/>
                        <a:pt x="327" y="32"/>
                        <a:pt x="327" y="35"/>
                      </a:cubicBezTo>
                      <a:cubicBezTo>
                        <a:pt x="327" y="36"/>
                        <a:pt x="327" y="38"/>
                        <a:pt x="327" y="39"/>
                      </a:cubicBezTo>
                      <a:cubicBezTo>
                        <a:pt x="327" y="40"/>
                        <a:pt x="325" y="41"/>
                        <a:pt x="324" y="41"/>
                      </a:cubicBezTo>
                      <a:close/>
                      <a:moveTo>
                        <a:pt x="2" y="40"/>
                      </a:moveTo>
                      <a:cubicBezTo>
                        <a:pt x="1" y="40"/>
                        <a:pt x="0" y="39"/>
                        <a:pt x="0" y="37"/>
                      </a:cubicBezTo>
                      <a:cubicBezTo>
                        <a:pt x="0" y="33"/>
                        <a:pt x="2" y="29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4"/>
                        <a:pt x="7" y="24"/>
                        <a:pt x="8" y="24"/>
                      </a:cubicBezTo>
                      <a:cubicBezTo>
                        <a:pt x="8" y="25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8" y="28"/>
                      </a:cubicBezTo>
                      <a:cubicBezTo>
                        <a:pt x="6" y="31"/>
                        <a:pt x="5" y="34"/>
                        <a:pt x="5" y="38"/>
                      </a:cubicBezTo>
                      <a:cubicBezTo>
                        <a:pt x="5" y="39"/>
                        <a:pt x="4" y="40"/>
                        <a:pt x="2" y="40"/>
                      </a:cubicBezTo>
                      <a:close/>
                      <a:moveTo>
                        <a:pt x="305" y="22"/>
                      </a:moveTo>
                      <a:cubicBezTo>
                        <a:pt x="301" y="21"/>
                        <a:pt x="298" y="20"/>
                        <a:pt x="293" y="20"/>
                      </a:cubicBezTo>
                      <a:cubicBezTo>
                        <a:pt x="292" y="20"/>
                        <a:pt x="291" y="18"/>
                        <a:pt x="291" y="17"/>
                      </a:cubicBezTo>
                      <a:cubicBezTo>
                        <a:pt x="291" y="16"/>
                        <a:pt x="292" y="15"/>
                        <a:pt x="294" y="15"/>
                      </a:cubicBezTo>
                      <a:cubicBezTo>
                        <a:pt x="298" y="16"/>
                        <a:pt x="302" y="16"/>
                        <a:pt x="306" y="17"/>
                      </a:cubicBezTo>
                      <a:cubicBezTo>
                        <a:pt x="307" y="18"/>
                        <a:pt x="308" y="19"/>
                        <a:pt x="308" y="20"/>
                      </a:cubicBezTo>
                      <a:cubicBezTo>
                        <a:pt x="308" y="20"/>
                        <a:pt x="308" y="20"/>
                        <a:pt x="308" y="20"/>
                      </a:cubicBezTo>
                      <a:cubicBezTo>
                        <a:pt x="307" y="21"/>
                        <a:pt x="306" y="22"/>
                        <a:pt x="305" y="22"/>
                      </a:cubicBezTo>
                      <a:close/>
                      <a:moveTo>
                        <a:pt x="275" y="19"/>
                      </a:moveTo>
                      <a:cubicBezTo>
                        <a:pt x="273" y="18"/>
                        <a:pt x="269" y="18"/>
                        <a:pt x="263" y="18"/>
                      </a:cubicBezTo>
                      <a:cubicBezTo>
                        <a:pt x="262" y="18"/>
                        <a:pt x="261" y="17"/>
                        <a:pt x="261" y="16"/>
                      </a:cubicBezTo>
                      <a:cubicBezTo>
                        <a:pt x="261" y="14"/>
                        <a:pt x="262" y="13"/>
                        <a:pt x="264" y="13"/>
                      </a:cubicBezTo>
                      <a:cubicBezTo>
                        <a:pt x="269" y="13"/>
                        <a:pt x="273" y="14"/>
                        <a:pt x="276" y="14"/>
                      </a:cubicBezTo>
                      <a:cubicBezTo>
                        <a:pt x="276" y="14"/>
                        <a:pt x="276" y="14"/>
                        <a:pt x="276" y="14"/>
                      </a:cubicBezTo>
                      <a:cubicBezTo>
                        <a:pt x="277" y="14"/>
                        <a:pt x="278" y="15"/>
                        <a:pt x="278" y="16"/>
                      </a:cubicBezTo>
                      <a:cubicBezTo>
                        <a:pt x="278" y="16"/>
                        <a:pt x="278" y="16"/>
                        <a:pt x="278" y="16"/>
                      </a:cubicBezTo>
                      <a:cubicBezTo>
                        <a:pt x="278" y="18"/>
                        <a:pt x="277" y="19"/>
                        <a:pt x="276" y="19"/>
                      </a:cubicBezTo>
                      <a:lnTo>
                        <a:pt x="275" y="19"/>
                      </a:lnTo>
                      <a:close/>
                      <a:moveTo>
                        <a:pt x="18" y="16"/>
                      </a:moveTo>
                      <a:cubicBezTo>
                        <a:pt x="17" y="15"/>
                        <a:pt x="18" y="13"/>
                        <a:pt x="19" y="13"/>
                      </a:cubicBezTo>
                      <a:cubicBezTo>
                        <a:pt x="22" y="11"/>
                        <a:pt x="26" y="9"/>
                        <a:pt x="30" y="8"/>
                      </a:cubicBezTo>
                      <a:cubicBezTo>
                        <a:pt x="31" y="7"/>
                        <a:pt x="33" y="8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1"/>
                        <a:pt x="33" y="12"/>
                        <a:pt x="32" y="12"/>
                      </a:cubicBezTo>
                      <a:cubicBezTo>
                        <a:pt x="28" y="14"/>
                        <a:pt x="24" y="15"/>
                        <a:pt x="21" y="17"/>
                      </a:cubicBezTo>
                      <a:cubicBezTo>
                        <a:pt x="21" y="17"/>
                        <a:pt x="20" y="17"/>
                        <a:pt x="20" y="17"/>
                      </a:cubicBezTo>
                      <a:cubicBezTo>
                        <a:pt x="19" y="17"/>
                        <a:pt x="18" y="17"/>
                        <a:pt x="18" y="16"/>
                      </a:cubicBezTo>
                      <a:close/>
                      <a:moveTo>
                        <a:pt x="245" y="17"/>
                      </a:moveTo>
                      <a:cubicBezTo>
                        <a:pt x="242" y="17"/>
                        <a:pt x="238" y="17"/>
                        <a:pt x="233" y="16"/>
                      </a:cubicBezTo>
                      <a:cubicBezTo>
                        <a:pt x="232" y="16"/>
                        <a:pt x="231" y="15"/>
                        <a:pt x="231" y="14"/>
                      </a:cubicBezTo>
                      <a:cubicBezTo>
                        <a:pt x="231" y="13"/>
                        <a:pt x="232" y="12"/>
                        <a:pt x="234" y="12"/>
                      </a:cubicBezTo>
                      <a:cubicBezTo>
                        <a:pt x="238" y="12"/>
                        <a:pt x="242" y="12"/>
                        <a:pt x="246" y="12"/>
                      </a:cubicBezTo>
                      <a:cubicBezTo>
                        <a:pt x="246" y="12"/>
                        <a:pt x="246" y="12"/>
                        <a:pt x="246" y="12"/>
                      </a:cubicBezTo>
                      <a:cubicBezTo>
                        <a:pt x="247" y="12"/>
                        <a:pt x="248" y="13"/>
                        <a:pt x="248" y="15"/>
                      </a:cubicBezTo>
                      <a:cubicBezTo>
                        <a:pt x="248" y="15"/>
                        <a:pt x="248" y="15"/>
                        <a:pt x="248" y="15"/>
                      </a:cubicBezTo>
                      <a:cubicBezTo>
                        <a:pt x="248" y="16"/>
                        <a:pt x="247" y="17"/>
                        <a:pt x="246" y="17"/>
                      </a:cubicBezTo>
                      <a:lnTo>
                        <a:pt x="245" y="17"/>
                      </a:lnTo>
                      <a:close/>
                      <a:moveTo>
                        <a:pt x="215" y="15"/>
                      </a:moveTo>
                      <a:cubicBezTo>
                        <a:pt x="211" y="15"/>
                        <a:pt x="207" y="15"/>
                        <a:pt x="203" y="15"/>
                      </a:cubicBezTo>
                      <a:cubicBezTo>
                        <a:pt x="202" y="15"/>
                        <a:pt x="201" y="13"/>
                        <a:pt x="201" y="12"/>
                      </a:cubicBezTo>
                      <a:cubicBezTo>
                        <a:pt x="201" y="11"/>
                        <a:pt x="202" y="10"/>
                        <a:pt x="204" y="10"/>
                      </a:cubicBezTo>
                      <a:cubicBezTo>
                        <a:pt x="208" y="10"/>
                        <a:pt x="212" y="10"/>
                        <a:pt x="216" y="11"/>
                      </a:cubicBezTo>
                      <a:cubicBezTo>
                        <a:pt x="216" y="11"/>
                        <a:pt x="216" y="11"/>
                        <a:pt x="216" y="11"/>
                      </a:cubicBezTo>
                      <a:cubicBezTo>
                        <a:pt x="217" y="11"/>
                        <a:pt x="218" y="12"/>
                        <a:pt x="218" y="13"/>
                      </a:cubicBezTo>
                      <a:cubicBezTo>
                        <a:pt x="218" y="13"/>
                        <a:pt x="218" y="13"/>
                        <a:pt x="218" y="13"/>
                      </a:cubicBezTo>
                      <a:cubicBezTo>
                        <a:pt x="218" y="14"/>
                        <a:pt x="217" y="15"/>
                        <a:pt x="216" y="15"/>
                      </a:cubicBezTo>
                      <a:lnTo>
                        <a:pt x="215" y="15"/>
                      </a:lnTo>
                      <a:close/>
                      <a:moveTo>
                        <a:pt x="185" y="13"/>
                      </a:moveTo>
                      <a:cubicBezTo>
                        <a:pt x="181" y="13"/>
                        <a:pt x="177" y="13"/>
                        <a:pt x="173" y="13"/>
                      </a:cubicBezTo>
                      <a:cubicBezTo>
                        <a:pt x="172" y="12"/>
                        <a:pt x="171" y="11"/>
                        <a:pt x="171" y="10"/>
                      </a:cubicBezTo>
                      <a:cubicBezTo>
                        <a:pt x="171" y="9"/>
                        <a:pt x="172" y="8"/>
                        <a:pt x="174" y="8"/>
                      </a:cubicBezTo>
                      <a:cubicBezTo>
                        <a:pt x="178" y="8"/>
                        <a:pt x="182" y="8"/>
                        <a:pt x="186" y="9"/>
                      </a:cubicBezTo>
                      <a:cubicBezTo>
                        <a:pt x="186" y="9"/>
                        <a:pt x="186" y="9"/>
                        <a:pt x="186" y="9"/>
                      </a:cubicBezTo>
                      <a:cubicBezTo>
                        <a:pt x="187" y="9"/>
                        <a:pt x="188" y="10"/>
                        <a:pt x="188" y="11"/>
                      </a:cubicBezTo>
                      <a:cubicBezTo>
                        <a:pt x="188" y="11"/>
                        <a:pt x="188" y="11"/>
                        <a:pt x="188" y="11"/>
                      </a:cubicBezTo>
                      <a:cubicBezTo>
                        <a:pt x="188" y="12"/>
                        <a:pt x="187" y="13"/>
                        <a:pt x="186" y="13"/>
                      </a:cubicBezTo>
                      <a:lnTo>
                        <a:pt x="185" y="13"/>
                      </a:lnTo>
                      <a:close/>
                      <a:moveTo>
                        <a:pt x="155" y="11"/>
                      </a:moveTo>
                      <a:cubicBezTo>
                        <a:pt x="151" y="11"/>
                        <a:pt x="147" y="10"/>
                        <a:pt x="143" y="10"/>
                      </a:cubicBezTo>
                      <a:cubicBezTo>
                        <a:pt x="142" y="10"/>
                        <a:pt x="141" y="9"/>
                        <a:pt x="141" y="7"/>
                      </a:cubicBezTo>
                      <a:cubicBezTo>
                        <a:pt x="141" y="6"/>
                        <a:pt x="143" y="5"/>
                        <a:pt x="144" y="5"/>
                      </a:cubicBezTo>
                      <a:cubicBezTo>
                        <a:pt x="148" y="6"/>
                        <a:pt x="152" y="6"/>
                        <a:pt x="156" y="6"/>
                      </a:cubicBezTo>
                      <a:cubicBezTo>
                        <a:pt x="156" y="6"/>
                        <a:pt x="156" y="6"/>
                        <a:pt x="156" y="6"/>
                      </a:cubicBezTo>
                      <a:cubicBezTo>
                        <a:pt x="157" y="6"/>
                        <a:pt x="158" y="7"/>
                        <a:pt x="158" y="9"/>
                      </a:cubicBezTo>
                      <a:cubicBezTo>
                        <a:pt x="158" y="9"/>
                        <a:pt x="158" y="9"/>
                        <a:pt x="158" y="9"/>
                      </a:cubicBezTo>
                      <a:cubicBezTo>
                        <a:pt x="158" y="10"/>
                        <a:pt x="157" y="11"/>
                        <a:pt x="156" y="11"/>
                      </a:cubicBezTo>
                      <a:lnTo>
                        <a:pt x="155" y="11"/>
                      </a:lnTo>
                      <a:close/>
                      <a:moveTo>
                        <a:pt x="125" y="8"/>
                      </a:moveTo>
                      <a:cubicBezTo>
                        <a:pt x="124" y="8"/>
                        <a:pt x="122" y="8"/>
                        <a:pt x="120" y="8"/>
                      </a:cubicBezTo>
                      <a:cubicBezTo>
                        <a:pt x="116" y="7"/>
                        <a:pt x="112" y="7"/>
                        <a:pt x="108" y="6"/>
                      </a:cubicBezTo>
                      <a:cubicBezTo>
                        <a:pt x="107" y="6"/>
                        <a:pt x="106" y="5"/>
                        <a:pt x="106" y="4"/>
                      </a:cubicBezTo>
                      <a:cubicBezTo>
                        <a:pt x="106" y="2"/>
                        <a:pt x="107" y="1"/>
                        <a:pt x="108" y="2"/>
                      </a:cubicBezTo>
                      <a:cubicBezTo>
                        <a:pt x="112" y="2"/>
                        <a:pt x="116" y="2"/>
                        <a:pt x="120" y="3"/>
                      </a:cubicBezTo>
                      <a:cubicBezTo>
                        <a:pt x="122" y="3"/>
                        <a:pt x="124" y="3"/>
                        <a:pt x="126" y="3"/>
                      </a:cubicBezTo>
                      <a:cubicBezTo>
                        <a:pt x="127" y="4"/>
                        <a:pt x="128" y="5"/>
                        <a:pt x="128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28" y="7"/>
                        <a:pt x="127" y="8"/>
                        <a:pt x="126" y="8"/>
                      </a:cubicBezTo>
                      <a:lnTo>
                        <a:pt x="125" y="8"/>
                      </a:lnTo>
                      <a:close/>
                      <a:moveTo>
                        <a:pt x="46" y="6"/>
                      </a:moveTo>
                      <a:cubicBezTo>
                        <a:pt x="46" y="4"/>
                        <a:pt x="47" y="3"/>
                        <a:pt x="48" y="3"/>
                      </a:cubicBezTo>
                      <a:cubicBezTo>
                        <a:pt x="52" y="2"/>
                        <a:pt x="56" y="2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1" y="1"/>
                        <a:pt x="62" y="2"/>
                        <a:pt x="63" y="3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5"/>
                        <a:pt x="62" y="6"/>
                        <a:pt x="60" y="6"/>
                      </a:cubicBezTo>
                      <a:cubicBezTo>
                        <a:pt x="56" y="6"/>
                        <a:pt x="53" y="7"/>
                        <a:pt x="49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7" y="8"/>
                        <a:pt x="46" y="7"/>
                        <a:pt x="46" y="6"/>
                      </a:cubicBezTo>
                      <a:close/>
                      <a:moveTo>
                        <a:pt x="90" y="5"/>
                      </a:moveTo>
                      <a:cubicBezTo>
                        <a:pt x="87" y="5"/>
                        <a:pt x="84" y="5"/>
                        <a:pt x="80" y="5"/>
                      </a:cubicBezTo>
                      <a:cubicBezTo>
                        <a:pt x="80" y="5"/>
                        <a:pt x="79" y="5"/>
                        <a:pt x="78" y="5"/>
                      </a:cubicBezTo>
                      <a:cubicBezTo>
                        <a:pt x="77" y="5"/>
                        <a:pt x="76" y="4"/>
                        <a:pt x="76" y="3"/>
                      </a:cubicBezTo>
                      <a:cubicBezTo>
                        <a:pt x="76" y="1"/>
                        <a:pt x="77" y="0"/>
                        <a:pt x="78" y="0"/>
                      </a:cubicBezTo>
                      <a:cubicBezTo>
                        <a:pt x="79" y="0"/>
                        <a:pt x="80" y="0"/>
                        <a:pt x="80" y="0"/>
                      </a:cubicBezTo>
                      <a:cubicBezTo>
                        <a:pt x="84" y="0"/>
                        <a:pt x="87" y="0"/>
                        <a:pt x="90" y="0"/>
                      </a:cubicBezTo>
                      <a:cubicBezTo>
                        <a:pt x="92" y="0"/>
                        <a:pt x="93" y="1"/>
                        <a:pt x="93" y="3"/>
                      </a:cubicBezTo>
                      <a:cubicBezTo>
                        <a:pt x="93" y="3"/>
                        <a:pt x="93" y="3"/>
                        <a:pt x="93" y="3"/>
                      </a:cubicBezTo>
                      <a:cubicBezTo>
                        <a:pt x="92" y="4"/>
                        <a:pt x="91" y="5"/>
                        <a:pt x="90" y="5"/>
                      </a:cubicBezTo>
                      <a:close/>
                    </a:path>
                  </a:pathLst>
                </a:custGeom>
                <a:solidFill>
                  <a:srgbClr val="753C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9051400" y="5333582"/>
              <a:ext cx="146326" cy="15174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6 h 24"/>
                <a:gd name="T6" fmla="*/ 8 w 23"/>
                <a:gd name="T7" fmla="*/ 9 h 24"/>
                <a:gd name="T8" fmla="*/ 14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1"/>
                    <a:pt x="22" y="21"/>
                    <a:pt x="14" y="18"/>
                  </a:cubicBezTo>
                  <a:cubicBezTo>
                    <a:pt x="8" y="24"/>
                    <a:pt x="8" y="24"/>
                    <a:pt x="8" y="16"/>
                  </a:cubicBezTo>
                  <a:cubicBezTo>
                    <a:pt x="0" y="12"/>
                    <a:pt x="0" y="12"/>
                    <a:pt x="8" y="9"/>
                  </a:cubicBezTo>
                  <a:cubicBezTo>
                    <a:pt x="10" y="1"/>
                    <a:pt x="9" y="0"/>
                    <a:pt x="14" y="7"/>
                  </a:cubicBezTo>
                  <a:cubicBezTo>
                    <a:pt x="23" y="6"/>
                    <a:pt x="23" y="6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auto">
            <a:xfrm>
              <a:off x="9268179" y="5620815"/>
              <a:ext cx="149037" cy="15445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auto">
            <a:xfrm>
              <a:off x="9582510" y="5723785"/>
              <a:ext cx="146326" cy="15445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4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4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9582510" y="5466360"/>
              <a:ext cx="146326" cy="154456"/>
            </a:xfrm>
            <a:custGeom>
              <a:avLst/>
              <a:gdLst>
                <a:gd name="T0" fmla="*/ 18 w 23"/>
                <a:gd name="T1" fmla="*/ 12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2"/>
                  </a:moveTo>
                  <a:cubicBezTo>
                    <a:pt x="22" y="20"/>
                    <a:pt x="23" y="20"/>
                    <a:pt x="14" y="18"/>
                  </a:cubicBezTo>
                  <a:cubicBezTo>
                    <a:pt x="8" y="23"/>
                    <a:pt x="8" y="24"/>
                    <a:pt x="8" y="15"/>
                  </a:cubicBezTo>
                  <a:cubicBezTo>
                    <a:pt x="0" y="11"/>
                    <a:pt x="0" y="11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2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>
              <a:off x="9850775" y="5634365"/>
              <a:ext cx="149037" cy="15174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4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4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auto">
            <a:xfrm>
              <a:off x="10108200" y="5523264"/>
              <a:ext cx="146326" cy="15445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auto">
            <a:xfrm>
              <a:off x="10520081" y="5685849"/>
              <a:ext cx="146326" cy="151746"/>
            </a:xfrm>
            <a:custGeom>
              <a:avLst/>
              <a:gdLst>
                <a:gd name="T0" fmla="*/ 18 w 23"/>
                <a:gd name="T1" fmla="*/ 13 h 24"/>
                <a:gd name="T2" fmla="*/ 14 w 23"/>
                <a:gd name="T3" fmla="*/ 18 h 24"/>
                <a:gd name="T4" fmla="*/ 8 w 23"/>
                <a:gd name="T5" fmla="*/ 15 h 24"/>
                <a:gd name="T6" fmla="*/ 8 w 23"/>
                <a:gd name="T7" fmla="*/ 9 h 24"/>
                <a:gd name="T8" fmla="*/ 15 w 23"/>
                <a:gd name="T9" fmla="*/ 7 h 24"/>
                <a:gd name="T10" fmla="*/ 18 w 23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8" y="13"/>
                  </a:moveTo>
                  <a:cubicBezTo>
                    <a:pt x="22" y="20"/>
                    <a:pt x="22" y="20"/>
                    <a:pt x="14" y="18"/>
                  </a:cubicBezTo>
                  <a:cubicBezTo>
                    <a:pt x="8" y="24"/>
                    <a:pt x="8" y="24"/>
                    <a:pt x="8" y="15"/>
                  </a:cubicBezTo>
                  <a:cubicBezTo>
                    <a:pt x="0" y="11"/>
                    <a:pt x="0" y="12"/>
                    <a:pt x="8" y="9"/>
                  </a:cubicBezTo>
                  <a:cubicBezTo>
                    <a:pt x="10" y="0"/>
                    <a:pt x="9" y="0"/>
                    <a:pt x="15" y="7"/>
                  </a:cubicBezTo>
                  <a:cubicBezTo>
                    <a:pt x="23" y="6"/>
                    <a:pt x="23" y="5"/>
                    <a:pt x="18" y="13"/>
                  </a:cubicBezTo>
                  <a:close/>
                </a:path>
              </a:pathLst>
            </a:custGeom>
            <a:solidFill>
              <a:srgbClr val="FFB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>
              <a:off x="9850775" y="4601951"/>
              <a:ext cx="858990" cy="891507"/>
            </a:xfrm>
            <a:custGeom>
              <a:avLst/>
              <a:gdLst>
                <a:gd name="T0" fmla="*/ 270 w 317"/>
                <a:gd name="T1" fmla="*/ 0 h 329"/>
                <a:gd name="T2" fmla="*/ 168 w 317"/>
                <a:gd name="T3" fmla="*/ 59 h 329"/>
                <a:gd name="T4" fmla="*/ 52 w 317"/>
                <a:gd name="T5" fmla="*/ 2 h 329"/>
                <a:gd name="T6" fmla="*/ 100 w 317"/>
                <a:gd name="T7" fmla="*/ 118 h 329"/>
                <a:gd name="T8" fmla="*/ 0 w 317"/>
                <a:gd name="T9" fmla="*/ 161 h 329"/>
                <a:gd name="T10" fmla="*/ 126 w 317"/>
                <a:gd name="T11" fmla="*/ 199 h 329"/>
                <a:gd name="T12" fmla="*/ 149 w 317"/>
                <a:gd name="T13" fmla="*/ 329 h 329"/>
                <a:gd name="T14" fmla="*/ 216 w 317"/>
                <a:gd name="T15" fmla="*/ 213 h 329"/>
                <a:gd name="T16" fmla="*/ 317 w 317"/>
                <a:gd name="T17" fmla="*/ 241 h 329"/>
                <a:gd name="T18" fmla="*/ 235 w 317"/>
                <a:gd name="T19" fmla="*/ 106 h 329"/>
                <a:gd name="T20" fmla="*/ 270 w 317"/>
                <a:gd name="T2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329">
                  <a:moveTo>
                    <a:pt x="270" y="0"/>
                  </a:moveTo>
                  <a:lnTo>
                    <a:pt x="168" y="59"/>
                  </a:lnTo>
                  <a:lnTo>
                    <a:pt x="52" y="2"/>
                  </a:lnTo>
                  <a:lnTo>
                    <a:pt x="100" y="118"/>
                  </a:lnTo>
                  <a:lnTo>
                    <a:pt x="0" y="161"/>
                  </a:lnTo>
                  <a:lnTo>
                    <a:pt x="126" y="199"/>
                  </a:lnTo>
                  <a:lnTo>
                    <a:pt x="149" y="329"/>
                  </a:lnTo>
                  <a:lnTo>
                    <a:pt x="216" y="213"/>
                  </a:lnTo>
                  <a:lnTo>
                    <a:pt x="317" y="241"/>
                  </a:lnTo>
                  <a:lnTo>
                    <a:pt x="235" y="1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" name="Freeform 71"/>
            <p:cNvSpPr>
              <a:spLocks noEditPoints="1"/>
            </p:cNvSpPr>
            <p:nvPr/>
          </p:nvSpPr>
          <p:spPr bwMode="auto">
            <a:xfrm>
              <a:off x="9839936" y="4593823"/>
              <a:ext cx="883377" cy="910474"/>
            </a:xfrm>
            <a:custGeom>
              <a:avLst/>
              <a:gdLst>
                <a:gd name="T0" fmla="*/ 64 w 138"/>
                <a:gd name="T1" fmla="*/ 141 h 142"/>
                <a:gd name="T2" fmla="*/ 63 w 138"/>
                <a:gd name="T3" fmla="*/ 140 h 142"/>
                <a:gd name="T4" fmla="*/ 53 w 138"/>
                <a:gd name="T5" fmla="*/ 86 h 142"/>
                <a:gd name="T6" fmla="*/ 1 w 138"/>
                <a:gd name="T7" fmla="*/ 70 h 142"/>
                <a:gd name="T8" fmla="*/ 0 w 138"/>
                <a:gd name="T9" fmla="*/ 69 h 142"/>
                <a:gd name="T10" fmla="*/ 1 w 138"/>
                <a:gd name="T11" fmla="*/ 67 h 142"/>
                <a:gd name="T12" fmla="*/ 42 w 138"/>
                <a:gd name="T13" fmla="*/ 51 h 142"/>
                <a:gd name="T14" fmla="*/ 23 w 138"/>
                <a:gd name="T15" fmla="*/ 2 h 142"/>
                <a:gd name="T16" fmla="*/ 23 w 138"/>
                <a:gd name="T17" fmla="*/ 1 h 142"/>
                <a:gd name="T18" fmla="*/ 25 w 138"/>
                <a:gd name="T19" fmla="*/ 0 h 142"/>
                <a:gd name="T20" fmla="*/ 73 w 138"/>
                <a:gd name="T21" fmla="*/ 25 h 142"/>
                <a:gd name="T22" fmla="*/ 115 w 138"/>
                <a:gd name="T23" fmla="*/ 0 h 142"/>
                <a:gd name="T24" fmla="*/ 117 w 138"/>
                <a:gd name="T25" fmla="*/ 0 h 142"/>
                <a:gd name="T26" fmla="*/ 117 w 138"/>
                <a:gd name="T27" fmla="*/ 2 h 142"/>
                <a:gd name="T28" fmla="*/ 103 w 138"/>
                <a:gd name="T29" fmla="*/ 46 h 142"/>
                <a:gd name="T30" fmla="*/ 138 w 138"/>
                <a:gd name="T31" fmla="*/ 102 h 142"/>
                <a:gd name="T32" fmla="*/ 138 w 138"/>
                <a:gd name="T33" fmla="*/ 104 h 142"/>
                <a:gd name="T34" fmla="*/ 136 w 138"/>
                <a:gd name="T35" fmla="*/ 104 h 142"/>
                <a:gd name="T36" fmla="*/ 94 w 138"/>
                <a:gd name="T37" fmla="*/ 93 h 142"/>
                <a:gd name="T38" fmla="*/ 66 w 138"/>
                <a:gd name="T39" fmla="*/ 141 h 142"/>
                <a:gd name="T40" fmla="*/ 64 w 138"/>
                <a:gd name="T41" fmla="*/ 142 h 142"/>
                <a:gd name="T42" fmla="*/ 64 w 138"/>
                <a:gd name="T43" fmla="*/ 141 h 142"/>
                <a:gd name="T44" fmla="*/ 46 w 138"/>
                <a:gd name="T45" fmla="*/ 51 h 142"/>
                <a:gd name="T46" fmla="*/ 46 w 138"/>
                <a:gd name="T47" fmla="*/ 52 h 142"/>
                <a:gd name="T48" fmla="*/ 45 w 138"/>
                <a:gd name="T49" fmla="*/ 53 h 142"/>
                <a:gd name="T50" fmla="*/ 6 w 138"/>
                <a:gd name="T51" fmla="*/ 69 h 142"/>
                <a:gd name="T52" fmla="*/ 55 w 138"/>
                <a:gd name="T53" fmla="*/ 84 h 142"/>
                <a:gd name="T54" fmla="*/ 56 w 138"/>
                <a:gd name="T55" fmla="*/ 85 h 142"/>
                <a:gd name="T56" fmla="*/ 65 w 138"/>
                <a:gd name="T57" fmla="*/ 136 h 142"/>
                <a:gd name="T58" fmla="*/ 92 w 138"/>
                <a:gd name="T59" fmla="*/ 90 h 142"/>
                <a:gd name="T60" fmla="*/ 94 w 138"/>
                <a:gd name="T61" fmla="*/ 89 h 142"/>
                <a:gd name="T62" fmla="*/ 133 w 138"/>
                <a:gd name="T63" fmla="*/ 100 h 142"/>
                <a:gd name="T64" fmla="*/ 100 w 138"/>
                <a:gd name="T65" fmla="*/ 47 h 142"/>
                <a:gd name="T66" fmla="*/ 100 w 138"/>
                <a:gd name="T67" fmla="*/ 46 h 142"/>
                <a:gd name="T68" fmla="*/ 113 w 138"/>
                <a:gd name="T69" fmla="*/ 5 h 142"/>
                <a:gd name="T70" fmla="*/ 74 w 138"/>
                <a:gd name="T71" fmla="*/ 28 h 142"/>
                <a:gd name="T72" fmla="*/ 72 w 138"/>
                <a:gd name="T73" fmla="*/ 28 h 142"/>
                <a:gd name="T74" fmla="*/ 27 w 138"/>
                <a:gd name="T75" fmla="*/ 5 h 142"/>
                <a:gd name="T76" fmla="*/ 46 w 138"/>
                <a:gd name="T77" fmla="*/ 5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142">
                  <a:moveTo>
                    <a:pt x="64" y="141"/>
                  </a:moveTo>
                  <a:cubicBezTo>
                    <a:pt x="64" y="141"/>
                    <a:pt x="63" y="141"/>
                    <a:pt x="63" y="140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69"/>
                    <a:pt x="0" y="69"/>
                  </a:cubicBezTo>
                  <a:cubicBezTo>
                    <a:pt x="0" y="68"/>
                    <a:pt x="1" y="68"/>
                    <a:pt x="1" y="6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3" y="1"/>
                    <a:pt x="23" y="1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6" y="0"/>
                    <a:pt x="117" y="0"/>
                  </a:cubicBezTo>
                  <a:cubicBezTo>
                    <a:pt x="117" y="0"/>
                    <a:pt x="117" y="1"/>
                    <a:pt x="117" y="2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3"/>
                    <a:pt x="138" y="104"/>
                  </a:cubicBezTo>
                  <a:cubicBezTo>
                    <a:pt x="137" y="104"/>
                    <a:pt x="137" y="104"/>
                    <a:pt x="136" y="10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6" y="141"/>
                    <a:pt x="65" y="142"/>
                    <a:pt x="64" y="142"/>
                  </a:cubicBezTo>
                  <a:lnTo>
                    <a:pt x="64" y="141"/>
                  </a:lnTo>
                  <a:close/>
                  <a:moveTo>
                    <a:pt x="46" y="51"/>
                  </a:moveTo>
                  <a:cubicBezTo>
                    <a:pt x="46" y="51"/>
                    <a:pt x="46" y="52"/>
                    <a:pt x="46" y="52"/>
                  </a:cubicBezTo>
                  <a:cubicBezTo>
                    <a:pt x="46" y="52"/>
                    <a:pt x="45" y="53"/>
                    <a:pt x="45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6" y="84"/>
                    <a:pt x="56" y="84"/>
                    <a:pt x="56" y="85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89"/>
                    <a:pt x="93" y="89"/>
                    <a:pt x="94" y="89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6"/>
                    <a:pt x="100" y="46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8"/>
                    <a:pt x="73" y="28"/>
                    <a:pt x="72" y="28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46" y="5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>
              <a:off x="9178759" y="3845933"/>
              <a:ext cx="1051381" cy="485045"/>
            </a:xfrm>
            <a:custGeom>
              <a:avLst/>
              <a:gdLst>
                <a:gd name="T0" fmla="*/ 39 w 164"/>
                <a:gd name="T1" fmla="*/ 47 h 76"/>
                <a:gd name="T2" fmla="*/ 136 w 164"/>
                <a:gd name="T3" fmla="*/ 19 h 76"/>
                <a:gd name="T4" fmla="*/ 47 w 164"/>
                <a:gd name="T5" fmla="*/ 73 h 76"/>
                <a:gd name="T6" fmla="*/ 39 w 164"/>
                <a:gd name="T7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76">
                  <a:moveTo>
                    <a:pt x="39" y="47"/>
                  </a:moveTo>
                  <a:cubicBezTo>
                    <a:pt x="39" y="47"/>
                    <a:pt x="107" y="0"/>
                    <a:pt x="136" y="19"/>
                  </a:cubicBezTo>
                  <a:cubicBezTo>
                    <a:pt x="164" y="38"/>
                    <a:pt x="97" y="76"/>
                    <a:pt x="47" y="73"/>
                  </a:cubicBezTo>
                  <a:cubicBezTo>
                    <a:pt x="0" y="70"/>
                    <a:pt x="39" y="47"/>
                    <a:pt x="3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" name="Freeform 73"/>
            <p:cNvSpPr>
              <a:spLocks noEditPoints="1"/>
            </p:cNvSpPr>
            <p:nvPr/>
          </p:nvSpPr>
          <p:spPr bwMode="auto">
            <a:xfrm>
              <a:off x="9325085" y="3927226"/>
              <a:ext cx="777697" cy="392914"/>
            </a:xfrm>
            <a:custGeom>
              <a:avLst/>
              <a:gdLst>
                <a:gd name="T0" fmla="*/ 24 w 121"/>
                <a:gd name="T1" fmla="*/ 61 h 61"/>
                <a:gd name="T2" fmla="*/ 0 w 121"/>
                <a:gd name="T3" fmla="*/ 50 h 61"/>
                <a:gd name="T4" fmla="*/ 16 w 121"/>
                <a:gd name="T5" fmla="*/ 33 h 61"/>
                <a:gd name="T6" fmla="*/ 16 w 121"/>
                <a:gd name="T7" fmla="*/ 33 h 61"/>
                <a:gd name="T8" fmla="*/ 96 w 121"/>
                <a:gd name="T9" fmla="*/ 0 h 61"/>
                <a:gd name="T10" fmla="*/ 113 w 121"/>
                <a:gd name="T11" fmla="*/ 5 h 61"/>
                <a:gd name="T12" fmla="*/ 121 w 121"/>
                <a:gd name="T13" fmla="*/ 17 h 61"/>
                <a:gd name="T14" fmla="*/ 90 w 121"/>
                <a:gd name="T15" fmla="*/ 46 h 61"/>
                <a:gd name="T16" fmla="*/ 30 w 121"/>
                <a:gd name="T17" fmla="*/ 61 h 61"/>
                <a:gd name="T18" fmla="*/ 24 w 121"/>
                <a:gd name="T19" fmla="*/ 61 h 61"/>
                <a:gd name="T20" fmla="*/ 17 w 121"/>
                <a:gd name="T21" fmla="*/ 36 h 61"/>
                <a:gd name="T22" fmla="*/ 10 w 121"/>
                <a:gd name="T23" fmla="*/ 41 h 61"/>
                <a:gd name="T24" fmla="*/ 3 w 121"/>
                <a:gd name="T25" fmla="*/ 50 h 61"/>
                <a:gd name="T26" fmla="*/ 7 w 121"/>
                <a:gd name="T27" fmla="*/ 55 h 61"/>
                <a:gd name="T28" fmla="*/ 24 w 121"/>
                <a:gd name="T29" fmla="*/ 58 h 61"/>
                <a:gd name="T30" fmla="*/ 30 w 121"/>
                <a:gd name="T31" fmla="*/ 58 h 61"/>
                <a:gd name="T32" fmla="*/ 89 w 121"/>
                <a:gd name="T33" fmla="*/ 44 h 61"/>
                <a:gd name="T34" fmla="*/ 118 w 121"/>
                <a:gd name="T35" fmla="*/ 17 h 61"/>
                <a:gd name="T36" fmla="*/ 112 w 121"/>
                <a:gd name="T37" fmla="*/ 7 h 61"/>
                <a:gd name="T38" fmla="*/ 96 w 121"/>
                <a:gd name="T39" fmla="*/ 3 h 61"/>
                <a:gd name="T40" fmla="*/ 45 w 121"/>
                <a:gd name="T41" fmla="*/ 19 h 61"/>
                <a:gd name="T42" fmla="*/ 17 w 121"/>
                <a:gd name="T43" fmla="*/ 36 h 61"/>
                <a:gd name="T44" fmla="*/ 16 w 121"/>
                <a:gd name="T45" fmla="*/ 34 h 61"/>
                <a:gd name="T46" fmla="*/ 17 w 121"/>
                <a:gd name="T4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" h="61">
                  <a:moveTo>
                    <a:pt x="24" y="61"/>
                  </a:moveTo>
                  <a:cubicBezTo>
                    <a:pt x="7" y="60"/>
                    <a:pt x="0" y="56"/>
                    <a:pt x="0" y="50"/>
                  </a:cubicBezTo>
                  <a:cubicBezTo>
                    <a:pt x="0" y="42"/>
                    <a:pt x="14" y="34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63" y="0"/>
                    <a:pt x="96" y="0"/>
                  </a:cubicBezTo>
                  <a:cubicBezTo>
                    <a:pt x="102" y="0"/>
                    <a:pt x="108" y="1"/>
                    <a:pt x="113" y="5"/>
                  </a:cubicBezTo>
                  <a:cubicBezTo>
                    <a:pt x="118" y="8"/>
                    <a:pt x="121" y="12"/>
                    <a:pt x="121" y="17"/>
                  </a:cubicBezTo>
                  <a:cubicBezTo>
                    <a:pt x="121" y="27"/>
                    <a:pt x="108" y="38"/>
                    <a:pt x="90" y="46"/>
                  </a:cubicBezTo>
                  <a:cubicBezTo>
                    <a:pt x="73" y="55"/>
                    <a:pt x="50" y="61"/>
                    <a:pt x="30" y="61"/>
                  </a:cubicBezTo>
                  <a:cubicBezTo>
                    <a:pt x="28" y="61"/>
                    <a:pt x="26" y="61"/>
                    <a:pt x="24" y="61"/>
                  </a:cubicBezTo>
                  <a:close/>
                  <a:moveTo>
                    <a:pt x="17" y="36"/>
                  </a:moveTo>
                  <a:cubicBezTo>
                    <a:pt x="17" y="36"/>
                    <a:pt x="13" y="38"/>
                    <a:pt x="10" y="41"/>
                  </a:cubicBezTo>
                  <a:cubicBezTo>
                    <a:pt x="6" y="44"/>
                    <a:pt x="3" y="48"/>
                    <a:pt x="3" y="50"/>
                  </a:cubicBezTo>
                  <a:cubicBezTo>
                    <a:pt x="3" y="52"/>
                    <a:pt x="3" y="53"/>
                    <a:pt x="7" y="55"/>
                  </a:cubicBezTo>
                  <a:cubicBezTo>
                    <a:pt x="10" y="56"/>
                    <a:pt x="16" y="57"/>
                    <a:pt x="24" y="58"/>
                  </a:cubicBezTo>
                  <a:cubicBezTo>
                    <a:pt x="26" y="58"/>
                    <a:pt x="28" y="58"/>
                    <a:pt x="30" y="58"/>
                  </a:cubicBezTo>
                  <a:cubicBezTo>
                    <a:pt x="50" y="58"/>
                    <a:pt x="72" y="52"/>
                    <a:pt x="89" y="44"/>
                  </a:cubicBezTo>
                  <a:cubicBezTo>
                    <a:pt x="106" y="36"/>
                    <a:pt x="118" y="25"/>
                    <a:pt x="118" y="17"/>
                  </a:cubicBezTo>
                  <a:cubicBezTo>
                    <a:pt x="118" y="13"/>
                    <a:pt x="116" y="10"/>
                    <a:pt x="112" y="7"/>
                  </a:cubicBezTo>
                  <a:cubicBezTo>
                    <a:pt x="107" y="4"/>
                    <a:pt x="102" y="3"/>
                    <a:pt x="96" y="3"/>
                  </a:cubicBezTo>
                  <a:cubicBezTo>
                    <a:pt x="80" y="3"/>
                    <a:pt x="60" y="11"/>
                    <a:pt x="45" y="19"/>
                  </a:cubicBezTo>
                  <a:cubicBezTo>
                    <a:pt x="29" y="27"/>
                    <a:pt x="17" y="36"/>
                    <a:pt x="17" y="36"/>
                  </a:cubicBezTo>
                  <a:cubicBezTo>
                    <a:pt x="16" y="34"/>
                    <a:pt x="16" y="34"/>
                    <a:pt x="16" y="34"/>
                  </a:cubicBezTo>
                  <a:lnTo>
                    <a:pt x="17" y="3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" name="Freeform 74"/>
            <p:cNvSpPr>
              <a:spLocks noEditPoints="1"/>
            </p:cNvSpPr>
            <p:nvPr/>
          </p:nvSpPr>
          <p:spPr bwMode="auto">
            <a:xfrm>
              <a:off x="9409086" y="3978710"/>
              <a:ext cx="596144" cy="295363"/>
            </a:xfrm>
            <a:custGeom>
              <a:avLst/>
              <a:gdLst>
                <a:gd name="T0" fmla="*/ 16 w 93"/>
                <a:gd name="T1" fmla="*/ 46 h 46"/>
                <a:gd name="T2" fmla="*/ 4 w 93"/>
                <a:gd name="T3" fmla="*/ 44 h 46"/>
                <a:gd name="T4" fmla="*/ 0 w 93"/>
                <a:gd name="T5" fmla="*/ 40 h 46"/>
                <a:gd name="T6" fmla="*/ 7 w 93"/>
                <a:gd name="T7" fmla="*/ 32 h 46"/>
                <a:gd name="T8" fmla="*/ 13 w 93"/>
                <a:gd name="T9" fmla="*/ 28 h 46"/>
                <a:gd name="T10" fmla="*/ 78 w 93"/>
                <a:gd name="T11" fmla="*/ 0 h 46"/>
                <a:gd name="T12" fmla="*/ 88 w 93"/>
                <a:gd name="T13" fmla="*/ 3 h 46"/>
                <a:gd name="T14" fmla="*/ 93 w 93"/>
                <a:gd name="T15" fmla="*/ 12 h 46"/>
                <a:gd name="T16" fmla="*/ 67 w 93"/>
                <a:gd name="T17" fmla="*/ 35 h 46"/>
                <a:gd name="T18" fmla="*/ 18 w 93"/>
                <a:gd name="T19" fmla="*/ 46 h 46"/>
                <a:gd name="T20" fmla="*/ 16 w 93"/>
                <a:gd name="T21" fmla="*/ 46 h 46"/>
                <a:gd name="T22" fmla="*/ 15 w 93"/>
                <a:gd name="T23" fmla="*/ 31 h 46"/>
                <a:gd name="T24" fmla="*/ 8 w 93"/>
                <a:gd name="T25" fmla="*/ 35 h 46"/>
                <a:gd name="T26" fmla="*/ 3 w 93"/>
                <a:gd name="T27" fmla="*/ 40 h 46"/>
                <a:gd name="T28" fmla="*/ 5 w 93"/>
                <a:gd name="T29" fmla="*/ 42 h 46"/>
                <a:gd name="T30" fmla="*/ 16 w 93"/>
                <a:gd name="T31" fmla="*/ 43 h 46"/>
                <a:gd name="T32" fmla="*/ 17 w 93"/>
                <a:gd name="T33" fmla="*/ 43 h 46"/>
                <a:gd name="T34" fmla="*/ 66 w 93"/>
                <a:gd name="T35" fmla="*/ 32 h 46"/>
                <a:gd name="T36" fmla="*/ 90 w 93"/>
                <a:gd name="T37" fmla="*/ 12 h 46"/>
                <a:gd name="T38" fmla="*/ 86 w 93"/>
                <a:gd name="T39" fmla="*/ 5 h 46"/>
                <a:gd name="T40" fmla="*/ 78 w 93"/>
                <a:gd name="T41" fmla="*/ 3 h 46"/>
                <a:gd name="T42" fmla="*/ 39 w 93"/>
                <a:gd name="T43" fmla="*/ 17 h 46"/>
                <a:gd name="T44" fmla="*/ 15 w 93"/>
                <a:gd name="T45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46">
                  <a:moveTo>
                    <a:pt x="16" y="46"/>
                  </a:moveTo>
                  <a:cubicBezTo>
                    <a:pt x="11" y="46"/>
                    <a:pt x="7" y="45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7"/>
                    <a:pt x="4" y="34"/>
                    <a:pt x="7" y="32"/>
                  </a:cubicBezTo>
                  <a:cubicBezTo>
                    <a:pt x="10" y="30"/>
                    <a:pt x="13" y="29"/>
                    <a:pt x="13" y="28"/>
                  </a:cubicBezTo>
                  <a:cubicBezTo>
                    <a:pt x="16" y="27"/>
                    <a:pt x="56" y="0"/>
                    <a:pt x="78" y="0"/>
                  </a:cubicBezTo>
                  <a:cubicBezTo>
                    <a:pt x="82" y="0"/>
                    <a:pt x="85" y="1"/>
                    <a:pt x="88" y="3"/>
                  </a:cubicBezTo>
                  <a:cubicBezTo>
                    <a:pt x="91" y="5"/>
                    <a:pt x="93" y="9"/>
                    <a:pt x="93" y="12"/>
                  </a:cubicBezTo>
                  <a:cubicBezTo>
                    <a:pt x="93" y="21"/>
                    <a:pt x="81" y="28"/>
                    <a:pt x="67" y="35"/>
                  </a:cubicBezTo>
                  <a:cubicBezTo>
                    <a:pt x="52" y="41"/>
                    <a:pt x="34" y="45"/>
                    <a:pt x="18" y="46"/>
                  </a:cubicBezTo>
                  <a:cubicBezTo>
                    <a:pt x="17" y="46"/>
                    <a:pt x="17" y="46"/>
                    <a:pt x="16" y="46"/>
                  </a:cubicBezTo>
                  <a:close/>
                  <a:moveTo>
                    <a:pt x="15" y="31"/>
                  </a:moveTo>
                  <a:cubicBezTo>
                    <a:pt x="15" y="31"/>
                    <a:pt x="11" y="33"/>
                    <a:pt x="8" y="35"/>
                  </a:cubicBezTo>
                  <a:cubicBezTo>
                    <a:pt x="5" y="36"/>
                    <a:pt x="3" y="39"/>
                    <a:pt x="3" y="40"/>
                  </a:cubicBezTo>
                  <a:cubicBezTo>
                    <a:pt x="3" y="40"/>
                    <a:pt x="3" y="41"/>
                    <a:pt x="5" y="42"/>
                  </a:cubicBezTo>
                  <a:cubicBezTo>
                    <a:pt x="7" y="42"/>
                    <a:pt x="11" y="43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33" y="42"/>
                    <a:pt x="51" y="38"/>
                    <a:pt x="66" y="32"/>
                  </a:cubicBezTo>
                  <a:cubicBezTo>
                    <a:pt x="80" y="26"/>
                    <a:pt x="90" y="18"/>
                    <a:pt x="90" y="12"/>
                  </a:cubicBezTo>
                  <a:cubicBezTo>
                    <a:pt x="90" y="10"/>
                    <a:pt x="89" y="8"/>
                    <a:pt x="86" y="5"/>
                  </a:cubicBezTo>
                  <a:cubicBezTo>
                    <a:pt x="84" y="4"/>
                    <a:pt x="82" y="3"/>
                    <a:pt x="78" y="3"/>
                  </a:cubicBezTo>
                  <a:cubicBezTo>
                    <a:pt x="68" y="3"/>
                    <a:pt x="52" y="10"/>
                    <a:pt x="39" y="17"/>
                  </a:cubicBezTo>
                  <a:cubicBezTo>
                    <a:pt x="25" y="24"/>
                    <a:pt x="15" y="31"/>
                    <a:pt x="15" y="3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" name="Freeform 75"/>
            <p:cNvSpPr>
              <a:spLocks/>
            </p:cNvSpPr>
            <p:nvPr/>
          </p:nvSpPr>
          <p:spPr bwMode="auto">
            <a:xfrm>
              <a:off x="9165209" y="4274073"/>
              <a:ext cx="918604" cy="360397"/>
            </a:xfrm>
            <a:custGeom>
              <a:avLst/>
              <a:gdLst>
                <a:gd name="T0" fmla="*/ 41 w 143"/>
                <a:gd name="T1" fmla="*/ 7 h 56"/>
                <a:gd name="T2" fmla="*/ 130 w 143"/>
                <a:gd name="T3" fmla="*/ 28 h 56"/>
                <a:gd name="T4" fmla="*/ 36 w 143"/>
                <a:gd name="T5" fmla="*/ 30 h 56"/>
                <a:gd name="T6" fmla="*/ 41 w 143"/>
                <a:gd name="T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56">
                  <a:moveTo>
                    <a:pt x="41" y="7"/>
                  </a:moveTo>
                  <a:cubicBezTo>
                    <a:pt x="41" y="7"/>
                    <a:pt x="116" y="0"/>
                    <a:pt x="130" y="28"/>
                  </a:cubicBezTo>
                  <a:cubicBezTo>
                    <a:pt x="143" y="56"/>
                    <a:pt x="74" y="55"/>
                    <a:pt x="36" y="30"/>
                  </a:cubicBezTo>
                  <a:cubicBezTo>
                    <a:pt x="0" y="7"/>
                    <a:pt x="41" y="7"/>
                    <a:pt x="4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" name="Freeform 76"/>
            <p:cNvSpPr>
              <a:spLocks noEditPoints="1"/>
            </p:cNvSpPr>
            <p:nvPr/>
          </p:nvSpPr>
          <p:spPr bwMode="auto">
            <a:xfrm>
              <a:off x="9295277" y="4306590"/>
              <a:ext cx="723503" cy="287233"/>
            </a:xfrm>
            <a:custGeom>
              <a:avLst/>
              <a:gdLst>
                <a:gd name="T0" fmla="*/ 15 w 113"/>
                <a:gd name="T1" fmla="*/ 27 h 45"/>
                <a:gd name="T2" fmla="*/ 0 w 113"/>
                <a:gd name="T3" fmla="*/ 10 h 45"/>
                <a:gd name="T4" fmla="*/ 11 w 113"/>
                <a:gd name="T5" fmla="*/ 2 h 45"/>
                <a:gd name="T6" fmla="*/ 21 w 113"/>
                <a:gd name="T7" fmla="*/ 1 h 45"/>
                <a:gd name="T8" fmla="*/ 41 w 113"/>
                <a:gd name="T9" fmla="*/ 0 h 45"/>
                <a:gd name="T10" fmla="*/ 111 w 113"/>
                <a:gd name="T11" fmla="*/ 22 h 45"/>
                <a:gd name="T12" fmla="*/ 113 w 113"/>
                <a:gd name="T13" fmla="*/ 30 h 45"/>
                <a:gd name="T14" fmla="*/ 81 w 113"/>
                <a:gd name="T15" fmla="*/ 45 h 45"/>
                <a:gd name="T16" fmla="*/ 15 w 113"/>
                <a:gd name="T17" fmla="*/ 27 h 45"/>
                <a:gd name="T18" fmla="*/ 21 w 113"/>
                <a:gd name="T19" fmla="*/ 4 h 45"/>
                <a:gd name="T20" fmla="*/ 11 w 113"/>
                <a:gd name="T21" fmla="*/ 5 h 45"/>
                <a:gd name="T22" fmla="*/ 3 w 113"/>
                <a:gd name="T23" fmla="*/ 10 h 45"/>
                <a:gd name="T24" fmla="*/ 17 w 113"/>
                <a:gd name="T25" fmla="*/ 24 h 45"/>
                <a:gd name="T26" fmla="*/ 81 w 113"/>
                <a:gd name="T27" fmla="*/ 42 h 45"/>
                <a:gd name="T28" fmla="*/ 102 w 113"/>
                <a:gd name="T29" fmla="*/ 39 h 45"/>
                <a:gd name="T30" fmla="*/ 110 w 113"/>
                <a:gd name="T31" fmla="*/ 30 h 45"/>
                <a:gd name="T32" fmla="*/ 108 w 113"/>
                <a:gd name="T33" fmla="*/ 24 h 45"/>
                <a:gd name="T34" fmla="*/ 41 w 113"/>
                <a:gd name="T35" fmla="*/ 3 h 45"/>
                <a:gd name="T36" fmla="*/ 21 w 113"/>
                <a:gd name="T37" fmla="*/ 4 h 45"/>
                <a:gd name="T38" fmla="*/ 21 w 113"/>
                <a:gd name="T39" fmla="*/ 2 h 45"/>
                <a:gd name="T40" fmla="*/ 21 w 113"/>
                <a:gd name="T41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45">
                  <a:moveTo>
                    <a:pt x="15" y="27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6" y="3"/>
                    <a:pt x="11" y="2"/>
                  </a:cubicBezTo>
                  <a:cubicBezTo>
                    <a:pt x="16" y="1"/>
                    <a:pt x="20" y="1"/>
                    <a:pt x="21" y="1"/>
                  </a:cubicBezTo>
                  <a:cubicBezTo>
                    <a:pt x="22" y="1"/>
                    <a:pt x="30" y="0"/>
                    <a:pt x="41" y="0"/>
                  </a:cubicBezTo>
                  <a:cubicBezTo>
                    <a:pt x="64" y="0"/>
                    <a:pt x="101" y="3"/>
                    <a:pt x="111" y="22"/>
                  </a:cubicBezTo>
                  <a:cubicBezTo>
                    <a:pt x="112" y="25"/>
                    <a:pt x="113" y="27"/>
                    <a:pt x="113" y="30"/>
                  </a:cubicBezTo>
                  <a:cubicBezTo>
                    <a:pt x="112" y="41"/>
                    <a:pt x="98" y="45"/>
                    <a:pt x="81" y="45"/>
                  </a:cubicBezTo>
                  <a:cubicBezTo>
                    <a:pt x="60" y="45"/>
                    <a:pt x="34" y="39"/>
                    <a:pt x="15" y="27"/>
                  </a:cubicBezTo>
                  <a:close/>
                  <a:moveTo>
                    <a:pt x="21" y="4"/>
                  </a:moveTo>
                  <a:cubicBezTo>
                    <a:pt x="21" y="4"/>
                    <a:pt x="16" y="4"/>
                    <a:pt x="11" y="5"/>
                  </a:cubicBezTo>
                  <a:cubicBezTo>
                    <a:pt x="6" y="6"/>
                    <a:pt x="2" y="8"/>
                    <a:pt x="3" y="10"/>
                  </a:cubicBezTo>
                  <a:cubicBezTo>
                    <a:pt x="3" y="12"/>
                    <a:pt x="6" y="17"/>
                    <a:pt x="17" y="24"/>
                  </a:cubicBezTo>
                  <a:cubicBezTo>
                    <a:pt x="35" y="36"/>
                    <a:pt x="61" y="42"/>
                    <a:pt x="81" y="42"/>
                  </a:cubicBezTo>
                  <a:cubicBezTo>
                    <a:pt x="89" y="42"/>
                    <a:pt x="97" y="41"/>
                    <a:pt x="102" y="39"/>
                  </a:cubicBezTo>
                  <a:cubicBezTo>
                    <a:pt x="107" y="37"/>
                    <a:pt x="110" y="34"/>
                    <a:pt x="110" y="30"/>
                  </a:cubicBezTo>
                  <a:cubicBezTo>
                    <a:pt x="110" y="28"/>
                    <a:pt x="109" y="26"/>
                    <a:pt x="108" y="24"/>
                  </a:cubicBezTo>
                  <a:cubicBezTo>
                    <a:pt x="100" y="6"/>
                    <a:pt x="64" y="3"/>
                    <a:pt x="41" y="3"/>
                  </a:cubicBezTo>
                  <a:cubicBezTo>
                    <a:pt x="29" y="3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" name="Freeform 77"/>
            <p:cNvSpPr>
              <a:spLocks noEditPoints="1"/>
            </p:cNvSpPr>
            <p:nvPr/>
          </p:nvSpPr>
          <p:spPr bwMode="auto">
            <a:xfrm>
              <a:off x="9365730" y="4358074"/>
              <a:ext cx="563627" cy="192393"/>
            </a:xfrm>
            <a:custGeom>
              <a:avLst/>
              <a:gdLst>
                <a:gd name="T0" fmla="*/ 12 w 88"/>
                <a:gd name="T1" fmla="*/ 16 h 30"/>
                <a:gd name="T2" fmla="*/ 0 w 88"/>
                <a:gd name="T3" fmla="*/ 5 h 30"/>
                <a:gd name="T4" fmla="*/ 6 w 88"/>
                <a:gd name="T5" fmla="*/ 1 h 30"/>
                <a:gd name="T6" fmla="*/ 13 w 88"/>
                <a:gd name="T7" fmla="*/ 0 h 30"/>
                <a:gd name="T8" fmla="*/ 17 w 88"/>
                <a:gd name="T9" fmla="*/ 0 h 30"/>
                <a:gd name="T10" fmla="*/ 32 w 88"/>
                <a:gd name="T11" fmla="*/ 0 h 30"/>
                <a:gd name="T12" fmla="*/ 87 w 88"/>
                <a:gd name="T13" fmla="*/ 13 h 30"/>
                <a:gd name="T14" fmla="*/ 88 w 88"/>
                <a:gd name="T15" fmla="*/ 18 h 30"/>
                <a:gd name="T16" fmla="*/ 66 w 88"/>
                <a:gd name="T17" fmla="*/ 30 h 30"/>
                <a:gd name="T18" fmla="*/ 12 w 88"/>
                <a:gd name="T19" fmla="*/ 16 h 30"/>
                <a:gd name="T20" fmla="*/ 80 w 88"/>
                <a:gd name="T21" fmla="*/ 25 h 30"/>
                <a:gd name="T22" fmla="*/ 85 w 88"/>
                <a:gd name="T23" fmla="*/ 18 h 30"/>
                <a:gd name="T24" fmla="*/ 84 w 88"/>
                <a:gd name="T25" fmla="*/ 15 h 30"/>
                <a:gd name="T26" fmla="*/ 32 w 88"/>
                <a:gd name="T27" fmla="*/ 3 h 30"/>
                <a:gd name="T28" fmla="*/ 17 w 88"/>
                <a:gd name="T29" fmla="*/ 3 h 30"/>
                <a:gd name="T30" fmla="*/ 17 w 88"/>
                <a:gd name="T31" fmla="*/ 3 h 30"/>
                <a:gd name="T32" fmla="*/ 13 w 88"/>
                <a:gd name="T33" fmla="*/ 3 h 30"/>
                <a:gd name="T34" fmla="*/ 4 w 88"/>
                <a:gd name="T35" fmla="*/ 4 h 30"/>
                <a:gd name="T36" fmla="*/ 3 w 88"/>
                <a:gd name="T37" fmla="*/ 5 h 30"/>
                <a:gd name="T38" fmla="*/ 14 w 88"/>
                <a:gd name="T39" fmla="*/ 13 h 30"/>
                <a:gd name="T40" fmla="*/ 66 w 88"/>
                <a:gd name="T41" fmla="*/ 27 h 30"/>
                <a:gd name="T42" fmla="*/ 80 w 88"/>
                <a:gd name="T43" fmla="*/ 25 h 30"/>
                <a:gd name="T44" fmla="*/ 17 w 88"/>
                <a:gd name="T45" fmla="*/ 2 h 30"/>
                <a:gd name="T46" fmla="*/ 17 w 88"/>
                <a:gd name="T47" fmla="*/ 0 h 30"/>
                <a:gd name="T48" fmla="*/ 17 w 88"/>
                <a:gd name="T4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30">
                  <a:moveTo>
                    <a:pt x="12" y="16"/>
                  </a:moveTo>
                  <a:cubicBezTo>
                    <a:pt x="4" y="11"/>
                    <a:pt x="1" y="8"/>
                    <a:pt x="0" y="5"/>
                  </a:cubicBezTo>
                  <a:cubicBezTo>
                    <a:pt x="1" y="2"/>
                    <a:pt x="3" y="1"/>
                    <a:pt x="6" y="1"/>
                  </a:cubicBezTo>
                  <a:cubicBezTo>
                    <a:pt x="8" y="0"/>
                    <a:pt x="11" y="0"/>
                    <a:pt x="13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4" y="0"/>
                    <a:pt x="32" y="0"/>
                  </a:cubicBezTo>
                  <a:cubicBezTo>
                    <a:pt x="51" y="0"/>
                    <a:pt x="81" y="1"/>
                    <a:pt x="87" y="13"/>
                  </a:cubicBezTo>
                  <a:cubicBezTo>
                    <a:pt x="88" y="15"/>
                    <a:pt x="88" y="17"/>
                    <a:pt x="88" y="18"/>
                  </a:cubicBezTo>
                  <a:cubicBezTo>
                    <a:pt x="88" y="27"/>
                    <a:pt x="78" y="30"/>
                    <a:pt x="66" y="30"/>
                  </a:cubicBezTo>
                  <a:cubicBezTo>
                    <a:pt x="50" y="30"/>
                    <a:pt x="28" y="25"/>
                    <a:pt x="12" y="16"/>
                  </a:cubicBezTo>
                  <a:close/>
                  <a:moveTo>
                    <a:pt x="80" y="25"/>
                  </a:moveTo>
                  <a:cubicBezTo>
                    <a:pt x="84" y="23"/>
                    <a:pt x="85" y="21"/>
                    <a:pt x="85" y="18"/>
                  </a:cubicBezTo>
                  <a:cubicBezTo>
                    <a:pt x="85" y="17"/>
                    <a:pt x="85" y="16"/>
                    <a:pt x="84" y="15"/>
                  </a:cubicBezTo>
                  <a:cubicBezTo>
                    <a:pt x="81" y="5"/>
                    <a:pt x="51" y="2"/>
                    <a:pt x="32" y="3"/>
                  </a:cubicBezTo>
                  <a:cubicBezTo>
                    <a:pt x="23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5" y="3"/>
                    <a:pt x="13" y="3"/>
                  </a:cubicBezTo>
                  <a:cubicBezTo>
                    <a:pt x="10" y="3"/>
                    <a:pt x="5" y="3"/>
                    <a:pt x="4" y="4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3" y="5"/>
                    <a:pt x="6" y="9"/>
                    <a:pt x="14" y="13"/>
                  </a:cubicBezTo>
                  <a:cubicBezTo>
                    <a:pt x="29" y="22"/>
                    <a:pt x="51" y="27"/>
                    <a:pt x="66" y="27"/>
                  </a:cubicBezTo>
                  <a:cubicBezTo>
                    <a:pt x="72" y="27"/>
                    <a:pt x="77" y="26"/>
                    <a:pt x="80" y="25"/>
                  </a:cubicBezTo>
                  <a:close/>
                  <a:moveTo>
                    <a:pt x="17" y="2"/>
                  </a:moveTo>
                  <a:cubicBezTo>
                    <a:pt x="17" y="0"/>
                    <a:pt x="17" y="0"/>
                    <a:pt x="17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" name="Freeform 78"/>
            <p:cNvSpPr>
              <a:spLocks/>
            </p:cNvSpPr>
            <p:nvPr/>
          </p:nvSpPr>
          <p:spPr bwMode="auto">
            <a:xfrm>
              <a:off x="8306221" y="3723994"/>
              <a:ext cx="961960" cy="601563"/>
            </a:xfrm>
            <a:custGeom>
              <a:avLst/>
              <a:gdLst>
                <a:gd name="T0" fmla="*/ 118 w 150"/>
                <a:gd name="T1" fmla="*/ 63 h 94"/>
                <a:gd name="T2" fmla="*/ 32 w 150"/>
                <a:gd name="T3" fmla="*/ 12 h 94"/>
                <a:gd name="T4" fmla="*/ 104 w 150"/>
                <a:gd name="T5" fmla="*/ 86 h 94"/>
                <a:gd name="T6" fmla="*/ 118 w 150"/>
                <a:gd name="T7" fmla="*/ 6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94">
                  <a:moveTo>
                    <a:pt x="118" y="63"/>
                  </a:moveTo>
                  <a:cubicBezTo>
                    <a:pt x="118" y="63"/>
                    <a:pt x="64" y="0"/>
                    <a:pt x="32" y="12"/>
                  </a:cubicBezTo>
                  <a:cubicBezTo>
                    <a:pt x="0" y="23"/>
                    <a:pt x="55" y="76"/>
                    <a:pt x="104" y="86"/>
                  </a:cubicBezTo>
                  <a:cubicBezTo>
                    <a:pt x="150" y="94"/>
                    <a:pt x="118" y="63"/>
                    <a:pt x="11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" name="Freeform 79"/>
            <p:cNvSpPr>
              <a:spLocks noEditPoints="1"/>
            </p:cNvSpPr>
            <p:nvPr/>
          </p:nvSpPr>
          <p:spPr bwMode="auto">
            <a:xfrm>
              <a:off x="8441708" y="3780900"/>
              <a:ext cx="699114" cy="512142"/>
            </a:xfrm>
            <a:custGeom>
              <a:avLst/>
              <a:gdLst>
                <a:gd name="T0" fmla="*/ 83 w 109"/>
                <a:gd name="T1" fmla="*/ 78 h 80"/>
                <a:gd name="T2" fmla="*/ 0 w 109"/>
                <a:gd name="T3" fmla="*/ 14 h 80"/>
                <a:gd name="T4" fmla="*/ 10 w 109"/>
                <a:gd name="T5" fmla="*/ 1 h 80"/>
                <a:gd name="T6" fmla="*/ 19 w 109"/>
                <a:gd name="T7" fmla="*/ 0 h 80"/>
                <a:gd name="T8" fmla="*/ 98 w 109"/>
                <a:gd name="T9" fmla="*/ 53 h 80"/>
                <a:gd name="T10" fmla="*/ 98 w 109"/>
                <a:gd name="T11" fmla="*/ 53 h 80"/>
                <a:gd name="T12" fmla="*/ 98 w 109"/>
                <a:gd name="T13" fmla="*/ 53 h 80"/>
                <a:gd name="T14" fmla="*/ 98 w 109"/>
                <a:gd name="T15" fmla="*/ 53 h 80"/>
                <a:gd name="T16" fmla="*/ 98 w 109"/>
                <a:gd name="T17" fmla="*/ 53 h 80"/>
                <a:gd name="T18" fmla="*/ 109 w 109"/>
                <a:gd name="T19" fmla="*/ 72 h 80"/>
                <a:gd name="T20" fmla="*/ 106 w 109"/>
                <a:gd name="T21" fmla="*/ 78 h 80"/>
                <a:gd name="T22" fmla="*/ 97 w 109"/>
                <a:gd name="T23" fmla="*/ 80 h 80"/>
                <a:gd name="T24" fmla="*/ 83 w 109"/>
                <a:gd name="T25" fmla="*/ 78 h 80"/>
                <a:gd name="T26" fmla="*/ 19 w 109"/>
                <a:gd name="T27" fmla="*/ 3 h 80"/>
                <a:gd name="T28" fmla="*/ 11 w 109"/>
                <a:gd name="T29" fmla="*/ 4 h 80"/>
                <a:gd name="T30" fmla="*/ 3 w 109"/>
                <a:gd name="T31" fmla="*/ 14 h 80"/>
                <a:gd name="T32" fmla="*/ 83 w 109"/>
                <a:gd name="T33" fmla="*/ 75 h 80"/>
                <a:gd name="T34" fmla="*/ 97 w 109"/>
                <a:gd name="T35" fmla="*/ 77 h 80"/>
                <a:gd name="T36" fmla="*/ 106 w 109"/>
                <a:gd name="T37" fmla="*/ 72 h 80"/>
                <a:gd name="T38" fmla="*/ 101 w 109"/>
                <a:gd name="T39" fmla="*/ 61 h 80"/>
                <a:gd name="T40" fmla="*/ 96 w 109"/>
                <a:gd name="T41" fmla="*/ 55 h 80"/>
                <a:gd name="T42" fmla="*/ 97 w 109"/>
                <a:gd name="T43" fmla="*/ 54 h 80"/>
                <a:gd name="T44" fmla="*/ 96 w 109"/>
                <a:gd name="T45" fmla="*/ 55 h 80"/>
                <a:gd name="T46" fmla="*/ 69 w 109"/>
                <a:gd name="T47" fmla="*/ 29 h 80"/>
                <a:gd name="T48" fmla="*/ 19 w 109"/>
                <a:gd name="T49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80">
                  <a:moveTo>
                    <a:pt x="83" y="78"/>
                  </a:moveTo>
                  <a:cubicBezTo>
                    <a:pt x="44" y="70"/>
                    <a:pt x="0" y="36"/>
                    <a:pt x="0" y="14"/>
                  </a:cubicBezTo>
                  <a:cubicBezTo>
                    <a:pt x="0" y="8"/>
                    <a:pt x="3" y="4"/>
                    <a:pt x="10" y="1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52" y="0"/>
                    <a:pt x="96" y="51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9" y="54"/>
                    <a:pt x="109" y="64"/>
                    <a:pt x="109" y="72"/>
                  </a:cubicBezTo>
                  <a:cubicBezTo>
                    <a:pt x="109" y="74"/>
                    <a:pt x="108" y="76"/>
                    <a:pt x="106" y="78"/>
                  </a:cubicBezTo>
                  <a:cubicBezTo>
                    <a:pt x="104" y="79"/>
                    <a:pt x="101" y="80"/>
                    <a:pt x="97" y="80"/>
                  </a:cubicBezTo>
                  <a:cubicBezTo>
                    <a:pt x="93" y="80"/>
                    <a:pt x="89" y="79"/>
                    <a:pt x="83" y="78"/>
                  </a:cubicBezTo>
                  <a:close/>
                  <a:moveTo>
                    <a:pt x="19" y="3"/>
                  </a:moveTo>
                  <a:cubicBezTo>
                    <a:pt x="16" y="3"/>
                    <a:pt x="14" y="3"/>
                    <a:pt x="11" y="4"/>
                  </a:cubicBezTo>
                  <a:cubicBezTo>
                    <a:pt x="5" y="6"/>
                    <a:pt x="3" y="10"/>
                    <a:pt x="3" y="14"/>
                  </a:cubicBezTo>
                  <a:cubicBezTo>
                    <a:pt x="2" y="32"/>
                    <a:pt x="45" y="68"/>
                    <a:pt x="83" y="75"/>
                  </a:cubicBezTo>
                  <a:cubicBezTo>
                    <a:pt x="89" y="76"/>
                    <a:pt x="93" y="77"/>
                    <a:pt x="97" y="77"/>
                  </a:cubicBezTo>
                  <a:cubicBezTo>
                    <a:pt x="105" y="76"/>
                    <a:pt x="106" y="74"/>
                    <a:pt x="106" y="72"/>
                  </a:cubicBezTo>
                  <a:cubicBezTo>
                    <a:pt x="106" y="69"/>
                    <a:pt x="104" y="65"/>
                    <a:pt x="101" y="61"/>
                  </a:cubicBezTo>
                  <a:cubicBezTo>
                    <a:pt x="98" y="58"/>
                    <a:pt x="96" y="55"/>
                    <a:pt x="96" y="5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84" y="42"/>
                    <a:pt x="69" y="29"/>
                  </a:cubicBezTo>
                  <a:cubicBezTo>
                    <a:pt x="54" y="16"/>
                    <a:pt x="35" y="3"/>
                    <a:pt x="19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" name="Freeform 80"/>
            <p:cNvSpPr>
              <a:spLocks noEditPoints="1"/>
            </p:cNvSpPr>
            <p:nvPr/>
          </p:nvSpPr>
          <p:spPr bwMode="auto">
            <a:xfrm>
              <a:off x="8531129" y="3837803"/>
              <a:ext cx="531110" cy="398333"/>
            </a:xfrm>
            <a:custGeom>
              <a:avLst/>
              <a:gdLst>
                <a:gd name="T0" fmla="*/ 64 w 83"/>
                <a:gd name="T1" fmla="*/ 60 h 62"/>
                <a:gd name="T2" fmla="*/ 21 w 83"/>
                <a:gd name="T3" fmla="*/ 39 h 62"/>
                <a:gd name="T4" fmla="*/ 0 w 83"/>
                <a:gd name="T5" fmla="*/ 11 h 62"/>
                <a:gd name="T6" fmla="*/ 7 w 83"/>
                <a:gd name="T7" fmla="*/ 1 h 62"/>
                <a:gd name="T8" fmla="*/ 12 w 83"/>
                <a:gd name="T9" fmla="*/ 0 h 62"/>
                <a:gd name="T10" fmla="*/ 73 w 83"/>
                <a:gd name="T11" fmla="*/ 45 h 62"/>
                <a:gd name="T12" fmla="*/ 73 w 83"/>
                <a:gd name="T13" fmla="*/ 45 h 62"/>
                <a:gd name="T14" fmla="*/ 72 w 83"/>
                <a:gd name="T15" fmla="*/ 46 h 62"/>
                <a:gd name="T16" fmla="*/ 71 w 83"/>
                <a:gd name="T17" fmla="*/ 47 h 62"/>
                <a:gd name="T18" fmla="*/ 71 w 83"/>
                <a:gd name="T19" fmla="*/ 47 h 62"/>
                <a:gd name="T20" fmla="*/ 48 w 83"/>
                <a:gd name="T21" fmla="*/ 25 h 62"/>
                <a:gd name="T22" fmla="*/ 12 w 83"/>
                <a:gd name="T23" fmla="*/ 3 h 62"/>
                <a:gd name="T24" fmla="*/ 8 w 83"/>
                <a:gd name="T25" fmla="*/ 4 h 62"/>
                <a:gd name="T26" fmla="*/ 3 w 83"/>
                <a:gd name="T27" fmla="*/ 11 h 62"/>
                <a:gd name="T28" fmla="*/ 23 w 83"/>
                <a:gd name="T29" fmla="*/ 36 h 62"/>
                <a:gd name="T30" fmla="*/ 65 w 83"/>
                <a:gd name="T31" fmla="*/ 57 h 62"/>
                <a:gd name="T32" fmla="*/ 77 w 83"/>
                <a:gd name="T33" fmla="*/ 59 h 62"/>
                <a:gd name="T34" fmla="*/ 80 w 83"/>
                <a:gd name="T35" fmla="*/ 58 h 62"/>
                <a:gd name="T36" fmla="*/ 76 w 83"/>
                <a:gd name="T37" fmla="*/ 51 h 62"/>
                <a:gd name="T38" fmla="*/ 71 w 83"/>
                <a:gd name="T39" fmla="*/ 47 h 62"/>
                <a:gd name="T40" fmla="*/ 72 w 83"/>
                <a:gd name="T41" fmla="*/ 46 h 62"/>
                <a:gd name="T42" fmla="*/ 73 w 83"/>
                <a:gd name="T43" fmla="*/ 45 h 62"/>
                <a:gd name="T44" fmla="*/ 83 w 83"/>
                <a:gd name="T45" fmla="*/ 58 h 62"/>
                <a:gd name="T46" fmla="*/ 81 w 83"/>
                <a:gd name="T47" fmla="*/ 61 h 62"/>
                <a:gd name="T48" fmla="*/ 77 w 83"/>
                <a:gd name="T49" fmla="*/ 62 h 62"/>
                <a:gd name="T50" fmla="*/ 64 w 83"/>
                <a:gd name="T51" fmla="*/ 60 h 62"/>
                <a:gd name="T52" fmla="*/ 73 w 83"/>
                <a:gd name="T53" fmla="*/ 45 h 62"/>
                <a:gd name="T54" fmla="*/ 73 w 83"/>
                <a:gd name="T55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62">
                  <a:moveTo>
                    <a:pt x="64" y="60"/>
                  </a:moveTo>
                  <a:cubicBezTo>
                    <a:pt x="50" y="56"/>
                    <a:pt x="33" y="48"/>
                    <a:pt x="21" y="39"/>
                  </a:cubicBezTo>
                  <a:cubicBezTo>
                    <a:pt x="9" y="30"/>
                    <a:pt x="0" y="20"/>
                    <a:pt x="0" y="11"/>
                  </a:cubicBezTo>
                  <a:cubicBezTo>
                    <a:pt x="0" y="7"/>
                    <a:pt x="2" y="3"/>
                    <a:pt x="7" y="1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33" y="1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61" y="36"/>
                    <a:pt x="48" y="25"/>
                  </a:cubicBezTo>
                  <a:cubicBezTo>
                    <a:pt x="36" y="14"/>
                    <a:pt x="21" y="3"/>
                    <a:pt x="12" y="3"/>
                  </a:cubicBezTo>
                  <a:cubicBezTo>
                    <a:pt x="11" y="3"/>
                    <a:pt x="9" y="4"/>
                    <a:pt x="8" y="4"/>
                  </a:cubicBezTo>
                  <a:cubicBezTo>
                    <a:pt x="4" y="6"/>
                    <a:pt x="3" y="8"/>
                    <a:pt x="3" y="11"/>
                  </a:cubicBezTo>
                  <a:cubicBezTo>
                    <a:pt x="2" y="17"/>
                    <a:pt x="11" y="28"/>
                    <a:pt x="23" y="36"/>
                  </a:cubicBezTo>
                  <a:cubicBezTo>
                    <a:pt x="35" y="45"/>
                    <a:pt x="51" y="53"/>
                    <a:pt x="65" y="57"/>
                  </a:cubicBezTo>
                  <a:cubicBezTo>
                    <a:pt x="71" y="59"/>
                    <a:pt x="74" y="59"/>
                    <a:pt x="77" y="59"/>
                  </a:cubicBezTo>
                  <a:cubicBezTo>
                    <a:pt x="80" y="59"/>
                    <a:pt x="80" y="59"/>
                    <a:pt x="80" y="58"/>
                  </a:cubicBezTo>
                  <a:cubicBezTo>
                    <a:pt x="80" y="57"/>
                    <a:pt x="78" y="54"/>
                    <a:pt x="76" y="51"/>
                  </a:cubicBezTo>
                  <a:cubicBezTo>
                    <a:pt x="73" y="49"/>
                    <a:pt x="71" y="47"/>
                    <a:pt x="71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4" y="46"/>
                    <a:pt x="83" y="53"/>
                    <a:pt x="83" y="58"/>
                  </a:cubicBezTo>
                  <a:cubicBezTo>
                    <a:pt x="83" y="59"/>
                    <a:pt x="82" y="61"/>
                    <a:pt x="81" y="61"/>
                  </a:cubicBezTo>
                  <a:cubicBezTo>
                    <a:pt x="80" y="62"/>
                    <a:pt x="79" y="62"/>
                    <a:pt x="77" y="62"/>
                  </a:cubicBezTo>
                  <a:cubicBezTo>
                    <a:pt x="74" y="62"/>
                    <a:pt x="70" y="62"/>
                    <a:pt x="64" y="60"/>
                  </a:cubicBezTo>
                  <a:close/>
                  <a:moveTo>
                    <a:pt x="73" y="45"/>
                  </a:moveTo>
                  <a:cubicBezTo>
                    <a:pt x="73" y="45"/>
                    <a:pt x="73" y="45"/>
                    <a:pt x="73" y="4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" name="Freeform 81"/>
            <p:cNvSpPr>
              <a:spLocks/>
            </p:cNvSpPr>
            <p:nvPr/>
          </p:nvSpPr>
          <p:spPr bwMode="auto">
            <a:xfrm>
              <a:off x="8306221" y="4133166"/>
              <a:ext cx="967380" cy="403753"/>
            </a:xfrm>
            <a:custGeom>
              <a:avLst/>
              <a:gdLst>
                <a:gd name="T0" fmla="*/ 112 w 151"/>
                <a:gd name="T1" fmla="*/ 25 h 63"/>
                <a:gd name="T2" fmla="*/ 21 w 151"/>
                <a:gd name="T3" fmla="*/ 23 h 63"/>
                <a:gd name="T4" fmla="*/ 111 w 151"/>
                <a:gd name="T5" fmla="*/ 49 h 63"/>
                <a:gd name="T6" fmla="*/ 112 w 151"/>
                <a:gd name="T7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63">
                  <a:moveTo>
                    <a:pt x="112" y="25"/>
                  </a:moveTo>
                  <a:cubicBezTo>
                    <a:pt x="112" y="25"/>
                    <a:pt x="41" y="0"/>
                    <a:pt x="21" y="23"/>
                  </a:cubicBezTo>
                  <a:cubicBezTo>
                    <a:pt x="0" y="46"/>
                    <a:pt x="68" y="63"/>
                    <a:pt x="111" y="49"/>
                  </a:cubicBezTo>
                  <a:cubicBezTo>
                    <a:pt x="151" y="35"/>
                    <a:pt x="112" y="25"/>
                    <a:pt x="11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" name="Freeform 82"/>
            <p:cNvSpPr>
              <a:spLocks noEditPoints="1"/>
            </p:cNvSpPr>
            <p:nvPr/>
          </p:nvSpPr>
          <p:spPr bwMode="auto">
            <a:xfrm>
              <a:off x="8403772" y="4211748"/>
              <a:ext cx="737050" cy="281813"/>
            </a:xfrm>
            <a:custGeom>
              <a:avLst/>
              <a:gdLst>
                <a:gd name="T0" fmla="*/ 19 w 115"/>
                <a:gd name="T1" fmla="*/ 37 h 44"/>
                <a:gd name="T2" fmla="*/ 0 w 115"/>
                <a:gd name="T3" fmla="*/ 19 h 44"/>
                <a:gd name="T4" fmla="*/ 4 w 115"/>
                <a:gd name="T5" fmla="*/ 10 h 44"/>
                <a:gd name="T6" fmla="*/ 36 w 115"/>
                <a:gd name="T7" fmla="*/ 0 h 44"/>
                <a:gd name="T8" fmla="*/ 97 w 115"/>
                <a:gd name="T9" fmla="*/ 11 h 44"/>
                <a:gd name="T10" fmla="*/ 106 w 115"/>
                <a:gd name="T11" fmla="*/ 15 h 44"/>
                <a:gd name="T12" fmla="*/ 115 w 115"/>
                <a:gd name="T13" fmla="*/ 24 h 44"/>
                <a:gd name="T14" fmla="*/ 96 w 115"/>
                <a:gd name="T15" fmla="*/ 38 h 44"/>
                <a:gd name="T16" fmla="*/ 60 w 115"/>
                <a:gd name="T17" fmla="*/ 44 h 44"/>
                <a:gd name="T18" fmla="*/ 19 w 115"/>
                <a:gd name="T19" fmla="*/ 37 h 44"/>
                <a:gd name="T20" fmla="*/ 7 w 115"/>
                <a:gd name="T21" fmla="*/ 12 h 44"/>
                <a:gd name="T22" fmla="*/ 3 w 115"/>
                <a:gd name="T23" fmla="*/ 19 h 44"/>
                <a:gd name="T24" fmla="*/ 20 w 115"/>
                <a:gd name="T25" fmla="*/ 34 h 44"/>
                <a:gd name="T26" fmla="*/ 60 w 115"/>
                <a:gd name="T27" fmla="*/ 41 h 44"/>
                <a:gd name="T28" fmla="*/ 95 w 115"/>
                <a:gd name="T29" fmla="*/ 35 h 44"/>
                <a:gd name="T30" fmla="*/ 112 w 115"/>
                <a:gd name="T31" fmla="*/ 24 h 44"/>
                <a:gd name="T32" fmla="*/ 105 w 115"/>
                <a:gd name="T33" fmla="*/ 17 h 44"/>
                <a:gd name="T34" fmla="*/ 96 w 115"/>
                <a:gd name="T35" fmla="*/ 14 h 44"/>
                <a:gd name="T36" fmla="*/ 97 w 115"/>
                <a:gd name="T37" fmla="*/ 13 h 44"/>
                <a:gd name="T38" fmla="*/ 96 w 115"/>
                <a:gd name="T39" fmla="*/ 14 h 44"/>
                <a:gd name="T40" fmla="*/ 76 w 115"/>
                <a:gd name="T41" fmla="*/ 8 h 44"/>
                <a:gd name="T42" fmla="*/ 36 w 115"/>
                <a:gd name="T43" fmla="*/ 3 h 44"/>
                <a:gd name="T44" fmla="*/ 36 w 115"/>
                <a:gd name="T45" fmla="*/ 3 h 44"/>
                <a:gd name="T46" fmla="*/ 7 w 115"/>
                <a:gd name="T47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5" h="44">
                  <a:moveTo>
                    <a:pt x="19" y="37"/>
                  </a:moveTo>
                  <a:cubicBezTo>
                    <a:pt x="8" y="33"/>
                    <a:pt x="1" y="27"/>
                    <a:pt x="0" y="19"/>
                  </a:cubicBezTo>
                  <a:cubicBezTo>
                    <a:pt x="0" y="16"/>
                    <a:pt x="2" y="13"/>
                    <a:pt x="4" y="10"/>
                  </a:cubicBezTo>
                  <a:cubicBezTo>
                    <a:pt x="11" y="2"/>
                    <a:pt x="23" y="0"/>
                    <a:pt x="36" y="0"/>
                  </a:cubicBezTo>
                  <a:cubicBezTo>
                    <a:pt x="63" y="0"/>
                    <a:pt x="95" y="11"/>
                    <a:pt x="97" y="11"/>
                  </a:cubicBezTo>
                  <a:cubicBezTo>
                    <a:pt x="97" y="12"/>
                    <a:pt x="102" y="13"/>
                    <a:pt x="106" y="15"/>
                  </a:cubicBezTo>
                  <a:cubicBezTo>
                    <a:pt x="110" y="17"/>
                    <a:pt x="115" y="20"/>
                    <a:pt x="115" y="24"/>
                  </a:cubicBezTo>
                  <a:cubicBezTo>
                    <a:pt x="115" y="29"/>
                    <a:pt x="110" y="33"/>
                    <a:pt x="96" y="38"/>
                  </a:cubicBezTo>
                  <a:cubicBezTo>
                    <a:pt x="85" y="42"/>
                    <a:pt x="72" y="44"/>
                    <a:pt x="60" y="44"/>
                  </a:cubicBezTo>
                  <a:cubicBezTo>
                    <a:pt x="45" y="44"/>
                    <a:pt x="30" y="41"/>
                    <a:pt x="19" y="37"/>
                  </a:cubicBezTo>
                  <a:close/>
                  <a:moveTo>
                    <a:pt x="7" y="12"/>
                  </a:moveTo>
                  <a:cubicBezTo>
                    <a:pt x="4" y="15"/>
                    <a:pt x="3" y="17"/>
                    <a:pt x="3" y="19"/>
                  </a:cubicBezTo>
                  <a:cubicBezTo>
                    <a:pt x="3" y="25"/>
                    <a:pt x="10" y="30"/>
                    <a:pt x="20" y="34"/>
                  </a:cubicBezTo>
                  <a:cubicBezTo>
                    <a:pt x="31" y="38"/>
                    <a:pt x="45" y="41"/>
                    <a:pt x="60" y="41"/>
                  </a:cubicBezTo>
                  <a:cubicBezTo>
                    <a:pt x="72" y="41"/>
                    <a:pt x="85" y="39"/>
                    <a:pt x="95" y="35"/>
                  </a:cubicBezTo>
                  <a:cubicBezTo>
                    <a:pt x="109" y="31"/>
                    <a:pt x="113" y="26"/>
                    <a:pt x="112" y="24"/>
                  </a:cubicBezTo>
                  <a:cubicBezTo>
                    <a:pt x="113" y="22"/>
                    <a:pt x="109" y="19"/>
                    <a:pt x="105" y="17"/>
                  </a:cubicBezTo>
                  <a:cubicBezTo>
                    <a:pt x="100" y="15"/>
                    <a:pt x="96" y="14"/>
                    <a:pt x="96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88" y="11"/>
                    <a:pt x="76" y="8"/>
                  </a:cubicBezTo>
                  <a:cubicBezTo>
                    <a:pt x="65" y="5"/>
                    <a:pt x="50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3" y="3"/>
                    <a:pt x="13" y="5"/>
                    <a:pt x="7" y="1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" name="Freeform 83"/>
            <p:cNvSpPr>
              <a:spLocks noEditPoints="1"/>
            </p:cNvSpPr>
            <p:nvPr/>
          </p:nvSpPr>
          <p:spPr bwMode="auto">
            <a:xfrm>
              <a:off x="8493193" y="4249684"/>
              <a:ext cx="569046" cy="197812"/>
            </a:xfrm>
            <a:custGeom>
              <a:avLst/>
              <a:gdLst>
                <a:gd name="T0" fmla="*/ 15 w 89"/>
                <a:gd name="T1" fmla="*/ 26 h 31"/>
                <a:gd name="T2" fmla="*/ 0 w 89"/>
                <a:gd name="T3" fmla="*/ 13 h 31"/>
                <a:gd name="T4" fmla="*/ 3 w 89"/>
                <a:gd name="T5" fmla="*/ 6 h 31"/>
                <a:gd name="T6" fmla="*/ 21 w 89"/>
                <a:gd name="T7" fmla="*/ 0 h 31"/>
                <a:gd name="T8" fmla="*/ 75 w 89"/>
                <a:gd name="T9" fmla="*/ 11 h 31"/>
                <a:gd name="T10" fmla="*/ 81 w 89"/>
                <a:gd name="T11" fmla="*/ 13 h 31"/>
                <a:gd name="T12" fmla="*/ 89 w 89"/>
                <a:gd name="T13" fmla="*/ 19 h 31"/>
                <a:gd name="T14" fmla="*/ 75 w 89"/>
                <a:gd name="T15" fmla="*/ 27 h 31"/>
                <a:gd name="T16" fmla="*/ 46 w 89"/>
                <a:gd name="T17" fmla="*/ 31 h 31"/>
                <a:gd name="T18" fmla="*/ 15 w 89"/>
                <a:gd name="T19" fmla="*/ 26 h 31"/>
                <a:gd name="T20" fmla="*/ 5 w 89"/>
                <a:gd name="T21" fmla="*/ 8 h 31"/>
                <a:gd name="T22" fmla="*/ 3 w 89"/>
                <a:gd name="T23" fmla="*/ 13 h 31"/>
                <a:gd name="T24" fmla="*/ 16 w 89"/>
                <a:gd name="T25" fmla="*/ 24 h 31"/>
                <a:gd name="T26" fmla="*/ 46 w 89"/>
                <a:gd name="T27" fmla="*/ 28 h 31"/>
                <a:gd name="T28" fmla="*/ 74 w 89"/>
                <a:gd name="T29" fmla="*/ 24 h 31"/>
                <a:gd name="T30" fmla="*/ 84 w 89"/>
                <a:gd name="T31" fmla="*/ 21 h 31"/>
                <a:gd name="T32" fmla="*/ 86 w 89"/>
                <a:gd name="T33" fmla="*/ 19 h 31"/>
                <a:gd name="T34" fmla="*/ 85 w 89"/>
                <a:gd name="T35" fmla="*/ 17 h 31"/>
                <a:gd name="T36" fmla="*/ 80 w 89"/>
                <a:gd name="T37" fmla="*/ 16 h 31"/>
                <a:gd name="T38" fmla="*/ 74 w 89"/>
                <a:gd name="T39" fmla="*/ 14 h 31"/>
                <a:gd name="T40" fmla="*/ 74 w 89"/>
                <a:gd name="T41" fmla="*/ 12 h 31"/>
                <a:gd name="T42" fmla="*/ 75 w 89"/>
                <a:gd name="T43" fmla="*/ 11 h 31"/>
                <a:gd name="T44" fmla="*/ 74 w 89"/>
                <a:gd name="T45" fmla="*/ 12 h 31"/>
                <a:gd name="T46" fmla="*/ 74 w 89"/>
                <a:gd name="T47" fmla="*/ 14 h 31"/>
                <a:gd name="T48" fmla="*/ 74 w 89"/>
                <a:gd name="T49" fmla="*/ 14 h 31"/>
                <a:gd name="T50" fmla="*/ 55 w 89"/>
                <a:gd name="T51" fmla="*/ 9 h 31"/>
                <a:gd name="T52" fmla="*/ 21 w 89"/>
                <a:gd name="T53" fmla="*/ 3 h 31"/>
                <a:gd name="T54" fmla="*/ 21 w 89"/>
                <a:gd name="T55" fmla="*/ 3 h 31"/>
                <a:gd name="T56" fmla="*/ 5 w 89"/>
                <a:gd name="T57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31">
                  <a:moveTo>
                    <a:pt x="15" y="26"/>
                  </a:moveTo>
                  <a:cubicBezTo>
                    <a:pt x="7" y="24"/>
                    <a:pt x="1" y="19"/>
                    <a:pt x="0" y="13"/>
                  </a:cubicBezTo>
                  <a:cubicBezTo>
                    <a:pt x="0" y="11"/>
                    <a:pt x="1" y="9"/>
                    <a:pt x="3" y="6"/>
                  </a:cubicBezTo>
                  <a:cubicBezTo>
                    <a:pt x="7" y="2"/>
                    <a:pt x="13" y="0"/>
                    <a:pt x="21" y="0"/>
                  </a:cubicBezTo>
                  <a:cubicBezTo>
                    <a:pt x="42" y="0"/>
                    <a:pt x="73" y="10"/>
                    <a:pt x="75" y="11"/>
                  </a:cubicBezTo>
                  <a:cubicBezTo>
                    <a:pt x="75" y="11"/>
                    <a:pt x="78" y="12"/>
                    <a:pt x="81" y="13"/>
                  </a:cubicBezTo>
                  <a:cubicBezTo>
                    <a:pt x="85" y="14"/>
                    <a:pt x="89" y="15"/>
                    <a:pt x="89" y="19"/>
                  </a:cubicBezTo>
                  <a:cubicBezTo>
                    <a:pt x="89" y="23"/>
                    <a:pt x="85" y="24"/>
                    <a:pt x="75" y="27"/>
                  </a:cubicBezTo>
                  <a:cubicBezTo>
                    <a:pt x="66" y="30"/>
                    <a:pt x="56" y="31"/>
                    <a:pt x="46" y="31"/>
                  </a:cubicBezTo>
                  <a:cubicBezTo>
                    <a:pt x="34" y="31"/>
                    <a:pt x="23" y="29"/>
                    <a:pt x="15" y="26"/>
                  </a:cubicBezTo>
                  <a:close/>
                  <a:moveTo>
                    <a:pt x="5" y="8"/>
                  </a:moveTo>
                  <a:cubicBezTo>
                    <a:pt x="4" y="10"/>
                    <a:pt x="3" y="12"/>
                    <a:pt x="3" y="13"/>
                  </a:cubicBezTo>
                  <a:cubicBezTo>
                    <a:pt x="3" y="17"/>
                    <a:pt x="8" y="21"/>
                    <a:pt x="16" y="24"/>
                  </a:cubicBezTo>
                  <a:cubicBezTo>
                    <a:pt x="24" y="26"/>
                    <a:pt x="35" y="28"/>
                    <a:pt x="46" y="28"/>
                  </a:cubicBezTo>
                  <a:cubicBezTo>
                    <a:pt x="56" y="28"/>
                    <a:pt x="66" y="27"/>
                    <a:pt x="74" y="24"/>
                  </a:cubicBezTo>
                  <a:cubicBezTo>
                    <a:pt x="79" y="23"/>
                    <a:pt x="82" y="22"/>
                    <a:pt x="84" y="21"/>
                  </a:cubicBezTo>
                  <a:cubicBezTo>
                    <a:pt x="86" y="20"/>
                    <a:pt x="86" y="19"/>
                    <a:pt x="86" y="19"/>
                  </a:cubicBezTo>
                  <a:cubicBezTo>
                    <a:pt x="86" y="19"/>
                    <a:pt x="86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7" y="14"/>
                    <a:pt x="74" y="14"/>
                    <a:pt x="74" y="14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66" y="11"/>
                    <a:pt x="55" y="9"/>
                  </a:cubicBezTo>
                  <a:cubicBezTo>
                    <a:pt x="45" y="6"/>
                    <a:pt x="3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3" y="3"/>
                    <a:pt x="8" y="5"/>
                    <a:pt x="5" y="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" name="Freeform 84"/>
            <p:cNvSpPr>
              <a:spLocks/>
            </p:cNvSpPr>
            <p:nvPr/>
          </p:nvSpPr>
          <p:spPr bwMode="auto">
            <a:xfrm>
              <a:off x="9325085" y="4133166"/>
              <a:ext cx="802084" cy="634080"/>
            </a:xfrm>
            <a:custGeom>
              <a:avLst/>
              <a:gdLst>
                <a:gd name="T0" fmla="*/ 0 w 125"/>
                <a:gd name="T1" fmla="*/ 7 h 99"/>
                <a:gd name="T2" fmla="*/ 98 w 125"/>
                <a:gd name="T3" fmla="*/ 75 h 99"/>
                <a:gd name="T4" fmla="*/ 92 w 125"/>
                <a:gd name="T5" fmla="*/ 90 h 99"/>
                <a:gd name="T6" fmla="*/ 100 w 125"/>
                <a:gd name="T7" fmla="*/ 86 h 99"/>
                <a:gd name="T8" fmla="*/ 107 w 125"/>
                <a:gd name="T9" fmla="*/ 98 h 99"/>
                <a:gd name="T10" fmla="*/ 108 w 125"/>
                <a:gd name="T11" fmla="*/ 84 h 99"/>
                <a:gd name="T12" fmla="*/ 119 w 125"/>
                <a:gd name="T13" fmla="*/ 93 h 99"/>
                <a:gd name="T14" fmla="*/ 113 w 125"/>
                <a:gd name="T15" fmla="*/ 80 h 99"/>
                <a:gd name="T16" fmla="*/ 124 w 125"/>
                <a:gd name="T17" fmla="*/ 80 h 99"/>
                <a:gd name="T18" fmla="*/ 115 w 125"/>
                <a:gd name="T19" fmla="*/ 74 h 99"/>
                <a:gd name="T20" fmla="*/ 121 w 125"/>
                <a:gd name="T21" fmla="*/ 68 h 99"/>
                <a:gd name="T22" fmla="*/ 108 w 125"/>
                <a:gd name="T23" fmla="*/ 68 h 99"/>
                <a:gd name="T24" fmla="*/ 3 w 125"/>
                <a:gd name="T25" fmla="*/ 0 h 99"/>
                <a:gd name="T26" fmla="*/ 0 w 125"/>
                <a:gd name="T27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99">
                  <a:moveTo>
                    <a:pt x="0" y="7"/>
                  </a:moveTo>
                  <a:cubicBezTo>
                    <a:pt x="0" y="7"/>
                    <a:pt x="73" y="17"/>
                    <a:pt x="98" y="75"/>
                  </a:cubicBezTo>
                  <a:cubicBezTo>
                    <a:pt x="98" y="75"/>
                    <a:pt x="87" y="84"/>
                    <a:pt x="92" y="90"/>
                  </a:cubicBezTo>
                  <a:cubicBezTo>
                    <a:pt x="96" y="94"/>
                    <a:pt x="100" y="86"/>
                    <a:pt x="100" y="86"/>
                  </a:cubicBezTo>
                  <a:cubicBezTo>
                    <a:pt x="100" y="86"/>
                    <a:pt x="102" y="99"/>
                    <a:pt x="107" y="98"/>
                  </a:cubicBezTo>
                  <a:cubicBezTo>
                    <a:pt x="113" y="97"/>
                    <a:pt x="108" y="84"/>
                    <a:pt x="108" y="84"/>
                  </a:cubicBezTo>
                  <a:cubicBezTo>
                    <a:pt x="108" y="84"/>
                    <a:pt x="115" y="96"/>
                    <a:pt x="119" y="93"/>
                  </a:cubicBezTo>
                  <a:cubicBezTo>
                    <a:pt x="124" y="90"/>
                    <a:pt x="113" y="80"/>
                    <a:pt x="113" y="80"/>
                  </a:cubicBezTo>
                  <a:cubicBezTo>
                    <a:pt x="113" y="80"/>
                    <a:pt x="125" y="86"/>
                    <a:pt x="124" y="80"/>
                  </a:cubicBezTo>
                  <a:cubicBezTo>
                    <a:pt x="124" y="74"/>
                    <a:pt x="115" y="74"/>
                    <a:pt x="115" y="74"/>
                  </a:cubicBezTo>
                  <a:cubicBezTo>
                    <a:pt x="115" y="74"/>
                    <a:pt x="123" y="73"/>
                    <a:pt x="121" y="68"/>
                  </a:cubicBezTo>
                  <a:cubicBezTo>
                    <a:pt x="119" y="64"/>
                    <a:pt x="108" y="68"/>
                    <a:pt x="108" y="68"/>
                  </a:cubicBezTo>
                  <a:cubicBezTo>
                    <a:pt x="108" y="68"/>
                    <a:pt x="82" y="11"/>
                    <a:pt x="3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" name="Freeform 85"/>
            <p:cNvSpPr>
              <a:spLocks noEditPoints="1"/>
            </p:cNvSpPr>
            <p:nvPr/>
          </p:nvSpPr>
          <p:spPr bwMode="auto">
            <a:xfrm>
              <a:off x="9319665" y="4119617"/>
              <a:ext cx="815634" cy="655758"/>
            </a:xfrm>
            <a:custGeom>
              <a:avLst/>
              <a:gdLst>
                <a:gd name="T0" fmla="*/ 100 w 127"/>
                <a:gd name="T1" fmla="*/ 91 h 102"/>
                <a:gd name="T2" fmla="*/ 92 w 127"/>
                <a:gd name="T3" fmla="*/ 93 h 102"/>
                <a:gd name="T4" fmla="*/ 97 w 127"/>
                <a:gd name="T5" fmla="*/ 77 h 102"/>
                <a:gd name="T6" fmla="*/ 1 w 127"/>
                <a:gd name="T7" fmla="*/ 11 h 102"/>
                <a:gd name="T8" fmla="*/ 0 w 127"/>
                <a:gd name="T9" fmla="*/ 9 h 102"/>
                <a:gd name="T10" fmla="*/ 5 w 127"/>
                <a:gd name="T11" fmla="*/ 0 h 102"/>
                <a:gd name="T12" fmla="*/ 118 w 127"/>
                <a:gd name="T13" fmla="*/ 67 h 102"/>
                <a:gd name="T14" fmla="*/ 124 w 127"/>
                <a:gd name="T15" fmla="*/ 72 h 102"/>
                <a:gd name="T16" fmla="*/ 127 w 127"/>
                <a:gd name="T17" fmla="*/ 82 h 102"/>
                <a:gd name="T18" fmla="*/ 126 w 127"/>
                <a:gd name="T19" fmla="*/ 85 h 102"/>
                <a:gd name="T20" fmla="*/ 120 w 127"/>
                <a:gd name="T21" fmla="*/ 86 h 102"/>
                <a:gd name="T22" fmla="*/ 121 w 127"/>
                <a:gd name="T23" fmla="*/ 96 h 102"/>
                <a:gd name="T24" fmla="*/ 113 w 127"/>
                <a:gd name="T25" fmla="*/ 93 h 102"/>
                <a:gd name="T26" fmla="*/ 109 w 127"/>
                <a:gd name="T27" fmla="*/ 102 h 102"/>
                <a:gd name="T28" fmla="*/ 101 w 127"/>
                <a:gd name="T29" fmla="*/ 94 h 102"/>
                <a:gd name="T30" fmla="*/ 103 w 127"/>
                <a:gd name="T31" fmla="*/ 88 h 102"/>
                <a:gd name="T32" fmla="*/ 108 w 127"/>
                <a:gd name="T33" fmla="*/ 99 h 102"/>
                <a:gd name="T34" fmla="*/ 110 w 127"/>
                <a:gd name="T35" fmla="*/ 95 h 102"/>
                <a:gd name="T36" fmla="*/ 109 w 127"/>
                <a:gd name="T37" fmla="*/ 85 h 102"/>
                <a:gd name="T38" fmla="*/ 114 w 127"/>
                <a:gd name="T39" fmla="*/ 90 h 102"/>
                <a:gd name="T40" fmla="*/ 120 w 127"/>
                <a:gd name="T41" fmla="*/ 94 h 102"/>
                <a:gd name="T42" fmla="*/ 117 w 127"/>
                <a:gd name="T43" fmla="*/ 87 h 102"/>
                <a:gd name="T44" fmla="*/ 113 w 127"/>
                <a:gd name="T45" fmla="*/ 81 h 102"/>
                <a:gd name="T46" fmla="*/ 118 w 127"/>
                <a:gd name="T47" fmla="*/ 82 h 102"/>
                <a:gd name="T48" fmla="*/ 124 w 127"/>
                <a:gd name="T49" fmla="*/ 83 h 102"/>
                <a:gd name="T50" fmla="*/ 116 w 127"/>
                <a:gd name="T51" fmla="*/ 78 h 102"/>
                <a:gd name="T52" fmla="*/ 115 w 127"/>
                <a:gd name="T53" fmla="*/ 77 h 102"/>
                <a:gd name="T54" fmla="*/ 119 w 127"/>
                <a:gd name="T55" fmla="*/ 74 h 102"/>
                <a:gd name="T56" fmla="*/ 121 w 127"/>
                <a:gd name="T57" fmla="*/ 71 h 102"/>
                <a:gd name="T58" fmla="*/ 110 w 127"/>
                <a:gd name="T59" fmla="*/ 72 h 102"/>
                <a:gd name="T60" fmla="*/ 85 w 127"/>
                <a:gd name="T61" fmla="*/ 41 h 102"/>
                <a:gd name="T62" fmla="*/ 4 w 127"/>
                <a:gd name="T63" fmla="*/ 8 h 102"/>
                <a:gd name="T64" fmla="*/ 99 w 127"/>
                <a:gd name="T65" fmla="*/ 78 h 102"/>
                <a:gd name="T66" fmla="*/ 94 w 127"/>
                <a:gd name="T67" fmla="*/ 91 h 102"/>
                <a:gd name="T68" fmla="*/ 98 w 127"/>
                <a:gd name="T69" fmla="*/ 89 h 102"/>
                <a:gd name="T70" fmla="*/ 101 w 127"/>
                <a:gd name="T71" fmla="*/ 8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7" h="102">
                  <a:moveTo>
                    <a:pt x="101" y="94"/>
                  </a:moveTo>
                  <a:cubicBezTo>
                    <a:pt x="101" y="93"/>
                    <a:pt x="101" y="92"/>
                    <a:pt x="100" y="91"/>
                  </a:cubicBezTo>
                  <a:cubicBezTo>
                    <a:pt x="99" y="93"/>
                    <a:pt x="97" y="94"/>
                    <a:pt x="95" y="94"/>
                  </a:cubicBezTo>
                  <a:cubicBezTo>
                    <a:pt x="94" y="94"/>
                    <a:pt x="93" y="94"/>
                    <a:pt x="92" y="93"/>
                  </a:cubicBezTo>
                  <a:cubicBezTo>
                    <a:pt x="91" y="91"/>
                    <a:pt x="90" y="90"/>
                    <a:pt x="90" y="88"/>
                  </a:cubicBezTo>
                  <a:cubicBezTo>
                    <a:pt x="90" y="83"/>
                    <a:pt x="95" y="78"/>
                    <a:pt x="97" y="77"/>
                  </a:cubicBezTo>
                  <a:cubicBezTo>
                    <a:pt x="85" y="49"/>
                    <a:pt x="61" y="32"/>
                    <a:pt x="40" y="23"/>
                  </a:cubicBezTo>
                  <a:cubicBezTo>
                    <a:pt x="19" y="13"/>
                    <a:pt x="1" y="11"/>
                    <a:pt x="1" y="11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77" y="11"/>
                    <a:pt x="106" y="60"/>
                    <a:pt x="110" y="68"/>
                  </a:cubicBezTo>
                  <a:cubicBezTo>
                    <a:pt x="112" y="68"/>
                    <a:pt x="115" y="67"/>
                    <a:pt x="118" y="67"/>
                  </a:cubicBezTo>
                  <a:cubicBezTo>
                    <a:pt x="120" y="67"/>
                    <a:pt x="122" y="67"/>
                    <a:pt x="124" y="70"/>
                  </a:cubicBezTo>
                  <a:cubicBezTo>
                    <a:pt x="124" y="70"/>
                    <a:pt x="124" y="71"/>
                    <a:pt x="124" y="72"/>
                  </a:cubicBezTo>
                  <a:cubicBezTo>
                    <a:pt x="124" y="74"/>
                    <a:pt x="123" y="75"/>
                    <a:pt x="122" y="76"/>
                  </a:cubicBezTo>
                  <a:cubicBezTo>
                    <a:pt x="124" y="77"/>
                    <a:pt x="126" y="78"/>
                    <a:pt x="127" y="82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7" y="84"/>
                    <a:pt x="126" y="85"/>
                    <a:pt x="126" y="85"/>
                  </a:cubicBezTo>
                  <a:cubicBezTo>
                    <a:pt x="125" y="86"/>
                    <a:pt x="124" y="86"/>
                    <a:pt x="123" y="86"/>
                  </a:cubicBezTo>
                  <a:cubicBezTo>
                    <a:pt x="122" y="86"/>
                    <a:pt x="121" y="86"/>
                    <a:pt x="120" y="86"/>
                  </a:cubicBezTo>
                  <a:cubicBezTo>
                    <a:pt x="121" y="88"/>
                    <a:pt x="123" y="90"/>
                    <a:pt x="123" y="93"/>
                  </a:cubicBezTo>
                  <a:cubicBezTo>
                    <a:pt x="123" y="94"/>
                    <a:pt x="122" y="95"/>
                    <a:pt x="121" y="96"/>
                  </a:cubicBezTo>
                  <a:cubicBezTo>
                    <a:pt x="120" y="97"/>
                    <a:pt x="120" y="97"/>
                    <a:pt x="119" y="97"/>
                  </a:cubicBezTo>
                  <a:cubicBezTo>
                    <a:pt x="116" y="97"/>
                    <a:pt x="114" y="95"/>
                    <a:pt x="113" y="93"/>
                  </a:cubicBezTo>
                  <a:cubicBezTo>
                    <a:pt x="113" y="94"/>
                    <a:pt x="113" y="94"/>
                    <a:pt x="113" y="95"/>
                  </a:cubicBezTo>
                  <a:cubicBezTo>
                    <a:pt x="113" y="98"/>
                    <a:pt x="112" y="101"/>
                    <a:pt x="109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4" y="101"/>
                    <a:pt x="102" y="97"/>
                    <a:pt x="101" y="94"/>
                  </a:cubicBezTo>
                  <a:close/>
                  <a:moveTo>
                    <a:pt x="102" y="86"/>
                  </a:moveTo>
                  <a:cubicBezTo>
                    <a:pt x="102" y="86"/>
                    <a:pt x="103" y="87"/>
                    <a:pt x="103" y="88"/>
                  </a:cubicBezTo>
                  <a:cubicBezTo>
                    <a:pt x="103" y="88"/>
                    <a:pt x="103" y="91"/>
                    <a:pt x="104" y="93"/>
                  </a:cubicBezTo>
                  <a:cubicBezTo>
                    <a:pt x="105" y="97"/>
                    <a:pt x="107" y="99"/>
                    <a:pt x="108" y="99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9" y="98"/>
                    <a:pt x="110" y="97"/>
                    <a:pt x="110" y="95"/>
                  </a:cubicBezTo>
                  <a:cubicBezTo>
                    <a:pt x="110" y="91"/>
                    <a:pt x="108" y="87"/>
                    <a:pt x="108" y="87"/>
                  </a:cubicBezTo>
                  <a:cubicBezTo>
                    <a:pt x="108" y="86"/>
                    <a:pt x="108" y="85"/>
                    <a:pt x="109" y="85"/>
                  </a:cubicBezTo>
                  <a:cubicBezTo>
                    <a:pt x="110" y="84"/>
                    <a:pt x="110" y="85"/>
                    <a:pt x="111" y="85"/>
                  </a:cubicBezTo>
                  <a:cubicBezTo>
                    <a:pt x="111" y="85"/>
                    <a:pt x="112" y="88"/>
                    <a:pt x="114" y="90"/>
                  </a:cubicBezTo>
                  <a:cubicBezTo>
                    <a:pt x="115" y="92"/>
                    <a:pt x="118" y="94"/>
                    <a:pt x="119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2"/>
                    <a:pt x="119" y="89"/>
                    <a:pt x="117" y="87"/>
                  </a:cubicBezTo>
                  <a:cubicBezTo>
                    <a:pt x="115" y="85"/>
                    <a:pt x="113" y="83"/>
                    <a:pt x="113" y="83"/>
                  </a:cubicBezTo>
                  <a:cubicBezTo>
                    <a:pt x="113" y="82"/>
                    <a:pt x="113" y="82"/>
                    <a:pt x="113" y="81"/>
                  </a:cubicBezTo>
                  <a:cubicBezTo>
                    <a:pt x="113" y="80"/>
                    <a:pt x="114" y="80"/>
                    <a:pt x="115" y="81"/>
                  </a:cubicBezTo>
                  <a:cubicBezTo>
                    <a:pt x="115" y="81"/>
                    <a:pt x="116" y="81"/>
                    <a:pt x="118" y="82"/>
                  </a:cubicBezTo>
                  <a:cubicBezTo>
                    <a:pt x="120" y="82"/>
                    <a:pt x="122" y="83"/>
                    <a:pt x="123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78"/>
                    <a:pt x="118" y="78"/>
                    <a:pt x="116" y="7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5" y="78"/>
                    <a:pt x="115" y="77"/>
                    <a:pt x="115" y="77"/>
                  </a:cubicBezTo>
                  <a:cubicBezTo>
                    <a:pt x="114" y="76"/>
                    <a:pt x="115" y="75"/>
                    <a:pt x="116" y="75"/>
                  </a:cubicBezTo>
                  <a:cubicBezTo>
                    <a:pt x="116" y="75"/>
                    <a:pt x="117" y="75"/>
                    <a:pt x="119" y="74"/>
                  </a:cubicBezTo>
                  <a:cubicBezTo>
                    <a:pt x="120" y="73"/>
                    <a:pt x="121" y="72"/>
                    <a:pt x="121" y="72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0"/>
                    <a:pt x="120" y="70"/>
                    <a:pt x="118" y="70"/>
                  </a:cubicBezTo>
                  <a:cubicBezTo>
                    <a:pt x="115" y="70"/>
                    <a:pt x="110" y="72"/>
                    <a:pt x="110" y="72"/>
                  </a:cubicBezTo>
                  <a:cubicBezTo>
                    <a:pt x="109" y="72"/>
                    <a:pt x="108" y="72"/>
                    <a:pt x="108" y="71"/>
                  </a:cubicBezTo>
                  <a:cubicBezTo>
                    <a:pt x="108" y="71"/>
                    <a:pt x="102" y="57"/>
                    <a:pt x="85" y="41"/>
                  </a:cubicBezTo>
                  <a:cubicBezTo>
                    <a:pt x="69" y="26"/>
                    <a:pt x="44" y="9"/>
                    <a:pt x="5" y="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5" y="10"/>
                    <a:pt x="77" y="23"/>
                    <a:pt x="100" y="76"/>
                  </a:cubicBezTo>
                  <a:cubicBezTo>
                    <a:pt x="100" y="77"/>
                    <a:pt x="100" y="78"/>
                    <a:pt x="99" y="78"/>
                  </a:cubicBezTo>
                  <a:cubicBezTo>
                    <a:pt x="99" y="78"/>
                    <a:pt x="93" y="84"/>
                    <a:pt x="93" y="88"/>
                  </a:cubicBezTo>
                  <a:cubicBezTo>
                    <a:pt x="93" y="89"/>
                    <a:pt x="93" y="90"/>
                    <a:pt x="94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6" y="91"/>
                    <a:pt x="97" y="90"/>
                    <a:pt x="98" y="89"/>
                  </a:cubicBezTo>
                  <a:cubicBezTo>
                    <a:pt x="99" y="88"/>
                    <a:pt x="100" y="87"/>
                    <a:pt x="100" y="87"/>
                  </a:cubicBezTo>
                  <a:cubicBezTo>
                    <a:pt x="100" y="86"/>
                    <a:pt x="101" y="86"/>
                    <a:pt x="101" y="86"/>
                  </a:cubicBezTo>
                  <a:lnTo>
                    <a:pt x="102" y="8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" name="Freeform 86"/>
            <p:cNvSpPr>
              <a:spLocks/>
            </p:cNvSpPr>
            <p:nvPr/>
          </p:nvSpPr>
          <p:spPr bwMode="auto">
            <a:xfrm>
              <a:off x="9184178" y="4851248"/>
              <a:ext cx="360397" cy="360397"/>
            </a:xfrm>
            <a:custGeom>
              <a:avLst/>
              <a:gdLst>
                <a:gd name="T0" fmla="*/ 0 w 56"/>
                <a:gd name="T1" fmla="*/ 4 h 56"/>
                <a:gd name="T2" fmla="*/ 48 w 56"/>
                <a:gd name="T3" fmla="*/ 56 h 56"/>
                <a:gd name="T4" fmla="*/ 56 w 56"/>
                <a:gd name="T5" fmla="*/ 49 h 56"/>
                <a:gd name="T6" fmla="*/ 9 w 56"/>
                <a:gd name="T7" fmla="*/ 0 h 56"/>
                <a:gd name="T8" fmla="*/ 0 w 56"/>
                <a:gd name="T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4"/>
                  </a:moveTo>
                  <a:cubicBezTo>
                    <a:pt x="0" y="4"/>
                    <a:pt x="11" y="44"/>
                    <a:pt x="48" y="56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17" y="39"/>
                    <a:pt x="9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" name="Freeform 87"/>
            <p:cNvSpPr>
              <a:spLocks noEditPoints="1"/>
            </p:cNvSpPr>
            <p:nvPr/>
          </p:nvSpPr>
          <p:spPr bwMode="auto">
            <a:xfrm>
              <a:off x="9173339" y="4837700"/>
              <a:ext cx="384784" cy="384784"/>
            </a:xfrm>
            <a:custGeom>
              <a:avLst/>
              <a:gdLst>
                <a:gd name="T0" fmla="*/ 49 w 60"/>
                <a:gd name="T1" fmla="*/ 60 h 60"/>
                <a:gd name="T2" fmla="*/ 0 w 60"/>
                <a:gd name="T3" fmla="*/ 6 h 60"/>
                <a:gd name="T4" fmla="*/ 1 w 60"/>
                <a:gd name="T5" fmla="*/ 5 h 60"/>
                <a:gd name="T6" fmla="*/ 11 w 60"/>
                <a:gd name="T7" fmla="*/ 0 h 60"/>
                <a:gd name="T8" fmla="*/ 12 w 60"/>
                <a:gd name="T9" fmla="*/ 1 h 60"/>
                <a:gd name="T10" fmla="*/ 13 w 60"/>
                <a:gd name="T11" fmla="*/ 2 h 60"/>
                <a:gd name="T12" fmla="*/ 39 w 60"/>
                <a:gd name="T13" fmla="*/ 40 h 60"/>
                <a:gd name="T14" fmla="*/ 59 w 60"/>
                <a:gd name="T15" fmla="*/ 49 h 60"/>
                <a:gd name="T16" fmla="*/ 60 w 60"/>
                <a:gd name="T17" fmla="*/ 50 h 60"/>
                <a:gd name="T18" fmla="*/ 59 w 60"/>
                <a:gd name="T19" fmla="*/ 52 h 60"/>
                <a:gd name="T20" fmla="*/ 51 w 60"/>
                <a:gd name="T21" fmla="*/ 59 h 60"/>
                <a:gd name="T22" fmla="*/ 50 w 60"/>
                <a:gd name="T23" fmla="*/ 60 h 60"/>
                <a:gd name="T24" fmla="*/ 49 w 60"/>
                <a:gd name="T25" fmla="*/ 60 h 60"/>
                <a:gd name="T26" fmla="*/ 13 w 60"/>
                <a:gd name="T27" fmla="*/ 27 h 60"/>
                <a:gd name="T28" fmla="*/ 50 w 60"/>
                <a:gd name="T29" fmla="*/ 57 h 60"/>
                <a:gd name="T30" fmla="*/ 55 w 60"/>
                <a:gd name="T31" fmla="*/ 51 h 60"/>
                <a:gd name="T32" fmla="*/ 10 w 60"/>
                <a:gd name="T33" fmla="*/ 4 h 60"/>
                <a:gd name="T34" fmla="*/ 4 w 60"/>
                <a:gd name="T35" fmla="*/ 7 h 60"/>
                <a:gd name="T36" fmla="*/ 13 w 60"/>
                <a:gd name="T37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60">
                  <a:moveTo>
                    <a:pt x="49" y="60"/>
                  </a:moveTo>
                  <a:cubicBezTo>
                    <a:pt x="12" y="4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7" y="21"/>
                    <a:pt x="28" y="33"/>
                    <a:pt x="39" y="40"/>
                  </a:cubicBezTo>
                  <a:cubicBezTo>
                    <a:pt x="49" y="47"/>
                    <a:pt x="59" y="49"/>
                    <a:pt x="59" y="49"/>
                  </a:cubicBezTo>
                  <a:cubicBezTo>
                    <a:pt x="59" y="49"/>
                    <a:pt x="59" y="50"/>
                    <a:pt x="60" y="50"/>
                  </a:cubicBezTo>
                  <a:cubicBezTo>
                    <a:pt x="60" y="51"/>
                    <a:pt x="60" y="51"/>
                    <a:pt x="59" y="52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60"/>
                    <a:pt x="50" y="60"/>
                    <a:pt x="50" y="60"/>
                  </a:cubicBezTo>
                  <a:lnTo>
                    <a:pt x="49" y="60"/>
                  </a:lnTo>
                  <a:close/>
                  <a:moveTo>
                    <a:pt x="13" y="27"/>
                  </a:moveTo>
                  <a:cubicBezTo>
                    <a:pt x="20" y="38"/>
                    <a:pt x="32" y="50"/>
                    <a:pt x="50" y="57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46" y="48"/>
                    <a:pt x="18" y="37"/>
                    <a:pt x="10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7" y="18"/>
                    <a:pt x="13" y="2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" name="Freeform 88"/>
            <p:cNvSpPr>
              <a:spLocks/>
            </p:cNvSpPr>
            <p:nvPr/>
          </p:nvSpPr>
          <p:spPr bwMode="auto">
            <a:xfrm>
              <a:off x="9441603" y="5146611"/>
              <a:ext cx="173424" cy="205941"/>
            </a:xfrm>
            <a:custGeom>
              <a:avLst/>
              <a:gdLst>
                <a:gd name="T0" fmla="*/ 8 w 27"/>
                <a:gd name="T1" fmla="*/ 10 h 32"/>
                <a:gd name="T2" fmla="*/ 9 w 27"/>
                <a:gd name="T3" fmla="*/ 28 h 32"/>
                <a:gd name="T4" fmla="*/ 24 w 27"/>
                <a:gd name="T5" fmla="*/ 5 h 32"/>
                <a:gd name="T6" fmla="*/ 15 w 27"/>
                <a:gd name="T7" fmla="*/ 2 h 32"/>
                <a:gd name="T8" fmla="*/ 8 w 27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8" y="10"/>
                  </a:moveTo>
                  <a:cubicBezTo>
                    <a:pt x="8" y="10"/>
                    <a:pt x="0" y="32"/>
                    <a:pt x="9" y="28"/>
                  </a:cubicBezTo>
                  <a:cubicBezTo>
                    <a:pt x="14" y="26"/>
                    <a:pt x="27" y="9"/>
                    <a:pt x="24" y="5"/>
                  </a:cubicBezTo>
                  <a:cubicBezTo>
                    <a:pt x="21" y="0"/>
                    <a:pt x="15" y="2"/>
                    <a:pt x="15" y="2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B1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" name="Freeform 89"/>
            <p:cNvSpPr>
              <a:spLocks noEditPoints="1"/>
            </p:cNvSpPr>
            <p:nvPr/>
          </p:nvSpPr>
          <p:spPr bwMode="auto">
            <a:xfrm>
              <a:off x="9460572" y="5146611"/>
              <a:ext cx="149037" cy="192393"/>
            </a:xfrm>
            <a:custGeom>
              <a:avLst/>
              <a:gdLst>
                <a:gd name="T0" fmla="*/ 1 w 23"/>
                <a:gd name="T1" fmla="*/ 28 h 30"/>
                <a:gd name="T2" fmla="*/ 0 w 23"/>
                <a:gd name="T3" fmla="*/ 25 h 30"/>
                <a:gd name="T4" fmla="*/ 4 w 23"/>
                <a:gd name="T5" fmla="*/ 9 h 30"/>
                <a:gd name="T6" fmla="*/ 4 w 23"/>
                <a:gd name="T7" fmla="*/ 9 h 30"/>
                <a:gd name="T8" fmla="*/ 11 w 23"/>
                <a:gd name="T9" fmla="*/ 1 h 30"/>
                <a:gd name="T10" fmla="*/ 12 w 23"/>
                <a:gd name="T11" fmla="*/ 1 h 30"/>
                <a:gd name="T12" fmla="*/ 15 w 23"/>
                <a:gd name="T13" fmla="*/ 0 h 30"/>
                <a:gd name="T14" fmla="*/ 22 w 23"/>
                <a:gd name="T15" fmla="*/ 4 h 30"/>
                <a:gd name="T16" fmla="*/ 23 w 23"/>
                <a:gd name="T17" fmla="*/ 7 h 30"/>
                <a:gd name="T18" fmla="*/ 6 w 23"/>
                <a:gd name="T19" fmla="*/ 30 h 30"/>
                <a:gd name="T20" fmla="*/ 4 w 23"/>
                <a:gd name="T21" fmla="*/ 30 h 30"/>
                <a:gd name="T22" fmla="*/ 4 w 23"/>
                <a:gd name="T23" fmla="*/ 30 h 30"/>
                <a:gd name="T24" fmla="*/ 1 w 23"/>
                <a:gd name="T25" fmla="*/ 28 h 30"/>
                <a:gd name="T26" fmla="*/ 3 w 23"/>
                <a:gd name="T27" fmla="*/ 25 h 30"/>
                <a:gd name="T28" fmla="*/ 3 w 23"/>
                <a:gd name="T29" fmla="*/ 27 h 30"/>
                <a:gd name="T30" fmla="*/ 4 w 23"/>
                <a:gd name="T31" fmla="*/ 27 h 30"/>
                <a:gd name="T32" fmla="*/ 5 w 23"/>
                <a:gd name="T33" fmla="*/ 27 h 30"/>
                <a:gd name="T34" fmla="*/ 20 w 23"/>
                <a:gd name="T35" fmla="*/ 7 h 30"/>
                <a:gd name="T36" fmla="*/ 20 w 23"/>
                <a:gd name="T37" fmla="*/ 6 h 30"/>
                <a:gd name="T38" fmla="*/ 15 w 23"/>
                <a:gd name="T39" fmla="*/ 3 h 30"/>
                <a:gd name="T40" fmla="*/ 13 w 23"/>
                <a:gd name="T41" fmla="*/ 3 h 30"/>
                <a:gd name="T42" fmla="*/ 6 w 23"/>
                <a:gd name="T43" fmla="*/ 11 h 30"/>
                <a:gd name="T44" fmla="*/ 3 w 23"/>
                <a:gd name="T4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0">
                  <a:moveTo>
                    <a:pt x="1" y="28"/>
                  </a:moveTo>
                  <a:cubicBezTo>
                    <a:pt x="0" y="27"/>
                    <a:pt x="0" y="26"/>
                    <a:pt x="0" y="25"/>
                  </a:cubicBezTo>
                  <a:cubicBezTo>
                    <a:pt x="0" y="1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7" y="0"/>
                    <a:pt x="20" y="1"/>
                    <a:pt x="22" y="4"/>
                  </a:cubicBezTo>
                  <a:cubicBezTo>
                    <a:pt x="23" y="5"/>
                    <a:pt x="23" y="6"/>
                    <a:pt x="23" y="7"/>
                  </a:cubicBezTo>
                  <a:cubicBezTo>
                    <a:pt x="23" y="14"/>
                    <a:pt x="12" y="27"/>
                    <a:pt x="6" y="30"/>
                  </a:cubicBezTo>
                  <a:cubicBezTo>
                    <a:pt x="5" y="30"/>
                    <a:pt x="5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1" y="29"/>
                    <a:pt x="1" y="28"/>
                  </a:cubicBezTo>
                  <a:close/>
                  <a:moveTo>
                    <a:pt x="3" y="25"/>
                  </a:moveTo>
                  <a:cubicBezTo>
                    <a:pt x="3" y="26"/>
                    <a:pt x="3" y="27"/>
                    <a:pt x="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7"/>
                  </a:cubicBezTo>
                  <a:cubicBezTo>
                    <a:pt x="9" y="25"/>
                    <a:pt x="20" y="11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4"/>
                    <a:pt x="16" y="3"/>
                    <a:pt x="15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3" y="20"/>
                    <a:pt x="3" y="2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" name="Freeform 90"/>
            <p:cNvSpPr>
              <a:spLocks/>
            </p:cNvSpPr>
            <p:nvPr/>
          </p:nvSpPr>
          <p:spPr bwMode="auto">
            <a:xfrm>
              <a:off x="9395538" y="5211644"/>
              <a:ext cx="92131" cy="81292"/>
            </a:xfrm>
            <a:custGeom>
              <a:avLst/>
              <a:gdLst>
                <a:gd name="T0" fmla="*/ 11 w 14"/>
                <a:gd name="T1" fmla="*/ 2 h 13"/>
                <a:gd name="T2" fmla="*/ 3 w 14"/>
                <a:gd name="T3" fmla="*/ 2 h 13"/>
                <a:gd name="T4" fmla="*/ 9 w 14"/>
                <a:gd name="T5" fmla="*/ 12 h 13"/>
                <a:gd name="T6" fmla="*/ 11 w 14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1" y="2"/>
                  </a:moveTo>
                  <a:cubicBezTo>
                    <a:pt x="11" y="2"/>
                    <a:pt x="6" y="0"/>
                    <a:pt x="3" y="2"/>
                  </a:cubicBezTo>
                  <a:cubicBezTo>
                    <a:pt x="0" y="6"/>
                    <a:pt x="7" y="13"/>
                    <a:pt x="9" y="12"/>
                  </a:cubicBezTo>
                  <a:cubicBezTo>
                    <a:pt x="11" y="11"/>
                    <a:pt x="14" y="7"/>
                    <a:pt x="11" y="2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" name="Freeform 91"/>
            <p:cNvSpPr>
              <a:spLocks noEditPoints="1"/>
            </p:cNvSpPr>
            <p:nvPr/>
          </p:nvSpPr>
          <p:spPr bwMode="auto">
            <a:xfrm>
              <a:off x="9403667" y="5211644"/>
              <a:ext cx="84003" cy="81292"/>
            </a:xfrm>
            <a:custGeom>
              <a:avLst/>
              <a:gdLst>
                <a:gd name="T0" fmla="*/ 0 w 13"/>
                <a:gd name="T1" fmla="*/ 5 h 13"/>
                <a:gd name="T2" fmla="*/ 1 w 13"/>
                <a:gd name="T3" fmla="*/ 1 h 13"/>
                <a:gd name="T4" fmla="*/ 5 w 13"/>
                <a:gd name="T5" fmla="*/ 0 h 13"/>
                <a:gd name="T6" fmla="*/ 11 w 13"/>
                <a:gd name="T7" fmla="*/ 1 h 13"/>
                <a:gd name="T8" fmla="*/ 10 w 13"/>
                <a:gd name="T9" fmla="*/ 2 h 13"/>
                <a:gd name="T10" fmla="*/ 9 w 13"/>
                <a:gd name="T11" fmla="*/ 3 h 13"/>
                <a:gd name="T12" fmla="*/ 10 w 13"/>
                <a:gd name="T13" fmla="*/ 2 h 13"/>
                <a:gd name="T14" fmla="*/ 11 w 13"/>
                <a:gd name="T15" fmla="*/ 1 h 13"/>
                <a:gd name="T16" fmla="*/ 12 w 13"/>
                <a:gd name="T17" fmla="*/ 1 h 13"/>
                <a:gd name="T18" fmla="*/ 13 w 13"/>
                <a:gd name="T19" fmla="*/ 6 h 13"/>
                <a:gd name="T20" fmla="*/ 9 w 13"/>
                <a:gd name="T21" fmla="*/ 13 h 13"/>
                <a:gd name="T22" fmla="*/ 8 w 13"/>
                <a:gd name="T23" fmla="*/ 13 h 13"/>
                <a:gd name="T24" fmla="*/ 0 w 13"/>
                <a:gd name="T25" fmla="*/ 5 h 13"/>
                <a:gd name="T26" fmla="*/ 8 w 13"/>
                <a:gd name="T27" fmla="*/ 11 h 13"/>
                <a:gd name="T28" fmla="*/ 10 w 13"/>
                <a:gd name="T29" fmla="*/ 6 h 13"/>
                <a:gd name="T30" fmla="*/ 9 w 13"/>
                <a:gd name="T31" fmla="*/ 3 h 13"/>
                <a:gd name="T32" fmla="*/ 8 w 13"/>
                <a:gd name="T33" fmla="*/ 3 h 13"/>
                <a:gd name="T34" fmla="*/ 5 w 13"/>
                <a:gd name="T35" fmla="*/ 3 h 13"/>
                <a:gd name="T36" fmla="*/ 3 w 13"/>
                <a:gd name="T37" fmla="*/ 4 h 13"/>
                <a:gd name="T38" fmla="*/ 3 w 13"/>
                <a:gd name="T39" fmla="*/ 5 h 13"/>
                <a:gd name="T40" fmla="*/ 5 w 13"/>
                <a:gd name="T41" fmla="*/ 8 h 13"/>
                <a:gd name="T42" fmla="*/ 8 w 13"/>
                <a:gd name="T43" fmla="*/ 10 h 13"/>
                <a:gd name="T44" fmla="*/ 8 w 13"/>
                <a:gd name="T4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3">
                  <a:moveTo>
                    <a:pt x="0" y="5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4" y="13"/>
                    <a:pt x="0" y="9"/>
                    <a:pt x="0" y="5"/>
                  </a:cubicBezTo>
                  <a:close/>
                  <a:moveTo>
                    <a:pt x="8" y="11"/>
                  </a:moveTo>
                  <a:cubicBezTo>
                    <a:pt x="9" y="10"/>
                    <a:pt x="10" y="9"/>
                    <a:pt x="10" y="6"/>
                  </a:cubicBezTo>
                  <a:cubicBezTo>
                    <a:pt x="10" y="6"/>
                    <a:pt x="10" y="5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6" y="3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7"/>
                    <a:pt x="5" y="8"/>
                  </a:cubicBezTo>
                  <a:cubicBezTo>
                    <a:pt x="6" y="10"/>
                    <a:pt x="8" y="11"/>
                    <a:pt x="8" y="10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9" name="Freeform 92"/>
            <p:cNvSpPr>
              <a:spLocks/>
            </p:cNvSpPr>
            <p:nvPr/>
          </p:nvSpPr>
          <p:spPr bwMode="auto">
            <a:xfrm>
              <a:off x="9465992" y="5170997"/>
              <a:ext cx="70453" cy="89422"/>
            </a:xfrm>
            <a:custGeom>
              <a:avLst/>
              <a:gdLst>
                <a:gd name="T0" fmla="*/ 0 w 11"/>
                <a:gd name="T1" fmla="*/ 8 h 14"/>
                <a:gd name="T2" fmla="*/ 3 w 11"/>
                <a:gd name="T3" fmla="*/ 1 h 14"/>
                <a:gd name="T4" fmla="*/ 9 w 11"/>
                <a:gd name="T5" fmla="*/ 12 h 14"/>
                <a:gd name="T6" fmla="*/ 0 w 11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0" y="8"/>
                  </a:moveTo>
                  <a:cubicBezTo>
                    <a:pt x="0" y="8"/>
                    <a:pt x="0" y="3"/>
                    <a:pt x="3" y="1"/>
                  </a:cubicBezTo>
                  <a:cubicBezTo>
                    <a:pt x="7" y="0"/>
                    <a:pt x="11" y="10"/>
                    <a:pt x="9" y="12"/>
                  </a:cubicBezTo>
                  <a:cubicBezTo>
                    <a:pt x="6" y="13"/>
                    <a:pt x="2" y="14"/>
                    <a:pt x="0" y="8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9455153" y="5170997"/>
              <a:ext cx="81292" cy="89422"/>
            </a:xfrm>
            <a:custGeom>
              <a:avLst/>
              <a:gdLst>
                <a:gd name="T0" fmla="*/ 0 w 13"/>
                <a:gd name="T1" fmla="*/ 9 h 14"/>
                <a:gd name="T2" fmla="*/ 2 w 13"/>
                <a:gd name="T3" fmla="*/ 8 h 14"/>
                <a:gd name="T4" fmla="*/ 3 w 13"/>
                <a:gd name="T5" fmla="*/ 8 h 14"/>
                <a:gd name="T6" fmla="*/ 2 w 13"/>
                <a:gd name="T7" fmla="*/ 8 h 14"/>
                <a:gd name="T8" fmla="*/ 0 w 13"/>
                <a:gd name="T9" fmla="*/ 9 h 14"/>
                <a:gd name="T10" fmla="*/ 0 w 13"/>
                <a:gd name="T11" fmla="*/ 8 h 14"/>
                <a:gd name="T12" fmla="*/ 5 w 13"/>
                <a:gd name="T13" fmla="*/ 0 h 14"/>
                <a:gd name="T14" fmla="*/ 6 w 13"/>
                <a:gd name="T15" fmla="*/ 0 h 14"/>
                <a:gd name="T16" fmla="*/ 11 w 13"/>
                <a:gd name="T17" fmla="*/ 4 h 14"/>
                <a:gd name="T18" fmla="*/ 13 w 13"/>
                <a:gd name="T19" fmla="*/ 10 h 14"/>
                <a:gd name="T20" fmla="*/ 11 w 13"/>
                <a:gd name="T21" fmla="*/ 13 h 14"/>
                <a:gd name="T22" fmla="*/ 7 w 13"/>
                <a:gd name="T23" fmla="*/ 14 h 14"/>
                <a:gd name="T24" fmla="*/ 7 w 13"/>
                <a:gd name="T25" fmla="*/ 14 h 14"/>
                <a:gd name="T26" fmla="*/ 0 w 13"/>
                <a:gd name="T27" fmla="*/ 9 h 14"/>
                <a:gd name="T28" fmla="*/ 7 w 13"/>
                <a:gd name="T29" fmla="*/ 11 h 14"/>
                <a:gd name="T30" fmla="*/ 10 w 13"/>
                <a:gd name="T31" fmla="*/ 10 h 14"/>
                <a:gd name="T32" fmla="*/ 10 w 13"/>
                <a:gd name="T33" fmla="*/ 10 h 14"/>
                <a:gd name="T34" fmla="*/ 8 w 13"/>
                <a:gd name="T35" fmla="*/ 5 h 14"/>
                <a:gd name="T36" fmla="*/ 6 w 13"/>
                <a:gd name="T37" fmla="*/ 3 h 14"/>
                <a:gd name="T38" fmla="*/ 6 w 13"/>
                <a:gd name="T39" fmla="*/ 3 h 14"/>
                <a:gd name="T40" fmla="*/ 4 w 13"/>
                <a:gd name="T41" fmla="*/ 6 h 14"/>
                <a:gd name="T42" fmla="*/ 3 w 13"/>
                <a:gd name="T43" fmla="*/ 8 h 14"/>
                <a:gd name="T44" fmla="*/ 7 w 13"/>
                <a:gd name="T4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4">
                  <a:moveTo>
                    <a:pt x="0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2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8" y="0"/>
                    <a:pt x="10" y="2"/>
                    <a:pt x="11" y="4"/>
                  </a:cubicBezTo>
                  <a:cubicBezTo>
                    <a:pt x="12" y="5"/>
                    <a:pt x="13" y="8"/>
                    <a:pt x="13" y="10"/>
                  </a:cubicBezTo>
                  <a:cubicBezTo>
                    <a:pt x="13" y="11"/>
                    <a:pt x="13" y="12"/>
                    <a:pt x="11" y="13"/>
                  </a:cubicBezTo>
                  <a:cubicBezTo>
                    <a:pt x="10" y="14"/>
                    <a:pt x="9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2" y="12"/>
                    <a:pt x="0" y="9"/>
                  </a:cubicBezTo>
                  <a:close/>
                  <a:moveTo>
                    <a:pt x="7" y="11"/>
                  </a:moveTo>
                  <a:cubicBezTo>
                    <a:pt x="8" y="11"/>
                    <a:pt x="9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9" y="7"/>
                    <a:pt x="8" y="5"/>
                  </a:cubicBezTo>
                  <a:cubicBezTo>
                    <a:pt x="8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11"/>
                    <a:pt x="6" y="11"/>
                    <a:pt x="7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" name="Freeform 94"/>
            <p:cNvSpPr>
              <a:spLocks/>
            </p:cNvSpPr>
            <p:nvPr/>
          </p:nvSpPr>
          <p:spPr bwMode="auto">
            <a:xfrm>
              <a:off x="9333213" y="4756407"/>
              <a:ext cx="409172" cy="306202"/>
            </a:xfrm>
            <a:custGeom>
              <a:avLst/>
              <a:gdLst>
                <a:gd name="T0" fmla="*/ 0 w 64"/>
                <a:gd name="T1" fmla="*/ 6 h 48"/>
                <a:gd name="T2" fmla="*/ 58 w 64"/>
                <a:gd name="T3" fmla="*/ 48 h 48"/>
                <a:gd name="T4" fmla="*/ 64 w 64"/>
                <a:gd name="T5" fmla="*/ 38 h 48"/>
                <a:gd name="T6" fmla="*/ 9 w 64"/>
                <a:gd name="T7" fmla="*/ 0 h 48"/>
                <a:gd name="T8" fmla="*/ 0 w 64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0" y="6"/>
                  </a:moveTo>
                  <a:cubicBezTo>
                    <a:pt x="0" y="6"/>
                    <a:pt x="19" y="43"/>
                    <a:pt x="58" y="4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24" y="37"/>
                    <a:pt x="9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9325085" y="4748277"/>
              <a:ext cx="430850" cy="322460"/>
            </a:xfrm>
            <a:custGeom>
              <a:avLst/>
              <a:gdLst>
                <a:gd name="T0" fmla="*/ 59 w 67"/>
                <a:gd name="T1" fmla="*/ 50 h 50"/>
                <a:gd name="T2" fmla="*/ 0 w 67"/>
                <a:gd name="T3" fmla="*/ 8 h 50"/>
                <a:gd name="T4" fmla="*/ 0 w 67"/>
                <a:gd name="T5" fmla="*/ 6 h 50"/>
                <a:gd name="T6" fmla="*/ 9 w 67"/>
                <a:gd name="T7" fmla="*/ 0 h 50"/>
                <a:gd name="T8" fmla="*/ 10 w 67"/>
                <a:gd name="T9" fmla="*/ 0 h 50"/>
                <a:gd name="T10" fmla="*/ 11 w 67"/>
                <a:gd name="T11" fmla="*/ 1 h 50"/>
                <a:gd name="T12" fmla="*/ 66 w 67"/>
                <a:gd name="T13" fmla="*/ 38 h 50"/>
                <a:gd name="T14" fmla="*/ 67 w 67"/>
                <a:gd name="T15" fmla="*/ 39 h 50"/>
                <a:gd name="T16" fmla="*/ 67 w 67"/>
                <a:gd name="T17" fmla="*/ 40 h 50"/>
                <a:gd name="T18" fmla="*/ 60 w 67"/>
                <a:gd name="T19" fmla="*/ 49 h 50"/>
                <a:gd name="T20" fmla="*/ 59 w 67"/>
                <a:gd name="T21" fmla="*/ 50 h 50"/>
                <a:gd name="T22" fmla="*/ 17 w 67"/>
                <a:gd name="T23" fmla="*/ 25 h 50"/>
                <a:gd name="T24" fmla="*/ 58 w 67"/>
                <a:gd name="T25" fmla="*/ 47 h 50"/>
                <a:gd name="T26" fmla="*/ 63 w 67"/>
                <a:gd name="T27" fmla="*/ 41 h 50"/>
                <a:gd name="T28" fmla="*/ 9 w 67"/>
                <a:gd name="T29" fmla="*/ 3 h 50"/>
                <a:gd name="T30" fmla="*/ 3 w 67"/>
                <a:gd name="T31" fmla="*/ 8 h 50"/>
                <a:gd name="T32" fmla="*/ 17 w 67"/>
                <a:gd name="T33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50">
                  <a:moveTo>
                    <a:pt x="59" y="50"/>
                  </a:moveTo>
                  <a:cubicBezTo>
                    <a:pt x="19" y="45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26" y="36"/>
                    <a:pt x="65" y="38"/>
                    <a:pt x="66" y="38"/>
                  </a:cubicBezTo>
                  <a:cubicBezTo>
                    <a:pt x="66" y="38"/>
                    <a:pt x="67" y="38"/>
                    <a:pt x="67" y="39"/>
                  </a:cubicBezTo>
                  <a:cubicBezTo>
                    <a:pt x="67" y="39"/>
                    <a:pt x="67" y="40"/>
                    <a:pt x="67" y="40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0"/>
                    <a:pt x="59" y="50"/>
                    <a:pt x="59" y="50"/>
                  </a:cubicBezTo>
                  <a:close/>
                  <a:moveTo>
                    <a:pt x="17" y="25"/>
                  </a:moveTo>
                  <a:cubicBezTo>
                    <a:pt x="26" y="35"/>
                    <a:pt x="40" y="45"/>
                    <a:pt x="58" y="4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4" y="40"/>
                    <a:pt x="23" y="34"/>
                    <a:pt x="9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10"/>
                    <a:pt x="9" y="17"/>
                    <a:pt x="17" y="2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" name="Freeform 96"/>
            <p:cNvSpPr>
              <a:spLocks/>
            </p:cNvSpPr>
            <p:nvPr/>
          </p:nvSpPr>
          <p:spPr bwMode="auto">
            <a:xfrm>
              <a:off x="9685480" y="4978607"/>
              <a:ext cx="140907" cy="233038"/>
            </a:xfrm>
            <a:custGeom>
              <a:avLst/>
              <a:gdLst>
                <a:gd name="T0" fmla="*/ 3 w 22"/>
                <a:gd name="T1" fmla="*/ 12 h 36"/>
                <a:gd name="T2" fmla="*/ 7 w 22"/>
                <a:gd name="T3" fmla="*/ 30 h 36"/>
                <a:gd name="T4" fmla="*/ 18 w 22"/>
                <a:gd name="T5" fmla="*/ 4 h 36"/>
                <a:gd name="T6" fmla="*/ 8 w 22"/>
                <a:gd name="T7" fmla="*/ 3 h 36"/>
                <a:gd name="T8" fmla="*/ 3 w 22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3" y="12"/>
                  </a:moveTo>
                  <a:cubicBezTo>
                    <a:pt x="3" y="12"/>
                    <a:pt x="0" y="36"/>
                    <a:pt x="7" y="30"/>
                  </a:cubicBezTo>
                  <a:cubicBezTo>
                    <a:pt x="12" y="27"/>
                    <a:pt x="22" y="8"/>
                    <a:pt x="18" y="4"/>
                  </a:cubicBezTo>
                  <a:cubicBezTo>
                    <a:pt x="13" y="0"/>
                    <a:pt x="8" y="3"/>
                    <a:pt x="8" y="3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B1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4" name="Freeform 97"/>
            <p:cNvSpPr>
              <a:spLocks noEditPoints="1"/>
            </p:cNvSpPr>
            <p:nvPr/>
          </p:nvSpPr>
          <p:spPr bwMode="auto">
            <a:xfrm>
              <a:off x="9690900" y="4978607"/>
              <a:ext cx="121939" cy="211360"/>
            </a:xfrm>
            <a:custGeom>
              <a:avLst/>
              <a:gdLst>
                <a:gd name="T0" fmla="*/ 0 w 19"/>
                <a:gd name="T1" fmla="*/ 29 h 33"/>
                <a:gd name="T2" fmla="*/ 0 w 19"/>
                <a:gd name="T3" fmla="*/ 23 h 33"/>
                <a:gd name="T4" fmla="*/ 1 w 19"/>
                <a:gd name="T5" fmla="*/ 12 h 33"/>
                <a:gd name="T6" fmla="*/ 1 w 19"/>
                <a:gd name="T7" fmla="*/ 12 h 33"/>
                <a:gd name="T8" fmla="*/ 6 w 19"/>
                <a:gd name="T9" fmla="*/ 2 h 33"/>
                <a:gd name="T10" fmla="*/ 6 w 19"/>
                <a:gd name="T11" fmla="*/ 2 h 33"/>
                <a:gd name="T12" fmla="*/ 11 w 19"/>
                <a:gd name="T13" fmla="*/ 1 h 33"/>
                <a:gd name="T14" fmla="*/ 18 w 19"/>
                <a:gd name="T15" fmla="*/ 3 h 33"/>
                <a:gd name="T16" fmla="*/ 19 w 19"/>
                <a:gd name="T17" fmla="*/ 7 h 33"/>
                <a:gd name="T18" fmla="*/ 7 w 19"/>
                <a:gd name="T19" fmla="*/ 31 h 33"/>
                <a:gd name="T20" fmla="*/ 4 w 19"/>
                <a:gd name="T21" fmla="*/ 33 h 33"/>
                <a:gd name="T22" fmla="*/ 0 w 19"/>
                <a:gd name="T23" fmla="*/ 29 h 33"/>
                <a:gd name="T24" fmla="*/ 3 w 19"/>
                <a:gd name="T25" fmla="*/ 23 h 33"/>
                <a:gd name="T26" fmla="*/ 3 w 19"/>
                <a:gd name="T27" fmla="*/ 28 h 33"/>
                <a:gd name="T28" fmla="*/ 4 w 19"/>
                <a:gd name="T29" fmla="*/ 30 h 33"/>
                <a:gd name="T30" fmla="*/ 5 w 19"/>
                <a:gd name="T31" fmla="*/ 29 h 33"/>
                <a:gd name="T32" fmla="*/ 16 w 19"/>
                <a:gd name="T33" fmla="*/ 7 h 33"/>
                <a:gd name="T34" fmla="*/ 16 w 19"/>
                <a:gd name="T35" fmla="*/ 5 h 33"/>
                <a:gd name="T36" fmla="*/ 11 w 19"/>
                <a:gd name="T37" fmla="*/ 4 h 33"/>
                <a:gd name="T38" fmla="*/ 8 w 19"/>
                <a:gd name="T39" fmla="*/ 4 h 33"/>
                <a:gd name="T40" fmla="*/ 3 w 19"/>
                <a:gd name="T41" fmla="*/ 13 h 33"/>
                <a:gd name="T42" fmla="*/ 3 w 19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33">
                  <a:moveTo>
                    <a:pt x="0" y="29"/>
                  </a:moveTo>
                  <a:cubicBezTo>
                    <a:pt x="0" y="27"/>
                    <a:pt x="0" y="25"/>
                    <a:pt x="0" y="23"/>
                  </a:cubicBezTo>
                  <a:cubicBezTo>
                    <a:pt x="0" y="17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19" y="4"/>
                    <a:pt x="19" y="5"/>
                    <a:pt x="19" y="7"/>
                  </a:cubicBezTo>
                  <a:cubicBezTo>
                    <a:pt x="19" y="15"/>
                    <a:pt x="12" y="28"/>
                    <a:pt x="7" y="31"/>
                  </a:cubicBezTo>
                  <a:cubicBezTo>
                    <a:pt x="6" y="32"/>
                    <a:pt x="5" y="33"/>
                    <a:pt x="4" y="33"/>
                  </a:cubicBezTo>
                  <a:cubicBezTo>
                    <a:pt x="2" y="32"/>
                    <a:pt x="1" y="31"/>
                    <a:pt x="0" y="29"/>
                  </a:cubicBezTo>
                  <a:close/>
                  <a:moveTo>
                    <a:pt x="3" y="23"/>
                  </a:moveTo>
                  <a:cubicBezTo>
                    <a:pt x="3" y="25"/>
                    <a:pt x="3" y="27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5" y="29"/>
                    <a:pt x="5" y="29"/>
                  </a:cubicBezTo>
                  <a:cubicBezTo>
                    <a:pt x="9" y="27"/>
                    <a:pt x="16" y="13"/>
                    <a:pt x="16" y="7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4" y="4"/>
                    <a:pt x="13" y="4"/>
                    <a:pt x="11" y="4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8"/>
                    <a:pt x="3" y="2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5" name="Freeform 98"/>
            <p:cNvSpPr>
              <a:spLocks/>
            </p:cNvSpPr>
            <p:nvPr/>
          </p:nvSpPr>
          <p:spPr bwMode="auto">
            <a:xfrm>
              <a:off x="9620446" y="5062608"/>
              <a:ext cx="97551" cy="84003"/>
            </a:xfrm>
            <a:custGeom>
              <a:avLst/>
              <a:gdLst>
                <a:gd name="T0" fmla="*/ 11 w 15"/>
                <a:gd name="T1" fmla="*/ 2 h 13"/>
                <a:gd name="T2" fmla="*/ 3 w 15"/>
                <a:gd name="T3" fmla="*/ 4 h 13"/>
                <a:gd name="T4" fmla="*/ 11 w 15"/>
                <a:gd name="T5" fmla="*/ 12 h 13"/>
                <a:gd name="T6" fmla="*/ 11 w 15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11" y="2"/>
                    <a:pt x="5" y="0"/>
                    <a:pt x="3" y="4"/>
                  </a:cubicBezTo>
                  <a:cubicBezTo>
                    <a:pt x="0" y="8"/>
                    <a:pt x="9" y="13"/>
                    <a:pt x="11" y="12"/>
                  </a:cubicBezTo>
                  <a:cubicBezTo>
                    <a:pt x="13" y="10"/>
                    <a:pt x="15" y="6"/>
                    <a:pt x="11" y="2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6" name="Freeform 99"/>
            <p:cNvSpPr>
              <a:spLocks noEditPoints="1"/>
            </p:cNvSpPr>
            <p:nvPr/>
          </p:nvSpPr>
          <p:spPr bwMode="auto">
            <a:xfrm>
              <a:off x="9628576" y="5062608"/>
              <a:ext cx="89422" cy="84003"/>
            </a:xfrm>
            <a:custGeom>
              <a:avLst/>
              <a:gdLst>
                <a:gd name="T0" fmla="*/ 0 w 14"/>
                <a:gd name="T1" fmla="*/ 5 h 13"/>
                <a:gd name="T2" fmla="*/ 0 w 14"/>
                <a:gd name="T3" fmla="*/ 3 h 13"/>
                <a:gd name="T4" fmla="*/ 7 w 14"/>
                <a:gd name="T5" fmla="*/ 0 h 13"/>
                <a:gd name="T6" fmla="*/ 10 w 14"/>
                <a:gd name="T7" fmla="*/ 0 h 13"/>
                <a:gd name="T8" fmla="*/ 10 w 14"/>
                <a:gd name="T9" fmla="*/ 2 h 13"/>
                <a:gd name="T10" fmla="*/ 9 w 14"/>
                <a:gd name="T11" fmla="*/ 3 h 13"/>
                <a:gd name="T12" fmla="*/ 10 w 14"/>
                <a:gd name="T13" fmla="*/ 2 h 13"/>
                <a:gd name="T14" fmla="*/ 10 w 14"/>
                <a:gd name="T15" fmla="*/ 0 h 13"/>
                <a:gd name="T16" fmla="*/ 11 w 14"/>
                <a:gd name="T17" fmla="*/ 1 h 13"/>
                <a:gd name="T18" fmla="*/ 14 w 14"/>
                <a:gd name="T19" fmla="*/ 7 h 13"/>
                <a:gd name="T20" fmla="*/ 11 w 14"/>
                <a:gd name="T21" fmla="*/ 13 h 13"/>
                <a:gd name="T22" fmla="*/ 9 w 14"/>
                <a:gd name="T23" fmla="*/ 13 h 13"/>
                <a:gd name="T24" fmla="*/ 0 w 14"/>
                <a:gd name="T25" fmla="*/ 5 h 13"/>
                <a:gd name="T26" fmla="*/ 9 w 14"/>
                <a:gd name="T27" fmla="*/ 10 h 13"/>
                <a:gd name="T28" fmla="*/ 9 w 14"/>
                <a:gd name="T29" fmla="*/ 10 h 13"/>
                <a:gd name="T30" fmla="*/ 11 w 14"/>
                <a:gd name="T31" fmla="*/ 7 h 13"/>
                <a:gd name="T32" fmla="*/ 9 w 14"/>
                <a:gd name="T33" fmla="*/ 3 h 13"/>
                <a:gd name="T34" fmla="*/ 7 w 14"/>
                <a:gd name="T35" fmla="*/ 3 h 13"/>
                <a:gd name="T36" fmla="*/ 3 w 14"/>
                <a:gd name="T37" fmla="*/ 4 h 13"/>
                <a:gd name="T38" fmla="*/ 3 w 14"/>
                <a:gd name="T39" fmla="*/ 5 h 13"/>
                <a:gd name="T40" fmla="*/ 5 w 14"/>
                <a:gd name="T41" fmla="*/ 9 h 13"/>
                <a:gd name="T42" fmla="*/ 9 w 14"/>
                <a:gd name="T43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0" y="5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3"/>
                    <a:pt x="14" y="5"/>
                    <a:pt x="14" y="7"/>
                  </a:cubicBezTo>
                  <a:cubicBezTo>
                    <a:pt x="14" y="10"/>
                    <a:pt x="12" y="12"/>
                    <a:pt x="11" y="13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5" y="13"/>
                    <a:pt x="0" y="10"/>
                    <a:pt x="0" y="5"/>
                  </a:cubicBezTo>
                  <a:close/>
                  <a:moveTo>
                    <a:pt x="9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4" y="7"/>
                    <a:pt x="5" y="9"/>
                  </a:cubicBezTo>
                  <a:cubicBezTo>
                    <a:pt x="6" y="10"/>
                    <a:pt x="8" y="10"/>
                    <a:pt x="9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7" name="Freeform 100"/>
            <p:cNvSpPr>
              <a:spLocks/>
            </p:cNvSpPr>
            <p:nvPr/>
          </p:nvSpPr>
          <p:spPr bwMode="auto">
            <a:xfrm>
              <a:off x="9680061" y="5011123"/>
              <a:ext cx="81292" cy="97551"/>
            </a:xfrm>
            <a:custGeom>
              <a:avLst/>
              <a:gdLst>
                <a:gd name="T0" fmla="*/ 1 w 13"/>
                <a:gd name="T1" fmla="*/ 10 h 15"/>
                <a:gd name="T2" fmla="*/ 3 w 13"/>
                <a:gd name="T3" fmla="*/ 2 h 15"/>
                <a:gd name="T4" fmla="*/ 11 w 13"/>
                <a:gd name="T5" fmla="*/ 11 h 15"/>
                <a:gd name="T6" fmla="*/ 1 w 13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1" y="10"/>
                  </a:moveTo>
                  <a:cubicBezTo>
                    <a:pt x="1" y="10"/>
                    <a:pt x="0" y="5"/>
                    <a:pt x="3" y="2"/>
                  </a:cubicBezTo>
                  <a:cubicBezTo>
                    <a:pt x="6" y="0"/>
                    <a:pt x="13" y="9"/>
                    <a:pt x="11" y="11"/>
                  </a:cubicBezTo>
                  <a:cubicBezTo>
                    <a:pt x="9" y="13"/>
                    <a:pt x="5" y="15"/>
                    <a:pt x="1" y="10"/>
                  </a:cubicBez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8" name="Freeform 101"/>
            <p:cNvSpPr>
              <a:spLocks noEditPoints="1"/>
            </p:cNvSpPr>
            <p:nvPr/>
          </p:nvSpPr>
          <p:spPr bwMode="auto">
            <a:xfrm>
              <a:off x="9680061" y="5019252"/>
              <a:ext cx="81292" cy="89422"/>
            </a:xfrm>
            <a:custGeom>
              <a:avLst/>
              <a:gdLst>
                <a:gd name="T0" fmla="*/ 0 w 13"/>
                <a:gd name="T1" fmla="*/ 10 h 14"/>
                <a:gd name="T2" fmla="*/ 1 w 13"/>
                <a:gd name="T3" fmla="*/ 9 h 14"/>
                <a:gd name="T4" fmla="*/ 3 w 13"/>
                <a:gd name="T5" fmla="*/ 9 h 14"/>
                <a:gd name="T6" fmla="*/ 1 w 13"/>
                <a:gd name="T7" fmla="*/ 9 h 14"/>
                <a:gd name="T8" fmla="*/ 0 w 13"/>
                <a:gd name="T9" fmla="*/ 10 h 14"/>
                <a:gd name="T10" fmla="*/ 0 w 13"/>
                <a:gd name="T11" fmla="*/ 9 h 14"/>
                <a:gd name="T12" fmla="*/ 0 w 13"/>
                <a:gd name="T13" fmla="*/ 7 h 14"/>
                <a:gd name="T14" fmla="*/ 3 w 13"/>
                <a:gd name="T15" fmla="*/ 0 h 14"/>
                <a:gd name="T16" fmla="*/ 4 w 13"/>
                <a:gd name="T17" fmla="*/ 0 h 14"/>
                <a:gd name="T18" fmla="*/ 10 w 13"/>
                <a:gd name="T19" fmla="*/ 3 h 14"/>
                <a:gd name="T20" fmla="*/ 13 w 13"/>
                <a:gd name="T21" fmla="*/ 9 h 14"/>
                <a:gd name="T22" fmla="*/ 12 w 13"/>
                <a:gd name="T23" fmla="*/ 12 h 14"/>
                <a:gd name="T24" fmla="*/ 6 w 13"/>
                <a:gd name="T25" fmla="*/ 14 h 14"/>
                <a:gd name="T26" fmla="*/ 6 w 13"/>
                <a:gd name="T27" fmla="*/ 14 h 14"/>
                <a:gd name="T28" fmla="*/ 0 w 13"/>
                <a:gd name="T29" fmla="*/ 10 h 14"/>
                <a:gd name="T30" fmla="*/ 6 w 13"/>
                <a:gd name="T31" fmla="*/ 11 h 14"/>
                <a:gd name="T32" fmla="*/ 10 w 13"/>
                <a:gd name="T33" fmla="*/ 9 h 14"/>
                <a:gd name="T34" fmla="*/ 10 w 13"/>
                <a:gd name="T35" fmla="*/ 9 h 14"/>
                <a:gd name="T36" fmla="*/ 8 w 13"/>
                <a:gd name="T37" fmla="*/ 5 h 14"/>
                <a:gd name="T38" fmla="*/ 4 w 13"/>
                <a:gd name="T39" fmla="*/ 3 h 14"/>
                <a:gd name="T40" fmla="*/ 4 w 13"/>
                <a:gd name="T41" fmla="*/ 3 h 14"/>
                <a:gd name="T42" fmla="*/ 3 w 13"/>
                <a:gd name="T43" fmla="*/ 7 h 14"/>
                <a:gd name="T44" fmla="*/ 3 w 13"/>
                <a:gd name="T45" fmla="*/ 8 h 14"/>
                <a:gd name="T46" fmla="*/ 6 w 13"/>
                <a:gd name="T4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14">
                  <a:moveTo>
                    <a:pt x="0" y="1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5"/>
                    <a:pt x="0" y="2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7" y="0"/>
                    <a:pt x="8" y="1"/>
                    <a:pt x="10" y="3"/>
                  </a:cubicBezTo>
                  <a:cubicBezTo>
                    <a:pt x="12" y="5"/>
                    <a:pt x="13" y="7"/>
                    <a:pt x="13" y="9"/>
                  </a:cubicBezTo>
                  <a:cubicBezTo>
                    <a:pt x="13" y="10"/>
                    <a:pt x="13" y="11"/>
                    <a:pt x="12" y="12"/>
                  </a:cubicBezTo>
                  <a:cubicBezTo>
                    <a:pt x="10" y="13"/>
                    <a:pt x="9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14"/>
                    <a:pt x="2" y="12"/>
                    <a:pt x="0" y="10"/>
                  </a:cubicBezTo>
                  <a:close/>
                  <a:moveTo>
                    <a:pt x="6" y="11"/>
                  </a:moveTo>
                  <a:cubicBezTo>
                    <a:pt x="7" y="11"/>
                    <a:pt x="9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9" y="7"/>
                    <a:pt x="8" y="5"/>
                  </a:cubicBezTo>
                  <a:cubicBezTo>
                    <a:pt x="7" y="3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6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0"/>
                    <a:pt x="5" y="11"/>
                    <a:pt x="6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" name="Freeform 102"/>
            <p:cNvSpPr>
              <a:spLocks/>
            </p:cNvSpPr>
            <p:nvPr/>
          </p:nvSpPr>
          <p:spPr bwMode="auto">
            <a:xfrm>
              <a:off x="8821073" y="4114197"/>
              <a:ext cx="877957" cy="1005316"/>
            </a:xfrm>
            <a:custGeom>
              <a:avLst/>
              <a:gdLst>
                <a:gd name="T0" fmla="*/ 54 w 137"/>
                <a:gd name="T1" fmla="*/ 1 h 157"/>
                <a:gd name="T2" fmla="*/ 0 w 137"/>
                <a:gd name="T3" fmla="*/ 110 h 157"/>
                <a:gd name="T4" fmla="*/ 137 w 137"/>
                <a:gd name="T5" fmla="*/ 111 h 157"/>
                <a:gd name="T6" fmla="*/ 78 w 137"/>
                <a:gd name="T7" fmla="*/ 0 h 157"/>
                <a:gd name="T8" fmla="*/ 54 w 137"/>
                <a:gd name="T9" fmla="*/ 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57">
                  <a:moveTo>
                    <a:pt x="54" y="1"/>
                  </a:moveTo>
                  <a:cubicBezTo>
                    <a:pt x="54" y="1"/>
                    <a:pt x="31" y="75"/>
                    <a:pt x="0" y="110"/>
                  </a:cubicBezTo>
                  <a:cubicBezTo>
                    <a:pt x="0" y="110"/>
                    <a:pt x="64" y="157"/>
                    <a:pt x="137" y="111"/>
                  </a:cubicBezTo>
                  <a:cubicBezTo>
                    <a:pt x="137" y="111"/>
                    <a:pt x="94" y="60"/>
                    <a:pt x="78" y="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FE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" name="Freeform 103"/>
            <p:cNvSpPr>
              <a:spLocks noEditPoints="1"/>
            </p:cNvSpPr>
            <p:nvPr/>
          </p:nvSpPr>
          <p:spPr bwMode="auto">
            <a:xfrm>
              <a:off x="8807523" y="4108778"/>
              <a:ext cx="896926" cy="858990"/>
            </a:xfrm>
            <a:custGeom>
              <a:avLst/>
              <a:gdLst>
                <a:gd name="T0" fmla="*/ 71 w 140"/>
                <a:gd name="T1" fmla="*/ 134 h 134"/>
                <a:gd name="T2" fmla="*/ 1 w 140"/>
                <a:gd name="T3" fmla="*/ 112 h 134"/>
                <a:gd name="T4" fmla="*/ 0 w 140"/>
                <a:gd name="T5" fmla="*/ 111 h 134"/>
                <a:gd name="T6" fmla="*/ 1 w 140"/>
                <a:gd name="T7" fmla="*/ 110 h 134"/>
                <a:gd name="T8" fmla="*/ 39 w 140"/>
                <a:gd name="T9" fmla="*/ 43 h 134"/>
                <a:gd name="T10" fmla="*/ 55 w 140"/>
                <a:gd name="T11" fmla="*/ 1 h 134"/>
                <a:gd name="T12" fmla="*/ 56 w 140"/>
                <a:gd name="T13" fmla="*/ 0 h 134"/>
                <a:gd name="T14" fmla="*/ 80 w 140"/>
                <a:gd name="T15" fmla="*/ 0 h 134"/>
                <a:gd name="T16" fmla="*/ 81 w 140"/>
                <a:gd name="T17" fmla="*/ 1 h 134"/>
                <a:gd name="T18" fmla="*/ 116 w 140"/>
                <a:gd name="T19" fmla="*/ 78 h 134"/>
                <a:gd name="T20" fmla="*/ 140 w 140"/>
                <a:gd name="T21" fmla="*/ 111 h 134"/>
                <a:gd name="T22" fmla="*/ 140 w 140"/>
                <a:gd name="T23" fmla="*/ 112 h 134"/>
                <a:gd name="T24" fmla="*/ 139 w 140"/>
                <a:gd name="T25" fmla="*/ 113 h 134"/>
                <a:gd name="T26" fmla="*/ 71 w 140"/>
                <a:gd name="T27" fmla="*/ 134 h 134"/>
                <a:gd name="T28" fmla="*/ 22 w 140"/>
                <a:gd name="T29" fmla="*/ 120 h 134"/>
                <a:gd name="T30" fmla="*/ 71 w 140"/>
                <a:gd name="T31" fmla="*/ 131 h 134"/>
                <a:gd name="T32" fmla="*/ 136 w 140"/>
                <a:gd name="T33" fmla="*/ 111 h 134"/>
                <a:gd name="T34" fmla="*/ 78 w 140"/>
                <a:gd name="T35" fmla="*/ 3 h 134"/>
                <a:gd name="T36" fmla="*/ 57 w 140"/>
                <a:gd name="T37" fmla="*/ 3 h 134"/>
                <a:gd name="T38" fmla="*/ 4 w 140"/>
                <a:gd name="T39" fmla="*/ 111 h 134"/>
                <a:gd name="T40" fmla="*/ 22 w 140"/>
                <a:gd name="T41" fmla="*/ 1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34">
                  <a:moveTo>
                    <a:pt x="71" y="134"/>
                  </a:moveTo>
                  <a:cubicBezTo>
                    <a:pt x="30" y="134"/>
                    <a:pt x="1" y="113"/>
                    <a:pt x="1" y="112"/>
                  </a:cubicBezTo>
                  <a:cubicBezTo>
                    <a:pt x="1" y="112"/>
                    <a:pt x="0" y="112"/>
                    <a:pt x="0" y="111"/>
                  </a:cubicBezTo>
                  <a:cubicBezTo>
                    <a:pt x="0" y="111"/>
                    <a:pt x="0" y="111"/>
                    <a:pt x="1" y="110"/>
                  </a:cubicBezTo>
                  <a:cubicBezTo>
                    <a:pt x="16" y="93"/>
                    <a:pt x="30" y="66"/>
                    <a:pt x="39" y="43"/>
                  </a:cubicBezTo>
                  <a:cubicBezTo>
                    <a:pt x="49" y="20"/>
                    <a:pt x="55" y="1"/>
                    <a:pt x="55" y="1"/>
                  </a:cubicBezTo>
                  <a:cubicBezTo>
                    <a:pt x="55" y="1"/>
                    <a:pt x="55" y="0"/>
                    <a:pt x="5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1" y="0"/>
                    <a:pt x="81" y="1"/>
                  </a:cubicBezTo>
                  <a:cubicBezTo>
                    <a:pt x="89" y="31"/>
                    <a:pt x="104" y="58"/>
                    <a:pt x="116" y="78"/>
                  </a:cubicBezTo>
                  <a:cubicBezTo>
                    <a:pt x="129" y="98"/>
                    <a:pt x="140" y="111"/>
                    <a:pt x="140" y="111"/>
                  </a:cubicBezTo>
                  <a:cubicBezTo>
                    <a:pt x="140" y="111"/>
                    <a:pt x="140" y="112"/>
                    <a:pt x="140" y="112"/>
                  </a:cubicBezTo>
                  <a:cubicBezTo>
                    <a:pt x="140" y="113"/>
                    <a:pt x="140" y="113"/>
                    <a:pt x="139" y="113"/>
                  </a:cubicBezTo>
                  <a:cubicBezTo>
                    <a:pt x="115" y="128"/>
                    <a:pt x="92" y="134"/>
                    <a:pt x="71" y="134"/>
                  </a:cubicBezTo>
                  <a:close/>
                  <a:moveTo>
                    <a:pt x="22" y="120"/>
                  </a:moveTo>
                  <a:cubicBezTo>
                    <a:pt x="34" y="126"/>
                    <a:pt x="51" y="131"/>
                    <a:pt x="71" y="131"/>
                  </a:cubicBezTo>
                  <a:cubicBezTo>
                    <a:pt x="91" y="131"/>
                    <a:pt x="113" y="126"/>
                    <a:pt x="136" y="111"/>
                  </a:cubicBezTo>
                  <a:cubicBezTo>
                    <a:pt x="130" y="103"/>
                    <a:pt x="93" y="57"/>
                    <a:pt x="7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4" y="12"/>
                    <a:pt x="33" y="77"/>
                    <a:pt x="4" y="111"/>
                  </a:cubicBezTo>
                  <a:cubicBezTo>
                    <a:pt x="7" y="113"/>
                    <a:pt x="13" y="116"/>
                    <a:pt x="22" y="12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" name="Freeform 104"/>
            <p:cNvSpPr>
              <a:spLocks/>
            </p:cNvSpPr>
            <p:nvPr/>
          </p:nvSpPr>
          <p:spPr bwMode="auto">
            <a:xfrm>
              <a:off x="8577196" y="3748383"/>
              <a:ext cx="620532" cy="680147"/>
            </a:xfrm>
            <a:custGeom>
              <a:avLst/>
              <a:gdLst>
                <a:gd name="T0" fmla="*/ 92 w 97"/>
                <a:gd name="T1" fmla="*/ 58 h 106"/>
                <a:gd name="T2" fmla="*/ 27 w 97"/>
                <a:gd name="T3" fmla="*/ 24 h 106"/>
                <a:gd name="T4" fmla="*/ 33 w 97"/>
                <a:gd name="T5" fmla="*/ 10 h 106"/>
                <a:gd name="T6" fmla="*/ 25 w 97"/>
                <a:gd name="T7" fmla="*/ 13 h 106"/>
                <a:gd name="T8" fmla="*/ 18 w 97"/>
                <a:gd name="T9" fmla="*/ 1 h 106"/>
                <a:gd name="T10" fmla="*/ 16 w 97"/>
                <a:gd name="T11" fmla="*/ 14 h 106"/>
                <a:gd name="T12" fmla="*/ 6 w 97"/>
                <a:gd name="T13" fmla="*/ 5 h 106"/>
                <a:gd name="T14" fmla="*/ 11 w 97"/>
                <a:gd name="T15" fmla="*/ 18 h 106"/>
                <a:gd name="T16" fmla="*/ 0 w 97"/>
                <a:gd name="T17" fmla="*/ 18 h 106"/>
                <a:gd name="T18" fmla="*/ 9 w 97"/>
                <a:gd name="T19" fmla="*/ 24 h 106"/>
                <a:gd name="T20" fmla="*/ 3 w 97"/>
                <a:gd name="T21" fmla="*/ 30 h 106"/>
                <a:gd name="T22" fmla="*/ 16 w 97"/>
                <a:gd name="T23" fmla="*/ 30 h 106"/>
                <a:gd name="T24" fmla="*/ 97 w 97"/>
                <a:gd name="T25" fmla="*/ 63 h 106"/>
                <a:gd name="T26" fmla="*/ 92 w 97"/>
                <a:gd name="T27" fmla="*/ 5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06">
                  <a:moveTo>
                    <a:pt x="92" y="58"/>
                  </a:moveTo>
                  <a:cubicBezTo>
                    <a:pt x="92" y="58"/>
                    <a:pt x="36" y="94"/>
                    <a:pt x="27" y="24"/>
                  </a:cubicBezTo>
                  <a:cubicBezTo>
                    <a:pt x="27" y="24"/>
                    <a:pt x="38" y="15"/>
                    <a:pt x="33" y="10"/>
                  </a:cubicBezTo>
                  <a:cubicBezTo>
                    <a:pt x="30" y="5"/>
                    <a:pt x="25" y="13"/>
                    <a:pt x="25" y="13"/>
                  </a:cubicBezTo>
                  <a:cubicBezTo>
                    <a:pt x="25" y="13"/>
                    <a:pt x="24" y="0"/>
                    <a:pt x="18" y="1"/>
                  </a:cubicBezTo>
                  <a:cubicBezTo>
                    <a:pt x="12" y="1"/>
                    <a:pt x="16" y="14"/>
                    <a:pt x="16" y="14"/>
                  </a:cubicBezTo>
                  <a:cubicBezTo>
                    <a:pt x="16" y="14"/>
                    <a:pt x="11" y="3"/>
                    <a:pt x="6" y="5"/>
                  </a:cubicBezTo>
                  <a:cubicBezTo>
                    <a:pt x="1" y="8"/>
                    <a:pt x="11" y="18"/>
                    <a:pt x="11" y="18"/>
                  </a:cubicBezTo>
                  <a:cubicBezTo>
                    <a:pt x="11" y="18"/>
                    <a:pt x="0" y="12"/>
                    <a:pt x="0" y="18"/>
                  </a:cubicBezTo>
                  <a:cubicBezTo>
                    <a:pt x="1" y="24"/>
                    <a:pt x="9" y="24"/>
                    <a:pt x="9" y="24"/>
                  </a:cubicBezTo>
                  <a:cubicBezTo>
                    <a:pt x="9" y="24"/>
                    <a:pt x="1" y="25"/>
                    <a:pt x="3" y="30"/>
                  </a:cubicBezTo>
                  <a:cubicBezTo>
                    <a:pt x="5" y="34"/>
                    <a:pt x="16" y="30"/>
                    <a:pt x="16" y="30"/>
                  </a:cubicBezTo>
                  <a:cubicBezTo>
                    <a:pt x="16" y="30"/>
                    <a:pt x="29" y="106"/>
                    <a:pt x="97" y="63"/>
                  </a:cubicBezTo>
                  <a:lnTo>
                    <a:pt x="92" y="58"/>
                  </a:ln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" name="Freeform 105"/>
            <p:cNvSpPr>
              <a:spLocks noEditPoints="1"/>
            </p:cNvSpPr>
            <p:nvPr/>
          </p:nvSpPr>
          <p:spPr bwMode="auto">
            <a:xfrm>
              <a:off x="8569065" y="3742963"/>
              <a:ext cx="634080" cy="506723"/>
            </a:xfrm>
            <a:custGeom>
              <a:avLst/>
              <a:gdLst>
                <a:gd name="T0" fmla="*/ 9 w 99"/>
                <a:gd name="T1" fmla="*/ 34 h 79"/>
                <a:gd name="T2" fmla="*/ 2 w 99"/>
                <a:gd name="T3" fmla="*/ 29 h 79"/>
                <a:gd name="T4" fmla="*/ 0 w 99"/>
                <a:gd name="T5" fmla="*/ 19 h 79"/>
                <a:gd name="T6" fmla="*/ 1 w 99"/>
                <a:gd name="T7" fmla="*/ 16 h 79"/>
                <a:gd name="T8" fmla="*/ 7 w 99"/>
                <a:gd name="T9" fmla="*/ 15 h 79"/>
                <a:gd name="T10" fmla="*/ 6 w 99"/>
                <a:gd name="T11" fmla="*/ 5 h 79"/>
                <a:gd name="T12" fmla="*/ 15 w 99"/>
                <a:gd name="T13" fmla="*/ 8 h 79"/>
                <a:gd name="T14" fmla="*/ 19 w 99"/>
                <a:gd name="T15" fmla="*/ 0 h 79"/>
                <a:gd name="T16" fmla="*/ 26 w 99"/>
                <a:gd name="T17" fmla="*/ 7 h 79"/>
                <a:gd name="T18" fmla="*/ 32 w 99"/>
                <a:gd name="T19" fmla="*/ 8 h 79"/>
                <a:gd name="T20" fmla="*/ 37 w 99"/>
                <a:gd name="T21" fmla="*/ 14 h 79"/>
                <a:gd name="T22" fmla="*/ 63 w 99"/>
                <a:gd name="T23" fmla="*/ 67 h 79"/>
                <a:gd name="T24" fmla="*/ 94 w 99"/>
                <a:gd name="T25" fmla="*/ 58 h 79"/>
                <a:gd name="T26" fmla="*/ 99 w 99"/>
                <a:gd name="T27" fmla="*/ 65 h 79"/>
                <a:gd name="T28" fmla="*/ 61 w 99"/>
                <a:gd name="T29" fmla="*/ 79 h 79"/>
                <a:gd name="T30" fmla="*/ 18 w 99"/>
                <a:gd name="T31" fmla="*/ 30 h 79"/>
                <a:gd name="T32" fmla="*/ 27 w 99"/>
                <a:gd name="T33" fmla="*/ 53 h 79"/>
                <a:gd name="T34" fmla="*/ 96 w 99"/>
                <a:gd name="T35" fmla="*/ 64 h 79"/>
                <a:gd name="T36" fmla="*/ 63 w 99"/>
                <a:gd name="T37" fmla="*/ 70 h 79"/>
                <a:gd name="T38" fmla="*/ 27 w 99"/>
                <a:gd name="T39" fmla="*/ 24 h 79"/>
                <a:gd name="T40" fmla="*/ 34 w 99"/>
                <a:gd name="T41" fmla="*/ 14 h 79"/>
                <a:gd name="T42" fmla="*/ 32 w 99"/>
                <a:gd name="T43" fmla="*/ 11 h 79"/>
                <a:gd name="T44" fmla="*/ 27 w 99"/>
                <a:gd name="T45" fmla="*/ 15 h 79"/>
                <a:gd name="T46" fmla="*/ 24 w 99"/>
                <a:gd name="T47" fmla="*/ 14 h 79"/>
                <a:gd name="T48" fmla="*/ 19 w 99"/>
                <a:gd name="T49" fmla="*/ 3 h 79"/>
                <a:gd name="T50" fmla="*/ 18 w 99"/>
                <a:gd name="T51" fmla="*/ 7 h 79"/>
                <a:gd name="T52" fmla="*/ 18 w 99"/>
                <a:gd name="T53" fmla="*/ 17 h 79"/>
                <a:gd name="T54" fmla="*/ 13 w 99"/>
                <a:gd name="T55" fmla="*/ 11 h 79"/>
                <a:gd name="T56" fmla="*/ 7 w 99"/>
                <a:gd name="T57" fmla="*/ 8 h 79"/>
                <a:gd name="T58" fmla="*/ 10 w 99"/>
                <a:gd name="T59" fmla="*/ 15 h 79"/>
                <a:gd name="T60" fmla="*/ 14 w 99"/>
                <a:gd name="T61" fmla="*/ 20 h 79"/>
                <a:gd name="T62" fmla="*/ 9 w 99"/>
                <a:gd name="T63" fmla="*/ 19 h 79"/>
                <a:gd name="T64" fmla="*/ 3 w 99"/>
                <a:gd name="T65" fmla="*/ 18 h 79"/>
                <a:gd name="T66" fmla="*/ 10 w 99"/>
                <a:gd name="T67" fmla="*/ 23 h 79"/>
                <a:gd name="T68" fmla="*/ 12 w 99"/>
                <a:gd name="T69" fmla="*/ 25 h 79"/>
                <a:gd name="T70" fmla="*/ 8 w 99"/>
                <a:gd name="T71" fmla="*/ 27 h 79"/>
                <a:gd name="T72" fmla="*/ 5 w 99"/>
                <a:gd name="T73" fmla="*/ 30 h 79"/>
                <a:gd name="T74" fmla="*/ 16 w 99"/>
                <a:gd name="T75" fmla="*/ 30 h 79"/>
                <a:gd name="T76" fmla="*/ 18 w 99"/>
                <a:gd name="T77" fmla="*/ 30 h 79"/>
                <a:gd name="T78" fmla="*/ 93 w 99"/>
                <a:gd name="T79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79">
                  <a:moveTo>
                    <a:pt x="16" y="33"/>
                  </a:moveTo>
                  <a:cubicBezTo>
                    <a:pt x="14" y="34"/>
                    <a:pt x="11" y="34"/>
                    <a:pt x="9" y="34"/>
                  </a:cubicBezTo>
                  <a:cubicBezTo>
                    <a:pt x="7" y="34"/>
                    <a:pt x="4" y="34"/>
                    <a:pt x="3" y="31"/>
                  </a:cubicBezTo>
                  <a:cubicBezTo>
                    <a:pt x="2" y="31"/>
                    <a:pt x="2" y="30"/>
                    <a:pt x="2" y="29"/>
                  </a:cubicBezTo>
                  <a:cubicBezTo>
                    <a:pt x="2" y="27"/>
                    <a:pt x="3" y="26"/>
                    <a:pt x="5" y="25"/>
                  </a:cubicBezTo>
                  <a:cubicBezTo>
                    <a:pt x="2" y="24"/>
                    <a:pt x="0" y="23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6" y="13"/>
                    <a:pt x="4" y="11"/>
                    <a:pt x="4" y="8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1" y="4"/>
                    <a:pt x="13" y="6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4" y="4"/>
                    <a:pt x="15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5" y="4"/>
                    <a:pt x="26" y="7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8" y="9"/>
                    <a:pt x="30" y="8"/>
                    <a:pt x="32" y="8"/>
                  </a:cubicBezTo>
                  <a:cubicBezTo>
                    <a:pt x="33" y="8"/>
                    <a:pt x="34" y="9"/>
                    <a:pt x="35" y="10"/>
                  </a:cubicBezTo>
                  <a:cubicBezTo>
                    <a:pt x="36" y="11"/>
                    <a:pt x="37" y="13"/>
                    <a:pt x="37" y="14"/>
                  </a:cubicBezTo>
                  <a:cubicBezTo>
                    <a:pt x="37" y="19"/>
                    <a:pt x="31" y="24"/>
                    <a:pt x="30" y="26"/>
                  </a:cubicBezTo>
                  <a:cubicBezTo>
                    <a:pt x="34" y="59"/>
                    <a:pt x="49" y="66"/>
                    <a:pt x="63" y="67"/>
                  </a:cubicBezTo>
                  <a:cubicBezTo>
                    <a:pt x="78" y="67"/>
                    <a:pt x="92" y="57"/>
                    <a:pt x="92" y="57"/>
                  </a:cubicBezTo>
                  <a:cubicBezTo>
                    <a:pt x="93" y="57"/>
                    <a:pt x="94" y="57"/>
                    <a:pt x="94" y="58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4"/>
                    <a:pt x="99" y="64"/>
                    <a:pt x="99" y="65"/>
                  </a:cubicBezTo>
                  <a:cubicBezTo>
                    <a:pt x="99" y="65"/>
                    <a:pt x="99" y="65"/>
                    <a:pt x="99" y="66"/>
                  </a:cubicBezTo>
                  <a:cubicBezTo>
                    <a:pt x="84" y="75"/>
                    <a:pt x="71" y="79"/>
                    <a:pt x="61" y="79"/>
                  </a:cubicBezTo>
                  <a:cubicBezTo>
                    <a:pt x="28" y="79"/>
                    <a:pt x="18" y="42"/>
                    <a:pt x="16" y="33"/>
                  </a:cubicBezTo>
                  <a:close/>
                  <a:moveTo>
                    <a:pt x="18" y="30"/>
                  </a:moveTo>
                  <a:cubicBezTo>
                    <a:pt x="18" y="30"/>
                    <a:pt x="18" y="30"/>
                    <a:pt x="18" y="31"/>
                  </a:cubicBezTo>
                  <a:cubicBezTo>
                    <a:pt x="18" y="31"/>
                    <a:pt x="20" y="42"/>
                    <a:pt x="27" y="53"/>
                  </a:cubicBezTo>
                  <a:cubicBezTo>
                    <a:pt x="33" y="65"/>
                    <a:pt x="44" y="76"/>
                    <a:pt x="61" y="76"/>
                  </a:cubicBezTo>
                  <a:cubicBezTo>
                    <a:pt x="70" y="76"/>
                    <a:pt x="82" y="73"/>
                    <a:pt x="96" y="64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89" y="63"/>
                    <a:pt x="77" y="70"/>
                    <a:pt x="63" y="70"/>
                  </a:cubicBezTo>
                  <a:cubicBezTo>
                    <a:pt x="48" y="70"/>
                    <a:pt x="31" y="60"/>
                    <a:pt x="26" y="25"/>
                  </a:cubicBezTo>
                  <a:cubicBezTo>
                    <a:pt x="26" y="25"/>
                    <a:pt x="27" y="24"/>
                    <a:pt x="27" y="24"/>
                  </a:cubicBezTo>
                  <a:cubicBezTo>
                    <a:pt x="27" y="24"/>
                    <a:pt x="29" y="23"/>
                    <a:pt x="30" y="21"/>
                  </a:cubicBezTo>
                  <a:cubicBezTo>
                    <a:pt x="32" y="19"/>
                    <a:pt x="34" y="16"/>
                    <a:pt x="34" y="14"/>
                  </a:cubicBezTo>
                  <a:cubicBezTo>
                    <a:pt x="34" y="13"/>
                    <a:pt x="34" y="12"/>
                    <a:pt x="33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0" y="12"/>
                    <a:pt x="29" y="13"/>
                  </a:cubicBezTo>
                  <a:cubicBezTo>
                    <a:pt x="27" y="14"/>
                    <a:pt x="27" y="15"/>
                    <a:pt x="27" y="15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4" y="14"/>
                    <a:pt x="24" y="11"/>
                    <a:pt x="23" y="8"/>
                  </a:cubicBezTo>
                  <a:cubicBezTo>
                    <a:pt x="22" y="5"/>
                    <a:pt x="21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4"/>
                    <a:pt x="18" y="7"/>
                  </a:cubicBezTo>
                  <a:cubicBezTo>
                    <a:pt x="17" y="11"/>
                    <a:pt x="19" y="15"/>
                    <a:pt x="19" y="15"/>
                  </a:cubicBezTo>
                  <a:cubicBezTo>
                    <a:pt x="19" y="16"/>
                    <a:pt x="19" y="16"/>
                    <a:pt x="18" y="17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6" y="16"/>
                    <a:pt x="15" y="14"/>
                    <a:pt x="13" y="11"/>
                  </a:cubicBezTo>
                  <a:cubicBezTo>
                    <a:pt x="12" y="9"/>
                    <a:pt x="9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8" y="12"/>
                    <a:pt x="10" y="15"/>
                  </a:cubicBezTo>
                  <a:cubicBezTo>
                    <a:pt x="12" y="17"/>
                    <a:pt x="14" y="18"/>
                    <a:pt x="14" y="18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2" y="21"/>
                    <a:pt x="10" y="20"/>
                    <a:pt x="9" y="19"/>
                  </a:cubicBezTo>
                  <a:cubicBezTo>
                    <a:pt x="7" y="19"/>
                    <a:pt x="5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1" y="26"/>
                    <a:pt x="9" y="27"/>
                    <a:pt x="8" y="27"/>
                  </a:cubicBezTo>
                  <a:cubicBezTo>
                    <a:pt x="6" y="28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1"/>
                    <a:pt x="9" y="31"/>
                  </a:cubicBezTo>
                  <a:cubicBezTo>
                    <a:pt x="12" y="31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lnTo>
                    <a:pt x="18" y="30"/>
                  </a:lnTo>
                  <a:close/>
                  <a:moveTo>
                    <a:pt x="92" y="60"/>
                  </a:moveTo>
                  <a:cubicBezTo>
                    <a:pt x="93" y="59"/>
                    <a:pt x="93" y="59"/>
                    <a:pt x="93" y="59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" name="Freeform 106"/>
            <p:cNvSpPr>
              <a:spLocks/>
            </p:cNvSpPr>
            <p:nvPr/>
          </p:nvSpPr>
          <p:spPr bwMode="auto">
            <a:xfrm>
              <a:off x="9037852" y="4043744"/>
              <a:ext cx="379364" cy="205941"/>
            </a:xfrm>
            <a:custGeom>
              <a:avLst/>
              <a:gdLst>
                <a:gd name="T0" fmla="*/ 14 w 59"/>
                <a:gd name="T1" fmla="*/ 0 h 32"/>
                <a:gd name="T2" fmla="*/ 0 w 59"/>
                <a:gd name="T3" fmla="*/ 16 h 32"/>
                <a:gd name="T4" fmla="*/ 59 w 59"/>
                <a:gd name="T5" fmla="*/ 19 h 32"/>
                <a:gd name="T6" fmla="*/ 47 w 59"/>
                <a:gd name="T7" fmla="*/ 0 h 32"/>
                <a:gd name="T8" fmla="*/ 14 w 5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14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29" y="32"/>
                    <a:pt x="59" y="19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4" name="Freeform 107"/>
            <p:cNvSpPr>
              <a:spLocks noEditPoints="1"/>
            </p:cNvSpPr>
            <p:nvPr/>
          </p:nvSpPr>
          <p:spPr bwMode="auto">
            <a:xfrm>
              <a:off x="9024302" y="4030196"/>
              <a:ext cx="403753" cy="181554"/>
            </a:xfrm>
            <a:custGeom>
              <a:avLst/>
              <a:gdLst>
                <a:gd name="T0" fmla="*/ 1 w 63"/>
                <a:gd name="T1" fmla="*/ 19 h 28"/>
                <a:gd name="T2" fmla="*/ 0 w 63"/>
                <a:gd name="T3" fmla="*/ 18 h 28"/>
                <a:gd name="T4" fmla="*/ 1 w 63"/>
                <a:gd name="T5" fmla="*/ 17 h 28"/>
                <a:gd name="T6" fmla="*/ 15 w 63"/>
                <a:gd name="T7" fmla="*/ 1 h 28"/>
                <a:gd name="T8" fmla="*/ 16 w 63"/>
                <a:gd name="T9" fmla="*/ 0 h 28"/>
                <a:gd name="T10" fmla="*/ 49 w 63"/>
                <a:gd name="T11" fmla="*/ 0 h 28"/>
                <a:gd name="T12" fmla="*/ 51 w 63"/>
                <a:gd name="T13" fmla="*/ 1 h 28"/>
                <a:gd name="T14" fmla="*/ 63 w 63"/>
                <a:gd name="T15" fmla="*/ 21 h 28"/>
                <a:gd name="T16" fmla="*/ 63 w 63"/>
                <a:gd name="T17" fmla="*/ 22 h 28"/>
                <a:gd name="T18" fmla="*/ 62 w 63"/>
                <a:gd name="T19" fmla="*/ 23 h 28"/>
                <a:gd name="T20" fmla="*/ 36 w 63"/>
                <a:gd name="T21" fmla="*/ 28 h 28"/>
                <a:gd name="T22" fmla="*/ 1 w 63"/>
                <a:gd name="T23" fmla="*/ 19 h 28"/>
                <a:gd name="T24" fmla="*/ 12 w 63"/>
                <a:gd name="T25" fmla="*/ 21 h 28"/>
                <a:gd name="T26" fmla="*/ 36 w 63"/>
                <a:gd name="T27" fmla="*/ 25 h 28"/>
                <a:gd name="T28" fmla="*/ 59 w 63"/>
                <a:gd name="T29" fmla="*/ 21 h 28"/>
                <a:gd name="T30" fmla="*/ 48 w 63"/>
                <a:gd name="T31" fmla="*/ 3 h 28"/>
                <a:gd name="T32" fmla="*/ 17 w 63"/>
                <a:gd name="T33" fmla="*/ 3 h 28"/>
                <a:gd name="T34" fmla="*/ 4 w 63"/>
                <a:gd name="T35" fmla="*/ 18 h 28"/>
                <a:gd name="T36" fmla="*/ 12 w 63"/>
                <a:gd name="T3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28">
                  <a:moveTo>
                    <a:pt x="1" y="19"/>
                  </a:moveTo>
                  <a:cubicBezTo>
                    <a:pt x="1" y="19"/>
                    <a:pt x="0" y="19"/>
                    <a:pt x="0" y="18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0"/>
                    <a:pt x="51" y="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ubicBezTo>
                    <a:pt x="53" y="27"/>
                    <a:pt x="44" y="28"/>
                    <a:pt x="36" y="28"/>
                  </a:cubicBezTo>
                  <a:cubicBezTo>
                    <a:pt x="16" y="28"/>
                    <a:pt x="1" y="20"/>
                    <a:pt x="1" y="19"/>
                  </a:cubicBezTo>
                  <a:close/>
                  <a:moveTo>
                    <a:pt x="12" y="21"/>
                  </a:moveTo>
                  <a:cubicBezTo>
                    <a:pt x="18" y="23"/>
                    <a:pt x="27" y="25"/>
                    <a:pt x="36" y="25"/>
                  </a:cubicBezTo>
                  <a:cubicBezTo>
                    <a:pt x="43" y="25"/>
                    <a:pt x="51" y="24"/>
                    <a:pt x="59" y="21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8"/>
                    <a:pt x="9" y="20"/>
                    <a:pt x="12" y="2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" name="Freeform 108"/>
            <p:cNvSpPr>
              <a:spLocks/>
            </p:cNvSpPr>
            <p:nvPr/>
          </p:nvSpPr>
          <p:spPr bwMode="auto">
            <a:xfrm>
              <a:off x="9159790" y="4222587"/>
              <a:ext cx="70453" cy="70453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8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" name="Oval 109"/>
            <p:cNvSpPr>
              <a:spLocks noChangeArrowheads="1"/>
            </p:cNvSpPr>
            <p:nvPr/>
          </p:nvSpPr>
          <p:spPr bwMode="auto">
            <a:xfrm>
              <a:off x="9051400" y="4474594"/>
              <a:ext cx="62325" cy="62325"/>
            </a:xfrm>
            <a:prstGeom prst="ellipse">
              <a:avLst/>
            </a:pr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" name="Freeform 110"/>
            <p:cNvSpPr>
              <a:spLocks/>
            </p:cNvSpPr>
            <p:nvPr/>
          </p:nvSpPr>
          <p:spPr bwMode="auto">
            <a:xfrm>
              <a:off x="9300696" y="4363494"/>
              <a:ext cx="70453" cy="70453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1 h 11"/>
                <a:gd name="T4" fmla="*/ 0 w 11"/>
                <a:gd name="T5" fmla="*/ 5 h 11"/>
                <a:gd name="T6" fmla="*/ 6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" name="Freeform 111"/>
            <p:cNvSpPr>
              <a:spLocks/>
            </p:cNvSpPr>
            <p:nvPr/>
          </p:nvSpPr>
          <p:spPr bwMode="auto">
            <a:xfrm>
              <a:off x="9273599" y="4569434"/>
              <a:ext cx="73164" cy="70453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8" y="11"/>
                    <a:pt x="5" y="11"/>
                  </a:cubicBezTo>
                  <a:cubicBezTo>
                    <a:pt x="3" y="11"/>
                    <a:pt x="0" y="8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9" name="Freeform 112"/>
            <p:cNvSpPr>
              <a:spLocks/>
            </p:cNvSpPr>
            <p:nvPr/>
          </p:nvSpPr>
          <p:spPr bwMode="auto">
            <a:xfrm>
              <a:off x="9108305" y="4685954"/>
              <a:ext cx="70453" cy="70453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0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0" y="8"/>
                    <a:pt x="8" y="11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0" name="Freeform 113"/>
            <p:cNvSpPr>
              <a:spLocks/>
            </p:cNvSpPr>
            <p:nvPr/>
          </p:nvSpPr>
          <p:spPr bwMode="auto">
            <a:xfrm>
              <a:off x="8883396" y="4767246"/>
              <a:ext cx="70453" cy="70453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0 w 11"/>
                <a:gd name="T5" fmla="*/ 5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9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1" name="Freeform 114"/>
            <p:cNvSpPr>
              <a:spLocks/>
            </p:cNvSpPr>
            <p:nvPr/>
          </p:nvSpPr>
          <p:spPr bwMode="auto">
            <a:xfrm>
              <a:off x="9211276" y="4845828"/>
              <a:ext cx="70453" cy="62325"/>
            </a:xfrm>
            <a:custGeom>
              <a:avLst/>
              <a:gdLst>
                <a:gd name="T0" fmla="*/ 11 w 11"/>
                <a:gd name="T1" fmla="*/ 5 h 10"/>
                <a:gd name="T2" fmla="*/ 6 w 11"/>
                <a:gd name="T3" fmla="*/ 10 h 10"/>
                <a:gd name="T4" fmla="*/ 0 w 11"/>
                <a:gd name="T5" fmla="*/ 5 h 10"/>
                <a:gd name="T6" fmla="*/ 6 w 11"/>
                <a:gd name="T7" fmla="*/ 0 h 10"/>
                <a:gd name="T8" fmla="*/ 1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8"/>
                    <a:pt x="8" y="10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2" name="Freeform 115"/>
            <p:cNvSpPr>
              <a:spLocks/>
            </p:cNvSpPr>
            <p:nvPr/>
          </p:nvSpPr>
          <p:spPr bwMode="auto">
            <a:xfrm>
              <a:off x="9447023" y="4813311"/>
              <a:ext cx="70453" cy="70453"/>
            </a:xfrm>
            <a:custGeom>
              <a:avLst/>
              <a:gdLst>
                <a:gd name="T0" fmla="*/ 10 w 11"/>
                <a:gd name="T1" fmla="*/ 6 h 11"/>
                <a:gd name="T2" fmla="*/ 5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0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6"/>
                  </a:moveTo>
                  <a:cubicBezTo>
                    <a:pt x="10" y="9"/>
                    <a:pt x="8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1"/>
                    <a:pt x="11" y="3"/>
                    <a:pt x="10" y="6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3" name="Freeform 116"/>
            <p:cNvSpPr>
              <a:spLocks/>
            </p:cNvSpPr>
            <p:nvPr/>
          </p:nvSpPr>
          <p:spPr bwMode="auto">
            <a:xfrm>
              <a:off x="9455153" y="4626340"/>
              <a:ext cx="70453" cy="65034"/>
            </a:xfrm>
            <a:custGeom>
              <a:avLst/>
              <a:gdLst>
                <a:gd name="T0" fmla="*/ 11 w 11"/>
                <a:gd name="T1" fmla="*/ 5 h 10"/>
                <a:gd name="T2" fmla="*/ 5 w 11"/>
                <a:gd name="T3" fmla="*/ 10 h 10"/>
                <a:gd name="T4" fmla="*/ 0 w 11"/>
                <a:gd name="T5" fmla="*/ 5 h 10"/>
                <a:gd name="T6" fmla="*/ 6 w 11"/>
                <a:gd name="T7" fmla="*/ 0 h 10"/>
                <a:gd name="T8" fmla="*/ 1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4" name="Freeform 117"/>
            <p:cNvSpPr>
              <a:spLocks/>
            </p:cNvSpPr>
            <p:nvPr/>
          </p:nvSpPr>
          <p:spPr bwMode="auto">
            <a:xfrm>
              <a:off x="8728941" y="3249790"/>
              <a:ext cx="1110995" cy="896926"/>
            </a:xfrm>
            <a:custGeom>
              <a:avLst/>
              <a:gdLst>
                <a:gd name="T0" fmla="*/ 11 w 173"/>
                <a:gd name="T1" fmla="*/ 29 h 140"/>
                <a:gd name="T2" fmla="*/ 25 w 173"/>
                <a:gd name="T3" fmla="*/ 30 h 140"/>
                <a:gd name="T4" fmla="*/ 81 w 173"/>
                <a:gd name="T5" fmla="*/ 0 h 140"/>
                <a:gd name="T6" fmla="*/ 151 w 173"/>
                <a:gd name="T7" fmla="*/ 70 h 140"/>
                <a:gd name="T8" fmla="*/ 162 w 173"/>
                <a:gd name="T9" fmla="*/ 76 h 140"/>
                <a:gd name="T10" fmla="*/ 165 w 173"/>
                <a:gd name="T11" fmla="*/ 76 h 140"/>
                <a:gd name="T12" fmla="*/ 172 w 173"/>
                <a:gd name="T13" fmla="*/ 85 h 140"/>
                <a:gd name="T14" fmla="*/ 168 w 173"/>
                <a:gd name="T15" fmla="*/ 96 h 140"/>
                <a:gd name="T16" fmla="*/ 167 w 173"/>
                <a:gd name="T17" fmla="*/ 96 h 140"/>
                <a:gd name="T18" fmla="*/ 159 w 173"/>
                <a:gd name="T19" fmla="*/ 98 h 140"/>
                <a:gd name="T20" fmla="*/ 155 w 173"/>
                <a:gd name="T21" fmla="*/ 98 h 140"/>
                <a:gd name="T22" fmla="*/ 53 w 173"/>
                <a:gd name="T23" fmla="*/ 124 h 140"/>
                <a:gd name="T24" fmla="*/ 10 w 173"/>
                <a:gd name="T25" fmla="*/ 71 h 140"/>
                <a:gd name="T26" fmla="*/ 9 w 173"/>
                <a:gd name="T27" fmla="*/ 52 h 140"/>
                <a:gd name="T28" fmla="*/ 4 w 173"/>
                <a:gd name="T29" fmla="*/ 47 h 140"/>
                <a:gd name="T30" fmla="*/ 11 w 173"/>
                <a:gd name="T31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40">
                  <a:moveTo>
                    <a:pt x="11" y="29"/>
                  </a:moveTo>
                  <a:cubicBezTo>
                    <a:pt x="16" y="29"/>
                    <a:pt x="21" y="30"/>
                    <a:pt x="25" y="30"/>
                  </a:cubicBezTo>
                  <a:cubicBezTo>
                    <a:pt x="48" y="26"/>
                    <a:pt x="64" y="15"/>
                    <a:pt x="81" y="0"/>
                  </a:cubicBezTo>
                  <a:cubicBezTo>
                    <a:pt x="97" y="28"/>
                    <a:pt x="123" y="53"/>
                    <a:pt x="151" y="70"/>
                  </a:cubicBezTo>
                  <a:cubicBezTo>
                    <a:pt x="153" y="72"/>
                    <a:pt x="158" y="74"/>
                    <a:pt x="162" y="76"/>
                  </a:cubicBezTo>
                  <a:cubicBezTo>
                    <a:pt x="163" y="76"/>
                    <a:pt x="164" y="76"/>
                    <a:pt x="165" y="76"/>
                  </a:cubicBezTo>
                  <a:cubicBezTo>
                    <a:pt x="169" y="78"/>
                    <a:pt x="171" y="81"/>
                    <a:pt x="172" y="85"/>
                  </a:cubicBezTo>
                  <a:cubicBezTo>
                    <a:pt x="173" y="89"/>
                    <a:pt x="172" y="93"/>
                    <a:pt x="168" y="96"/>
                  </a:cubicBezTo>
                  <a:cubicBezTo>
                    <a:pt x="167" y="96"/>
                    <a:pt x="167" y="96"/>
                    <a:pt x="167" y="96"/>
                  </a:cubicBezTo>
                  <a:cubicBezTo>
                    <a:pt x="165" y="98"/>
                    <a:pt x="162" y="98"/>
                    <a:pt x="159" y="98"/>
                  </a:cubicBezTo>
                  <a:cubicBezTo>
                    <a:pt x="158" y="98"/>
                    <a:pt x="157" y="98"/>
                    <a:pt x="155" y="98"/>
                  </a:cubicBezTo>
                  <a:cubicBezTo>
                    <a:pt x="134" y="138"/>
                    <a:pt x="90" y="140"/>
                    <a:pt x="53" y="124"/>
                  </a:cubicBezTo>
                  <a:cubicBezTo>
                    <a:pt x="31" y="114"/>
                    <a:pt x="14" y="95"/>
                    <a:pt x="10" y="71"/>
                  </a:cubicBezTo>
                  <a:cubicBezTo>
                    <a:pt x="9" y="65"/>
                    <a:pt x="9" y="58"/>
                    <a:pt x="9" y="52"/>
                  </a:cubicBezTo>
                  <a:cubicBezTo>
                    <a:pt x="9" y="52"/>
                    <a:pt x="6" y="49"/>
                    <a:pt x="4" y="47"/>
                  </a:cubicBezTo>
                  <a:cubicBezTo>
                    <a:pt x="0" y="41"/>
                    <a:pt x="3" y="29"/>
                    <a:pt x="11" y="29"/>
                  </a:cubicBezTo>
                  <a:close/>
                </a:path>
              </a:pathLst>
            </a:custGeom>
            <a:solidFill>
              <a:srgbClr val="FF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" name="Freeform 118"/>
            <p:cNvSpPr>
              <a:spLocks noEditPoints="1"/>
            </p:cNvSpPr>
            <p:nvPr/>
          </p:nvSpPr>
          <p:spPr bwMode="auto">
            <a:xfrm>
              <a:off x="8728941" y="3236240"/>
              <a:ext cx="1116415" cy="877957"/>
            </a:xfrm>
            <a:custGeom>
              <a:avLst/>
              <a:gdLst>
                <a:gd name="T0" fmla="*/ 95 w 174"/>
                <a:gd name="T1" fmla="*/ 137 h 137"/>
                <a:gd name="T2" fmla="*/ 52 w 174"/>
                <a:gd name="T3" fmla="*/ 127 h 137"/>
                <a:gd name="T4" fmla="*/ 9 w 174"/>
                <a:gd name="T5" fmla="*/ 74 h 137"/>
                <a:gd name="T6" fmla="*/ 7 w 174"/>
                <a:gd name="T7" fmla="*/ 54 h 137"/>
                <a:gd name="T8" fmla="*/ 7 w 174"/>
                <a:gd name="T9" fmla="*/ 54 h 137"/>
                <a:gd name="T10" fmla="*/ 6 w 174"/>
                <a:gd name="T11" fmla="*/ 53 h 137"/>
                <a:gd name="T12" fmla="*/ 2 w 174"/>
                <a:gd name="T13" fmla="*/ 49 h 137"/>
                <a:gd name="T14" fmla="*/ 0 w 174"/>
                <a:gd name="T15" fmla="*/ 42 h 137"/>
                <a:gd name="T16" fmla="*/ 11 w 174"/>
                <a:gd name="T17" fmla="*/ 29 h 137"/>
                <a:gd name="T18" fmla="*/ 12 w 174"/>
                <a:gd name="T19" fmla="*/ 29 h 137"/>
                <a:gd name="T20" fmla="*/ 25 w 174"/>
                <a:gd name="T21" fmla="*/ 30 h 137"/>
                <a:gd name="T22" fmla="*/ 25 w 174"/>
                <a:gd name="T23" fmla="*/ 30 h 137"/>
                <a:gd name="T24" fmla="*/ 80 w 174"/>
                <a:gd name="T25" fmla="*/ 1 h 137"/>
                <a:gd name="T26" fmla="*/ 81 w 174"/>
                <a:gd name="T27" fmla="*/ 0 h 137"/>
                <a:gd name="T28" fmla="*/ 82 w 174"/>
                <a:gd name="T29" fmla="*/ 1 h 137"/>
                <a:gd name="T30" fmla="*/ 151 w 174"/>
                <a:gd name="T31" fmla="*/ 71 h 137"/>
                <a:gd name="T32" fmla="*/ 163 w 174"/>
                <a:gd name="T33" fmla="*/ 76 h 137"/>
                <a:gd name="T34" fmla="*/ 165 w 174"/>
                <a:gd name="T35" fmla="*/ 77 h 137"/>
                <a:gd name="T36" fmla="*/ 173 w 174"/>
                <a:gd name="T37" fmla="*/ 87 h 137"/>
                <a:gd name="T38" fmla="*/ 174 w 174"/>
                <a:gd name="T39" fmla="*/ 90 h 137"/>
                <a:gd name="T40" fmla="*/ 169 w 174"/>
                <a:gd name="T41" fmla="*/ 99 h 137"/>
                <a:gd name="T42" fmla="*/ 168 w 174"/>
                <a:gd name="T43" fmla="*/ 99 h 137"/>
                <a:gd name="T44" fmla="*/ 168 w 174"/>
                <a:gd name="T45" fmla="*/ 99 h 137"/>
                <a:gd name="T46" fmla="*/ 161 w 174"/>
                <a:gd name="T47" fmla="*/ 102 h 137"/>
                <a:gd name="T48" fmla="*/ 159 w 174"/>
                <a:gd name="T49" fmla="*/ 102 h 137"/>
                <a:gd name="T50" fmla="*/ 156 w 174"/>
                <a:gd name="T51" fmla="*/ 102 h 137"/>
                <a:gd name="T52" fmla="*/ 96 w 174"/>
                <a:gd name="T53" fmla="*/ 137 h 137"/>
                <a:gd name="T54" fmla="*/ 95 w 174"/>
                <a:gd name="T55" fmla="*/ 137 h 137"/>
                <a:gd name="T56" fmla="*/ 3 w 174"/>
                <a:gd name="T57" fmla="*/ 42 h 137"/>
                <a:gd name="T58" fmla="*/ 5 w 174"/>
                <a:gd name="T59" fmla="*/ 48 h 137"/>
                <a:gd name="T60" fmla="*/ 10 w 174"/>
                <a:gd name="T61" fmla="*/ 53 h 137"/>
                <a:gd name="T62" fmla="*/ 10 w 174"/>
                <a:gd name="T63" fmla="*/ 54 h 137"/>
                <a:gd name="T64" fmla="*/ 12 w 174"/>
                <a:gd name="T65" fmla="*/ 73 h 137"/>
                <a:gd name="T66" fmla="*/ 54 w 174"/>
                <a:gd name="T67" fmla="*/ 125 h 137"/>
                <a:gd name="T68" fmla="*/ 95 w 174"/>
                <a:gd name="T69" fmla="*/ 134 h 137"/>
                <a:gd name="T70" fmla="*/ 154 w 174"/>
                <a:gd name="T71" fmla="*/ 100 h 137"/>
                <a:gd name="T72" fmla="*/ 155 w 174"/>
                <a:gd name="T73" fmla="*/ 99 h 137"/>
                <a:gd name="T74" fmla="*/ 159 w 174"/>
                <a:gd name="T75" fmla="*/ 99 h 137"/>
                <a:gd name="T76" fmla="*/ 159 w 174"/>
                <a:gd name="T77" fmla="*/ 99 h 137"/>
                <a:gd name="T78" fmla="*/ 161 w 174"/>
                <a:gd name="T79" fmla="*/ 99 h 137"/>
                <a:gd name="T80" fmla="*/ 166 w 174"/>
                <a:gd name="T81" fmla="*/ 97 h 137"/>
                <a:gd name="T82" fmla="*/ 167 w 174"/>
                <a:gd name="T83" fmla="*/ 97 h 137"/>
                <a:gd name="T84" fmla="*/ 171 w 174"/>
                <a:gd name="T85" fmla="*/ 90 h 137"/>
                <a:gd name="T86" fmla="*/ 170 w 174"/>
                <a:gd name="T87" fmla="*/ 87 h 137"/>
                <a:gd name="T88" fmla="*/ 164 w 174"/>
                <a:gd name="T89" fmla="*/ 80 h 137"/>
                <a:gd name="T90" fmla="*/ 162 w 174"/>
                <a:gd name="T91" fmla="*/ 79 h 137"/>
                <a:gd name="T92" fmla="*/ 161 w 174"/>
                <a:gd name="T93" fmla="*/ 79 h 137"/>
                <a:gd name="T94" fmla="*/ 150 w 174"/>
                <a:gd name="T95" fmla="*/ 73 h 137"/>
                <a:gd name="T96" fmla="*/ 80 w 174"/>
                <a:gd name="T97" fmla="*/ 4 h 137"/>
                <a:gd name="T98" fmla="*/ 25 w 174"/>
                <a:gd name="T99" fmla="*/ 33 h 137"/>
                <a:gd name="T100" fmla="*/ 25 w 174"/>
                <a:gd name="T101" fmla="*/ 33 h 137"/>
                <a:gd name="T102" fmla="*/ 25 w 174"/>
                <a:gd name="T103" fmla="*/ 33 h 137"/>
                <a:gd name="T104" fmla="*/ 12 w 174"/>
                <a:gd name="T105" fmla="*/ 32 h 137"/>
                <a:gd name="T106" fmla="*/ 11 w 174"/>
                <a:gd name="T107" fmla="*/ 32 h 137"/>
                <a:gd name="T108" fmla="*/ 3 w 174"/>
                <a:gd name="T109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4" h="137">
                  <a:moveTo>
                    <a:pt x="95" y="137"/>
                  </a:moveTo>
                  <a:cubicBezTo>
                    <a:pt x="81" y="137"/>
                    <a:pt x="66" y="133"/>
                    <a:pt x="52" y="127"/>
                  </a:cubicBezTo>
                  <a:cubicBezTo>
                    <a:pt x="30" y="118"/>
                    <a:pt x="13" y="98"/>
                    <a:pt x="9" y="74"/>
                  </a:cubicBezTo>
                  <a:cubicBezTo>
                    <a:pt x="8" y="67"/>
                    <a:pt x="7" y="61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5" y="52"/>
                    <a:pt x="3" y="51"/>
                    <a:pt x="2" y="49"/>
                  </a:cubicBezTo>
                  <a:cubicBezTo>
                    <a:pt x="1" y="47"/>
                    <a:pt x="0" y="45"/>
                    <a:pt x="0" y="42"/>
                  </a:cubicBezTo>
                  <a:cubicBezTo>
                    <a:pt x="0" y="36"/>
                    <a:pt x="4" y="30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7" y="29"/>
                    <a:pt x="21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47" y="26"/>
                    <a:pt x="63" y="16"/>
                    <a:pt x="80" y="1"/>
                  </a:cubicBezTo>
                  <a:cubicBezTo>
                    <a:pt x="80" y="1"/>
                    <a:pt x="80" y="0"/>
                    <a:pt x="81" y="0"/>
                  </a:cubicBezTo>
                  <a:cubicBezTo>
                    <a:pt x="81" y="1"/>
                    <a:pt x="82" y="1"/>
                    <a:pt x="82" y="1"/>
                  </a:cubicBezTo>
                  <a:cubicBezTo>
                    <a:pt x="99" y="29"/>
                    <a:pt x="124" y="54"/>
                    <a:pt x="151" y="71"/>
                  </a:cubicBezTo>
                  <a:cubicBezTo>
                    <a:pt x="154" y="72"/>
                    <a:pt x="158" y="74"/>
                    <a:pt x="163" y="76"/>
                  </a:cubicBezTo>
                  <a:cubicBezTo>
                    <a:pt x="163" y="76"/>
                    <a:pt x="164" y="76"/>
                    <a:pt x="165" y="77"/>
                  </a:cubicBezTo>
                  <a:cubicBezTo>
                    <a:pt x="170" y="78"/>
                    <a:pt x="173" y="82"/>
                    <a:pt x="173" y="87"/>
                  </a:cubicBezTo>
                  <a:cubicBezTo>
                    <a:pt x="174" y="88"/>
                    <a:pt x="174" y="89"/>
                    <a:pt x="174" y="90"/>
                  </a:cubicBezTo>
                  <a:cubicBezTo>
                    <a:pt x="174" y="93"/>
                    <a:pt x="172" y="96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6" y="101"/>
                    <a:pt x="163" y="102"/>
                    <a:pt x="161" y="102"/>
                  </a:cubicBezTo>
                  <a:cubicBezTo>
                    <a:pt x="160" y="102"/>
                    <a:pt x="160" y="102"/>
                    <a:pt x="159" y="102"/>
                  </a:cubicBezTo>
                  <a:cubicBezTo>
                    <a:pt x="158" y="102"/>
                    <a:pt x="157" y="102"/>
                    <a:pt x="156" y="102"/>
                  </a:cubicBezTo>
                  <a:cubicBezTo>
                    <a:pt x="143" y="127"/>
                    <a:pt x="120" y="137"/>
                    <a:pt x="96" y="137"/>
                  </a:cubicBezTo>
                  <a:lnTo>
                    <a:pt x="95" y="137"/>
                  </a:lnTo>
                  <a:close/>
                  <a:moveTo>
                    <a:pt x="3" y="42"/>
                  </a:moveTo>
                  <a:cubicBezTo>
                    <a:pt x="3" y="44"/>
                    <a:pt x="4" y="46"/>
                    <a:pt x="5" y="48"/>
                  </a:cubicBezTo>
                  <a:cubicBezTo>
                    <a:pt x="7" y="50"/>
                    <a:pt x="9" y="52"/>
                    <a:pt x="10" y="53"/>
                  </a:cubicBezTo>
                  <a:cubicBezTo>
                    <a:pt x="10" y="53"/>
                    <a:pt x="10" y="52"/>
                    <a:pt x="10" y="54"/>
                  </a:cubicBezTo>
                  <a:cubicBezTo>
                    <a:pt x="10" y="60"/>
                    <a:pt x="11" y="67"/>
                    <a:pt x="12" y="73"/>
                  </a:cubicBezTo>
                  <a:cubicBezTo>
                    <a:pt x="16" y="96"/>
                    <a:pt x="32" y="115"/>
                    <a:pt x="54" y="125"/>
                  </a:cubicBezTo>
                  <a:cubicBezTo>
                    <a:pt x="67" y="131"/>
                    <a:pt x="82" y="134"/>
                    <a:pt x="95" y="134"/>
                  </a:cubicBezTo>
                  <a:cubicBezTo>
                    <a:pt x="119" y="134"/>
                    <a:pt x="141" y="124"/>
                    <a:pt x="154" y="100"/>
                  </a:cubicBezTo>
                  <a:cubicBezTo>
                    <a:pt x="154" y="99"/>
                    <a:pt x="155" y="99"/>
                    <a:pt x="155" y="99"/>
                  </a:cubicBezTo>
                  <a:cubicBezTo>
                    <a:pt x="157" y="99"/>
                    <a:pt x="158" y="99"/>
                    <a:pt x="159" y="99"/>
                  </a:cubicBezTo>
                  <a:cubicBezTo>
                    <a:pt x="159" y="99"/>
                    <a:pt x="159" y="99"/>
                    <a:pt x="159" y="99"/>
                  </a:cubicBezTo>
                  <a:cubicBezTo>
                    <a:pt x="160" y="99"/>
                    <a:pt x="160" y="99"/>
                    <a:pt x="161" y="99"/>
                  </a:cubicBezTo>
                  <a:cubicBezTo>
                    <a:pt x="163" y="99"/>
                    <a:pt x="165" y="98"/>
                    <a:pt x="166" y="97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70" y="94"/>
                    <a:pt x="171" y="92"/>
                    <a:pt x="171" y="90"/>
                  </a:cubicBezTo>
                  <a:cubicBezTo>
                    <a:pt x="171" y="89"/>
                    <a:pt x="171" y="88"/>
                    <a:pt x="170" y="87"/>
                  </a:cubicBezTo>
                  <a:cubicBezTo>
                    <a:pt x="170" y="84"/>
                    <a:pt x="167" y="81"/>
                    <a:pt x="164" y="80"/>
                  </a:cubicBezTo>
                  <a:cubicBezTo>
                    <a:pt x="163" y="79"/>
                    <a:pt x="163" y="79"/>
                    <a:pt x="162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57" y="77"/>
                    <a:pt x="153" y="75"/>
                    <a:pt x="150" y="73"/>
                  </a:cubicBezTo>
                  <a:cubicBezTo>
                    <a:pt x="122" y="56"/>
                    <a:pt x="97" y="32"/>
                    <a:pt x="80" y="4"/>
                  </a:cubicBezTo>
                  <a:cubicBezTo>
                    <a:pt x="64" y="19"/>
                    <a:pt x="48" y="29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1" y="33"/>
                    <a:pt x="17" y="32"/>
                    <a:pt x="12" y="32"/>
                  </a:cubicBezTo>
                  <a:cubicBezTo>
                    <a:pt x="12" y="32"/>
                    <a:pt x="11" y="32"/>
                    <a:pt x="11" y="32"/>
                  </a:cubicBezTo>
                  <a:cubicBezTo>
                    <a:pt x="6" y="33"/>
                    <a:pt x="3" y="37"/>
                    <a:pt x="3" y="4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6" name="Freeform 119"/>
            <p:cNvSpPr>
              <a:spLocks/>
            </p:cNvSpPr>
            <p:nvPr/>
          </p:nvSpPr>
          <p:spPr bwMode="auto">
            <a:xfrm>
              <a:off x="8780426" y="2908362"/>
              <a:ext cx="1815529" cy="1384680"/>
            </a:xfrm>
            <a:custGeom>
              <a:avLst/>
              <a:gdLst>
                <a:gd name="T0" fmla="*/ 157 w 283"/>
                <a:gd name="T1" fmla="*/ 131 h 216"/>
                <a:gd name="T2" fmla="*/ 105 w 283"/>
                <a:gd name="T3" fmla="*/ 94 h 216"/>
                <a:gd name="T4" fmla="*/ 72 w 283"/>
                <a:gd name="T5" fmla="*/ 55 h 216"/>
                <a:gd name="T6" fmla="*/ 29 w 283"/>
                <a:gd name="T7" fmla="*/ 82 h 216"/>
                <a:gd name="T8" fmla="*/ 5 w 283"/>
                <a:gd name="T9" fmla="*/ 83 h 216"/>
                <a:gd name="T10" fmla="*/ 3 w 283"/>
                <a:gd name="T11" fmla="*/ 65 h 216"/>
                <a:gd name="T12" fmla="*/ 55 w 283"/>
                <a:gd name="T13" fmla="*/ 14 h 216"/>
                <a:gd name="T14" fmla="*/ 159 w 283"/>
                <a:gd name="T15" fmla="*/ 44 h 216"/>
                <a:gd name="T16" fmla="*/ 200 w 283"/>
                <a:gd name="T17" fmla="*/ 120 h 216"/>
                <a:gd name="T18" fmla="*/ 230 w 283"/>
                <a:gd name="T19" fmla="*/ 213 h 216"/>
                <a:gd name="T20" fmla="*/ 106 w 283"/>
                <a:gd name="T21" fmla="*/ 184 h 216"/>
                <a:gd name="T22" fmla="*/ 147 w 283"/>
                <a:gd name="T23" fmla="*/ 151 h 216"/>
                <a:gd name="T24" fmla="*/ 164 w 283"/>
                <a:gd name="T25" fmla="*/ 143 h 216"/>
                <a:gd name="T26" fmla="*/ 157 w 283"/>
                <a:gd name="T27" fmla="*/ 1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216">
                  <a:moveTo>
                    <a:pt x="157" y="131"/>
                  </a:moveTo>
                  <a:cubicBezTo>
                    <a:pt x="157" y="131"/>
                    <a:pt x="133" y="124"/>
                    <a:pt x="105" y="94"/>
                  </a:cubicBezTo>
                  <a:cubicBezTo>
                    <a:pt x="76" y="65"/>
                    <a:pt x="72" y="55"/>
                    <a:pt x="72" y="55"/>
                  </a:cubicBezTo>
                  <a:cubicBezTo>
                    <a:pt x="72" y="55"/>
                    <a:pt x="53" y="75"/>
                    <a:pt x="29" y="82"/>
                  </a:cubicBezTo>
                  <a:cubicBezTo>
                    <a:pt x="29" y="82"/>
                    <a:pt x="15" y="87"/>
                    <a:pt x="5" y="83"/>
                  </a:cubicBezTo>
                  <a:cubicBezTo>
                    <a:pt x="0" y="81"/>
                    <a:pt x="1" y="70"/>
                    <a:pt x="3" y="65"/>
                  </a:cubicBezTo>
                  <a:cubicBezTo>
                    <a:pt x="10" y="43"/>
                    <a:pt x="32" y="18"/>
                    <a:pt x="55" y="14"/>
                  </a:cubicBezTo>
                  <a:cubicBezTo>
                    <a:pt x="85" y="0"/>
                    <a:pt x="141" y="18"/>
                    <a:pt x="159" y="44"/>
                  </a:cubicBezTo>
                  <a:cubicBezTo>
                    <a:pt x="159" y="44"/>
                    <a:pt x="187" y="67"/>
                    <a:pt x="200" y="120"/>
                  </a:cubicBezTo>
                  <a:cubicBezTo>
                    <a:pt x="210" y="161"/>
                    <a:pt x="283" y="211"/>
                    <a:pt x="230" y="213"/>
                  </a:cubicBezTo>
                  <a:cubicBezTo>
                    <a:pt x="174" y="216"/>
                    <a:pt x="106" y="184"/>
                    <a:pt x="106" y="184"/>
                  </a:cubicBezTo>
                  <a:cubicBezTo>
                    <a:pt x="106" y="184"/>
                    <a:pt x="135" y="177"/>
                    <a:pt x="147" y="151"/>
                  </a:cubicBezTo>
                  <a:cubicBezTo>
                    <a:pt x="147" y="151"/>
                    <a:pt x="161" y="152"/>
                    <a:pt x="164" y="143"/>
                  </a:cubicBezTo>
                  <a:cubicBezTo>
                    <a:pt x="166" y="134"/>
                    <a:pt x="157" y="131"/>
                    <a:pt x="157" y="131"/>
                  </a:cubicBezTo>
                  <a:close/>
                </a:path>
              </a:pathLst>
            </a:custGeom>
            <a:solidFill>
              <a:srgbClr val="F58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7" name="Freeform 120"/>
            <p:cNvSpPr>
              <a:spLocks noEditPoints="1"/>
            </p:cNvSpPr>
            <p:nvPr/>
          </p:nvSpPr>
          <p:spPr bwMode="auto">
            <a:xfrm>
              <a:off x="8780426" y="2959846"/>
              <a:ext cx="1609588" cy="1327775"/>
            </a:xfrm>
            <a:custGeom>
              <a:avLst/>
              <a:gdLst>
                <a:gd name="T0" fmla="*/ 106 w 251"/>
                <a:gd name="T1" fmla="*/ 178 h 207"/>
                <a:gd name="T2" fmla="*/ 105 w 251"/>
                <a:gd name="T3" fmla="*/ 176 h 207"/>
                <a:gd name="T4" fmla="*/ 106 w 251"/>
                <a:gd name="T5" fmla="*/ 175 h 207"/>
                <a:gd name="T6" fmla="*/ 121 w 251"/>
                <a:gd name="T7" fmla="*/ 168 h 207"/>
                <a:gd name="T8" fmla="*/ 146 w 251"/>
                <a:gd name="T9" fmla="*/ 143 h 207"/>
                <a:gd name="T10" fmla="*/ 147 w 251"/>
                <a:gd name="T11" fmla="*/ 142 h 207"/>
                <a:gd name="T12" fmla="*/ 149 w 251"/>
                <a:gd name="T13" fmla="*/ 142 h 207"/>
                <a:gd name="T14" fmla="*/ 162 w 251"/>
                <a:gd name="T15" fmla="*/ 134 h 207"/>
                <a:gd name="T16" fmla="*/ 163 w 251"/>
                <a:gd name="T17" fmla="*/ 132 h 207"/>
                <a:gd name="T18" fmla="*/ 157 w 251"/>
                <a:gd name="T19" fmla="*/ 124 h 207"/>
                <a:gd name="T20" fmla="*/ 104 w 251"/>
                <a:gd name="T21" fmla="*/ 88 h 207"/>
                <a:gd name="T22" fmla="*/ 72 w 251"/>
                <a:gd name="T23" fmla="*/ 49 h 207"/>
                <a:gd name="T24" fmla="*/ 29 w 251"/>
                <a:gd name="T25" fmla="*/ 75 h 207"/>
                <a:gd name="T26" fmla="*/ 14 w 251"/>
                <a:gd name="T27" fmla="*/ 78 h 207"/>
                <a:gd name="T28" fmla="*/ 5 w 251"/>
                <a:gd name="T29" fmla="*/ 76 h 207"/>
                <a:gd name="T30" fmla="*/ 0 w 251"/>
                <a:gd name="T31" fmla="*/ 67 h 207"/>
                <a:gd name="T32" fmla="*/ 2 w 251"/>
                <a:gd name="T33" fmla="*/ 56 h 207"/>
                <a:gd name="T34" fmla="*/ 55 w 251"/>
                <a:gd name="T35" fmla="*/ 4 h 207"/>
                <a:gd name="T36" fmla="*/ 79 w 251"/>
                <a:gd name="T37" fmla="*/ 0 h 207"/>
                <a:gd name="T38" fmla="*/ 161 w 251"/>
                <a:gd name="T39" fmla="*/ 35 h 207"/>
                <a:gd name="T40" fmla="*/ 201 w 251"/>
                <a:gd name="T41" fmla="*/ 112 h 207"/>
                <a:gd name="T42" fmla="*/ 228 w 251"/>
                <a:gd name="T43" fmla="*/ 157 h 207"/>
                <a:gd name="T44" fmla="*/ 251 w 251"/>
                <a:gd name="T45" fmla="*/ 194 h 207"/>
                <a:gd name="T46" fmla="*/ 230 w 251"/>
                <a:gd name="T47" fmla="*/ 207 h 207"/>
                <a:gd name="T48" fmla="*/ 223 w 251"/>
                <a:gd name="T49" fmla="*/ 207 h 207"/>
                <a:gd name="T50" fmla="*/ 106 w 251"/>
                <a:gd name="T51" fmla="*/ 178 h 207"/>
                <a:gd name="T52" fmla="*/ 145 w 251"/>
                <a:gd name="T53" fmla="*/ 189 h 207"/>
                <a:gd name="T54" fmla="*/ 223 w 251"/>
                <a:gd name="T55" fmla="*/ 204 h 207"/>
                <a:gd name="T56" fmla="*/ 229 w 251"/>
                <a:gd name="T57" fmla="*/ 204 h 207"/>
                <a:gd name="T58" fmla="*/ 248 w 251"/>
                <a:gd name="T59" fmla="*/ 194 h 207"/>
                <a:gd name="T60" fmla="*/ 226 w 251"/>
                <a:gd name="T61" fmla="*/ 159 h 207"/>
                <a:gd name="T62" fmla="*/ 199 w 251"/>
                <a:gd name="T63" fmla="*/ 112 h 207"/>
                <a:gd name="T64" fmla="*/ 174 w 251"/>
                <a:gd name="T65" fmla="*/ 55 h 207"/>
                <a:gd name="T66" fmla="*/ 158 w 251"/>
                <a:gd name="T67" fmla="*/ 37 h 207"/>
                <a:gd name="T68" fmla="*/ 158 w 251"/>
                <a:gd name="T69" fmla="*/ 36 h 207"/>
                <a:gd name="T70" fmla="*/ 79 w 251"/>
                <a:gd name="T71" fmla="*/ 3 h 207"/>
                <a:gd name="T72" fmla="*/ 56 w 251"/>
                <a:gd name="T73" fmla="*/ 7 h 207"/>
                <a:gd name="T74" fmla="*/ 55 w 251"/>
                <a:gd name="T75" fmla="*/ 7 h 207"/>
                <a:gd name="T76" fmla="*/ 5 w 251"/>
                <a:gd name="T77" fmla="*/ 57 h 207"/>
                <a:gd name="T78" fmla="*/ 3 w 251"/>
                <a:gd name="T79" fmla="*/ 67 h 207"/>
                <a:gd name="T80" fmla="*/ 6 w 251"/>
                <a:gd name="T81" fmla="*/ 73 h 207"/>
                <a:gd name="T82" fmla="*/ 14 w 251"/>
                <a:gd name="T83" fmla="*/ 75 h 207"/>
                <a:gd name="T84" fmla="*/ 28 w 251"/>
                <a:gd name="T85" fmla="*/ 72 h 207"/>
                <a:gd name="T86" fmla="*/ 59 w 251"/>
                <a:gd name="T87" fmla="*/ 56 h 207"/>
                <a:gd name="T88" fmla="*/ 71 w 251"/>
                <a:gd name="T89" fmla="*/ 46 h 207"/>
                <a:gd name="T90" fmla="*/ 72 w 251"/>
                <a:gd name="T91" fmla="*/ 45 h 207"/>
                <a:gd name="T92" fmla="*/ 73 w 251"/>
                <a:gd name="T93" fmla="*/ 46 h 207"/>
                <a:gd name="T94" fmla="*/ 74 w 251"/>
                <a:gd name="T95" fmla="*/ 48 h 207"/>
                <a:gd name="T96" fmla="*/ 79 w 251"/>
                <a:gd name="T97" fmla="*/ 55 h 207"/>
                <a:gd name="T98" fmla="*/ 106 w 251"/>
                <a:gd name="T99" fmla="*/ 85 h 207"/>
                <a:gd name="T100" fmla="*/ 143 w 251"/>
                <a:gd name="T101" fmla="*/ 114 h 207"/>
                <a:gd name="T102" fmla="*/ 158 w 251"/>
                <a:gd name="T103" fmla="*/ 121 h 207"/>
                <a:gd name="T104" fmla="*/ 157 w 251"/>
                <a:gd name="T105" fmla="*/ 123 h 207"/>
                <a:gd name="T106" fmla="*/ 158 w 251"/>
                <a:gd name="T107" fmla="*/ 122 h 207"/>
                <a:gd name="T108" fmla="*/ 166 w 251"/>
                <a:gd name="T109" fmla="*/ 132 h 207"/>
                <a:gd name="T110" fmla="*/ 165 w 251"/>
                <a:gd name="T111" fmla="*/ 135 h 207"/>
                <a:gd name="T112" fmla="*/ 149 w 251"/>
                <a:gd name="T113" fmla="*/ 145 h 207"/>
                <a:gd name="T114" fmla="*/ 148 w 251"/>
                <a:gd name="T115" fmla="*/ 145 h 207"/>
                <a:gd name="T116" fmla="*/ 111 w 251"/>
                <a:gd name="T117" fmla="*/ 177 h 207"/>
                <a:gd name="T118" fmla="*/ 145 w 251"/>
                <a:gd name="T119" fmla="*/ 18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" h="207">
                  <a:moveTo>
                    <a:pt x="106" y="178"/>
                  </a:moveTo>
                  <a:cubicBezTo>
                    <a:pt x="105" y="177"/>
                    <a:pt x="105" y="177"/>
                    <a:pt x="105" y="176"/>
                  </a:cubicBezTo>
                  <a:cubicBezTo>
                    <a:pt x="105" y="176"/>
                    <a:pt x="105" y="175"/>
                    <a:pt x="106" y="175"/>
                  </a:cubicBezTo>
                  <a:cubicBezTo>
                    <a:pt x="106" y="175"/>
                    <a:pt x="113" y="173"/>
                    <a:pt x="121" y="168"/>
                  </a:cubicBezTo>
                  <a:cubicBezTo>
                    <a:pt x="130" y="163"/>
                    <a:pt x="140" y="155"/>
                    <a:pt x="146" y="143"/>
                  </a:cubicBezTo>
                  <a:cubicBezTo>
                    <a:pt x="146" y="142"/>
                    <a:pt x="147" y="142"/>
                    <a:pt x="147" y="142"/>
                  </a:cubicBezTo>
                  <a:cubicBezTo>
                    <a:pt x="147" y="142"/>
                    <a:pt x="148" y="142"/>
                    <a:pt x="149" y="142"/>
                  </a:cubicBezTo>
                  <a:cubicBezTo>
                    <a:pt x="152" y="142"/>
                    <a:pt x="160" y="141"/>
                    <a:pt x="162" y="134"/>
                  </a:cubicBezTo>
                  <a:cubicBezTo>
                    <a:pt x="163" y="133"/>
                    <a:pt x="163" y="132"/>
                    <a:pt x="163" y="132"/>
                  </a:cubicBezTo>
                  <a:cubicBezTo>
                    <a:pt x="163" y="127"/>
                    <a:pt x="157" y="124"/>
                    <a:pt x="157" y="124"/>
                  </a:cubicBezTo>
                  <a:cubicBezTo>
                    <a:pt x="155" y="124"/>
                    <a:pt x="131" y="116"/>
                    <a:pt x="104" y="88"/>
                  </a:cubicBezTo>
                  <a:cubicBezTo>
                    <a:pt x="82" y="65"/>
                    <a:pt x="74" y="53"/>
                    <a:pt x="72" y="49"/>
                  </a:cubicBezTo>
                  <a:cubicBezTo>
                    <a:pt x="67" y="54"/>
                    <a:pt x="50" y="69"/>
                    <a:pt x="29" y="75"/>
                  </a:cubicBezTo>
                  <a:cubicBezTo>
                    <a:pt x="29" y="75"/>
                    <a:pt x="22" y="78"/>
                    <a:pt x="14" y="78"/>
                  </a:cubicBezTo>
                  <a:cubicBezTo>
                    <a:pt x="11" y="78"/>
                    <a:pt x="8" y="77"/>
                    <a:pt x="5" y="76"/>
                  </a:cubicBezTo>
                  <a:cubicBezTo>
                    <a:pt x="1" y="75"/>
                    <a:pt x="0" y="71"/>
                    <a:pt x="0" y="67"/>
                  </a:cubicBezTo>
                  <a:cubicBezTo>
                    <a:pt x="0" y="63"/>
                    <a:pt x="1" y="59"/>
                    <a:pt x="2" y="56"/>
                  </a:cubicBezTo>
                  <a:cubicBezTo>
                    <a:pt x="9" y="34"/>
                    <a:pt x="30" y="9"/>
                    <a:pt x="55" y="4"/>
                  </a:cubicBezTo>
                  <a:cubicBezTo>
                    <a:pt x="62" y="1"/>
                    <a:pt x="70" y="0"/>
                    <a:pt x="79" y="0"/>
                  </a:cubicBezTo>
                  <a:cubicBezTo>
                    <a:pt x="109" y="0"/>
                    <a:pt x="146" y="15"/>
                    <a:pt x="161" y="35"/>
                  </a:cubicBezTo>
                  <a:cubicBezTo>
                    <a:pt x="163" y="36"/>
                    <a:pt x="189" y="61"/>
                    <a:pt x="201" y="112"/>
                  </a:cubicBezTo>
                  <a:cubicBezTo>
                    <a:pt x="205" y="126"/>
                    <a:pt x="217" y="142"/>
                    <a:pt x="228" y="157"/>
                  </a:cubicBezTo>
                  <a:cubicBezTo>
                    <a:pt x="240" y="172"/>
                    <a:pt x="250" y="185"/>
                    <a:pt x="251" y="194"/>
                  </a:cubicBezTo>
                  <a:cubicBezTo>
                    <a:pt x="250" y="202"/>
                    <a:pt x="244" y="206"/>
                    <a:pt x="230" y="207"/>
                  </a:cubicBezTo>
                  <a:cubicBezTo>
                    <a:pt x="227" y="207"/>
                    <a:pt x="225" y="207"/>
                    <a:pt x="223" y="207"/>
                  </a:cubicBezTo>
                  <a:cubicBezTo>
                    <a:pt x="168" y="207"/>
                    <a:pt x="106" y="178"/>
                    <a:pt x="106" y="178"/>
                  </a:cubicBezTo>
                  <a:close/>
                  <a:moveTo>
                    <a:pt x="145" y="189"/>
                  </a:moveTo>
                  <a:cubicBezTo>
                    <a:pt x="167" y="197"/>
                    <a:pt x="196" y="204"/>
                    <a:pt x="223" y="204"/>
                  </a:cubicBezTo>
                  <a:cubicBezTo>
                    <a:pt x="225" y="204"/>
                    <a:pt x="227" y="204"/>
                    <a:pt x="229" y="204"/>
                  </a:cubicBezTo>
                  <a:cubicBezTo>
                    <a:pt x="244" y="203"/>
                    <a:pt x="248" y="199"/>
                    <a:pt x="248" y="194"/>
                  </a:cubicBezTo>
                  <a:cubicBezTo>
                    <a:pt x="248" y="187"/>
                    <a:pt x="237" y="173"/>
                    <a:pt x="226" y="159"/>
                  </a:cubicBezTo>
                  <a:cubicBezTo>
                    <a:pt x="215" y="144"/>
                    <a:pt x="202" y="128"/>
                    <a:pt x="199" y="112"/>
                  </a:cubicBezTo>
                  <a:cubicBezTo>
                    <a:pt x="192" y="86"/>
                    <a:pt x="182" y="67"/>
                    <a:pt x="174" y="55"/>
                  </a:cubicBezTo>
                  <a:cubicBezTo>
                    <a:pt x="165" y="42"/>
                    <a:pt x="158" y="37"/>
                    <a:pt x="158" y="37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44" y="18"/>
                    <a:pt x="108" y="2"/>
                    <a:pt x="79" y="3"/>
                  </a:cubicBezTo>
                  <a:cubicBezTo>
                    <a:pt x="71" y="3"/>
                    <a:pt x="62" y="4"/>
                    <a:pt x="5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33" y="11"/>
                    <a:pt x="11" y="36"/>
                    <a:pt x="5" y="57"/>
                  </a:cubicBezTo>
                  <a:cubicBezTo>
                    <a:pt x="4" y="60"/>
                    <a:pt x="3" y="64"/>
                    <a:pt x="3" y="67"/>
                  </a:cubicBezTo>
                  <a:cubicBezTo>
                    <a:pt x="3" y="70"/>
                    <a:pt x="4" y="73"/>
                    <a:pt x="6" y="73"/>
                  </a:cubicBezTo>
                  <a:cubicBezTo>
                    <a:pt x="8" y="74"/>
                    <a:pt x="11" y="75"/>
                    <a:pt x="14" y="75"/>
                  </a:cubicBezTo>
                  <a:cubicBezTo>
                    <a:pt x="21" y="75"/>
                    <a:pt x="28" y="72"/>
                    <a:pt x="28" y="72"/>
                  </a:cubicBezTo>
                  <a:cubicBezTo>
                    <a:pt x="40" y="69"/>
                    <a:pt x="51" y="62"/>
                    <a:pt x="59" y="56"/>
                  </a:cubicBezTo>
                  <a:cubicBezTo>
                    <a:pt x="66" y="50"/>
                    <a:pt x="71" y="46"/>
                    <a:pt x="71" y="46"/>
                  </a:cubicBezTo>
                  <a:cubicBezTo>
                    <a:pt x="71" y="45"/>
                    <a:pt x="72" y="45"/>
                    <a:pt x="72" y="45"/>
                  </a:cubicBezTo>
                  <a:cubicBezTo>
                    <a:pt x="73" y="45"/>
                    <a:pt x="73" y="46"/>
                    <a:pt x="73" y="46"/>
                  </a:cubicBezTo>
                  <a:cubicBezTo>
                    <a:pt x="73" y="46"/>
                    <a:pt x="74" y="47"/>
                    <a:pt x="74" y="48"/>
                  </a:cubicBezTo>
                  <a:cubicBezTo>
                    <a:pt x="75" y="49"/>
                    <a:pt x="77" y="52"/>
                    <a:pt x="79" y="55"/>
                  </a:cubicBezTo>
                  <a:cubicBezTo>
                    <a:pt x="84" y="61"/>
                    <a:pt x="92" y="71"/>
                    <a:pt x="106" y="85"/>
                  </a:cubicBezTo>
                  <a:cubicBezTo>
                    <a:pt x="120" y="100"/>
                    <a:pt x="133" y="109"/>
                    <a:pt x="143" y="114"/>
                  </a:cubicBezTo>
                  <a:cubicBezTo>
                    <a:pt x="152" y="120"/>
                    <a:pt x="158" y="121"/>
                    <a:pt x="158" y="121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22"/>
                    <a:pt x="166" y="124"/>
                    <a:pt x="166" y="132"/>
                  </a:cubicBezTo>
                  <a:cubicBezTo>
                    <a:pt x="166" y="133"/>
                    <a:pt x="166" y="134"/>
                    <a:pt x="165" y="135"/>
                  </a:cubicBezTo>
                  <a:cubicBezTo>
                    <a:pt x="162" y="144"/>
                    <a:pt x="152" y="145"/>
                    <a:pt x="149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38" y="165"/>
                    <a:pt x="119" y="174"/>
                    <a:pt x="111" y="177"/>
                  </a:cubicBezTo>
                  <a:cubicBezTo>
                    <a:pt x="117" y="179"/>
                    <a:pt x="129" y="184"/>
                    <a:pt x="145" y="18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8" name="Freeform 121"/>
            <p:cNvSpPr>
              <a:spLocks/>
            </p:cNvSpPr>
            <p:nvPr/>
          </p:nvSpPr>
          <p:spPr bwMode="auto">
            <a:xfrm>
              <a:off x="8793975" y="3574959"/>
              <a:ext cx="168004" cy="173424"/>
            </a:xfrm>
            <a:custGeom>
              <a:avLst/>
              <a:gdLst>
                <a:gd name="T0" fmla="*/ 23 w 26"/>
                <a:gd name="T1" fmla="*/ 18 h 27"/>
                <a:gd name="T2" fmla="*/ 8 w 26"/>
                <a:gd name="T3" fmla="*/ 24 h 27"/>
                <a:gd name="T4" fmla="*/ 2 w 26"/>
                <a:gd name="T5" fmla="*/ 9 h 27"/>
                <a:gd name="T6" fmla="*/ 18 w 26"/>
                <a:gd name="T7" fmla="*/ 3 h 27"/>
                <a:gd name="T8" fmla="*/ 23 w 26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3" y="18"/>
                  </a:moveTo>
                  <a:cubicBezTo>
                    <a:pt x="20" y="24"/>
                    <a:pt x="14" y="27"/>
                    <a:pt x="8" y="24"/>
                  </a:cubicBezTo>
                  <a:cubicBezTo>
                    <a:pt x="2" y="21"/>
                    <a:pt x="0" y="14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3" y="6"/>
                    <a:pt x="26" y="13"/>
                    <a:pt x="23" y="18"/>
                  </a:cubicBezTo>
                  <a:close/>
                </a:path>
              </a:pathLst>
            </a:custGeom>
            <a:solidFill>
              <a:srgbClr val="F7B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9" name="Freeform 122"/>
            <p:cNvSpPr>
              <a:spLocks/>
            </p:cNvSpPr>
            <p:nvPr/>
          </p:nvSpPr>
          <p:spPr bwMode="auto">
            <a:xfrm>
              <a:off x="9395538" y="3826964"/>
              <a:ext cx="168004" cy="165295"/>
            </a:xfrm>
            <a:custGeom>
              <a:avLst/>
              <a:gdLst>
                <a:gd name="T0" fmla="*/ 23 w 26"/>
                <a:gd name="T1" fmla="*/ 18 h 26"/>
                <a:gd name="T2" fmla="*/ 8 w 26"/>
                <a:gd name="T3" fmla="*/ 23 h 26"/>
                <a:gd name="T4" fmla="*/ 2 w 26"/>
                <a:gd name="T5" fmla="*/ 8 h 26"/>
                <a:gd name="T6" fmla="*/ 18 w 26"/>
                <a:gd name="T7" fmla="*/ 3 h 26"/>
                <a:gd name="T8" fmla="*/ 23 w 2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3" y="18"/>
                  </a:moveTo>
                  <a:cubicBezTo>
                    <a:pt x="20" y="24"/>
                    <a:pt x="14" y="26"/>
                    <a:pt x="8" y="23"/>
                  </a:cubicBezTo>
                  <a:cubicBezTo>
                    <a:pt x="2" y="21"/>
                    <a:pt x="0" y="14"/>
                    <a:pt x="2" y="8"/>
                  </a:cubicBezTo>
                  <a:cubicBezTo>
                    <a:pt x="5" y="2"/>
                    <a:pt x="12" y="0"/>
                    <a:pt x="18" y="3"/>
                  </a:cubicBezTo>
                  <a:cubicBezTo>
                    <a:pt x="23" y="5"/>
                    <a:pt x="26" y="12"/>
                    <a:pt x="23" y="18"/>
                  </a:cubicBezTo>
                  <a:close/>
                </a:path>
              </a:pathLst>
            </a:custGeom>
            <a:solidFill>
              <a:srgbClr val="F7B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0" name="Freeform 123"/>
            <p:cNvSpPr>
              <a:spLocks/>
            </p:cNvSpPr>
            <p:nvPr/>
          </p:nvSpPr>
          <p:spPr bwMode="auto">
            <a:xfrm>
              <a:off x="8948430" y="3531603"/>
              <a:ext cx="94842" cy="108390"/>
            </a:xfrm>
            <a:custGeom>
              <a:avLst/>
              <a:gdLst>
                <a:gd name="T0" fmla="*/ 13 w 15"/>
                <a:gd name="T1" fmla="*/ 11 h 17"/>
                <a:gd name="T2" fmla="*/ 4 w 15"/>
                <a:gd name="T3" fmla="*/ 15 h 17"/>
                <a:gd name="T4" fmla="*/ 1 w 15"/>
                <a:gd name="T5" fmla="*/ 6 h 17"/>
                <a:gd name="T6" fmla="*/ 10 w 15"/>
                <a:gd name="T7" fmla="*/ 1 h 17"/>
                <a:gd name="T8" fmla="*/ 13 w 15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3" y="11"/>
                  </a:moveTo>
                  <a:cubicBezTo>
                    <a:pt x="12" y="14"/>
                    <a:pt x="8" y="17"/>
                    <a:pt x="4" y="15"/>
                  </a:cubicBezTo>
                  <a:cubicBezTo>
                    <a:pt x="1" y="14"/>
                    <a:pt x="0" y="10"/>
                    <a:pt x="1" y="6"/>
                  </a:cubicBezTo>
                  <a:cubicBezTo>
                    <a:pt x="3" y="2"/>
                    <a:pt x="7" y="0"/>
                    <a:pt x="10" y="1"/>
                  </a:cubicBezTo>
                  <a:cubicBezTo>
                    <a:pt x="13" y="2"/>
                    <a:pt x="15" y="7"/>
                    <a:pt x="13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1" name="Freeform 124"/>
            <p:cNvSpPr>
              <a:spLocks/>
            </p:cNvSpPr>
            <p:nvPr/>
          </p:nvSpPr>
          <p:spPr bwMode="auto">
            <a:xfrm>
              <a:off x="9390119" y="3710446"/>
              <a:ext cx="97551" cy="108390"/>
            </a:xfrm>
            <a:custGeom>
              <a:avLst/>
              <a:gdLst>
                <a:gd name="T0" fmla="*/ 13 w 15"/>
                <a:gd name="T1" fmla="*/ 11 h 17"/>
                <a:gd name="T2" fmla="*/ 4 w 15"/>
                <a:gd name="T3" fmla="*/ 16 h 17"/>
                <a:gd name="T4" fmla="*/ 1 w 15"/>
                <a:gd name="T5" fmla="*/ 6 h 17"/>
                <a:gd name="T6" fmla="*/ 10 w 15"/>
                <a:gd name="T7" fmla="*/ 1 h 17"/>
                <a:gd name="T8" fmla="*/ 13 w 15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3" y="11"/>
                  </a:moveTo>
                  <a:cubicBezTo>
                    <a:pt x="12" y="15"/>
                    <a:pt x="8" y="17"/>
                    <a:pt x="4" y="16"/>
                  </a:cubicBezTo>
                  <a:cubicBezTo>
                    <a:pt x="1" y="14"/>
                    <a:pt x="0" y="10"/>
                    <a:pt x="1" y="6"/>
                  </a:cubicBezTo>
                  <a:cubicBezTo>
                    <a:pt x="3" y="2"/>
                    <a:pt x="7" y="0"/>
                    <a:pt x="10" y="1"/>
                  </a:cubicBezTo>
                  <a:cubicBezTo>
                    <a:pt x="14" y="3"/>
                    <a:pt x="15" y="7"/>
                    <a:pt x="13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" name="Freeform 125"/>
            <p:cNvSpPr>
              <a:spLocks/>
            </p:cNvSpPr>
            <p:nvPr/>
          </p:nvSpPr>
          <p:spPr bwMode="auto">
            <a:xfrm>
              <a:off x="9159790" y="3664380"/>
              <a:ext cx="84003" cy="65034"/>
            </a:xfrm>
            <a:custGeom>
              <a:avLst/>
              <a:gdLst>
                <a:gd name="T0" fmla="*/ 11 w 13"/>
                <a:gd name="T1" fmla="*/ 10 h 10"/>
                <a:gd name="T2" fmla="*/ 11 w 13"/>
                <a:gd name="T3" fmla="*/ 9 h 10"/>
                <a:gd name="T4" fmla="*/ 11 w 13"/>
                <a:gd name="T5" fmla="*/ 8 h 10"/>
                <a:gd name="T6" fmla="*/ 8 w 13"/>
                <a:gd name="T7" fmla="*/ 2 h 10"/>
                <a:gd name="T8" fmla="*/ 8 w 13"/>
                <a:gd name="T9" fmla="*/ 2 h 10"/>
                <a:gd name="T10" fmla="*/ 2 w 13"/>
                <a:gd name="T11" fmla="*/ 5 h 10"/>
                <a:gd name="T12" fmla="*/ 1 w 13"/>
                <a:gd name="T13" fmla="*/ 6 h 10"/>
                <a:gd name="T14" fmla="*/ 1 w 13"/>
                <a:gd name="T15" fmla="*/ 4 h 10"/>
                <a:gd name="T16" fmla="*/ 8 w 13"/>
                <a:gd name="T17" fmla="*/ 0 h 10"/>
                <a:gd name="T18" fmla="*/ 9 w 13"/>
                <a:gd name="T19" fmla="*/ 0 h 10"/>
                <a:gd name="T20" fmla="*/ 13 w 13"/>
                <a:gd name="T21" fmla="*/ 8 h 10"/>
                <a:gd name="T22" fmla="*/ 13 w 13"/>
                <a:gd name="T23" fmla="*/ 9 h 10"/>
                <a:gd name="T24" fmla="*/ 12 w 13"/>
                <a:gd name="T25" fmla="*/ 10 h 10"/>
                <a:gd name="T26" fmla="*/ 11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11" y="10"/>
                  </a:moveTo>
                  <a:cubicBezTo>
                    <a:pt x="11" y="10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5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4" y="3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1" y="1"/>
                    <a:pt x="13" y="4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3" name="Freeform 126"/>
            <p:cNvSpPr>
              <a:spLocks/>
            </p:cNvSpPr>
            <p:nvPr/>
          </p:nvSpPr>
          <p:spPr bwMode="auto">
            <a:xfrm>
              <a:off x="9043272" y="3748383"/>
              <a:ext cx="252007" cy="130068"/>
            </a:xfrm>
            <a:custGeom>
              <a:avLst/>
              <a:gdLst>
                <a:gd name="T0" fmla="*/ 0 w 39"/>
                <a:gd name="T1" fmla="*/ 2 h 20"/>
                <a:gd name="T2" fmla="*/ 1 w 39"/>
                <a:gd name="T3" fmla="*/ 0 h 20"/>
                <a:gd name="T4" fmla="*/ 3 w 39"/>
                <a:gd name="T5" fmla="*/ 1 h 20"/>
                <a:gd name="T6" fmla="*/ 23 w 39"/>
                <a:gd name="T7" fmla="*/ 17 h 20"/>
                <a:gd name="T8" fmla="*/ 36 w 39"/>
                <a:gd name="T9" fmla="*/ 15 h 20"/>
                <a:gd name="T10" fmla="*/ 38 w 39"/>
                <a:gd name="T11" fmla="*/ 15 h 20"/>
                <a:gd name="T12" fmla="*/ 37 w 39"/>
                <a:gd name="T13" fmla="*/ 17 h 20"/>
                <a:gd name="T14" fmla="*/ 23 w 39"/>
                <a:gd name="T15" fmla="*/ 20 h 20"/>
                <a:gd name="T16" fmla="*/ 0 w 3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0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7" y="18"/>
                    <a:pt x="23" y="17"/>
                  </a:cubicBezTo>
                  <a:cubicBezTo>
                    <a:pt x="27" y="17"/>
                    <a:pt x="31" y="17"/>
                    <a:pt x="36" y="15"/>
                  </a:cubicBezTo>
                  <a:cubicBezTo>
                    <a:pt x="37" y="14"/>
                    <a:pt x="38" y="15"/>
                    <a:pt x="38" y="15"/>
                  </a:cubicBezTo>
                  <a:cubicBezTo>
                    <a:pt x="39" y="16"/>
                    <a:pt x="38" y="17"/>
                    <a:pt x="37" y="17"/>
                  </a:cubicBezTo>
                  <a:cubicBezTo>
                    <a:pt x="32" y="20"/>
                    <a:pt x="27" y="20"/>
                    <a:pt x="23" y="20"/>
                  </a:cubicBezTo>
                  <a:cubicBezTo>
                    <a:pt x="5" y="2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4" name="Freeform 127"/>
            <p:cNvSpPr>
              <a:spLocks/>
            </p:cNvSpPr>
            <p:nvPr/>
          </p:nvSpPr>
          <p:spPr bwMode="auto">
            <a:xfrm>
              <a:off x="9268179" y="3826964"/>
              <a:ext cx="32517" cy="51486"/>
            </a:xfrm>
            <a:custGeom>
              <a:avLst/>
              <a:gdLst>
                <a:gd name="T0" fmla="*/ 2 w 5"/>
                <a:gd name="T1" fmla="*/ 7 h 8"/>
                <a:gd name="T2" fmla="*/ 0 w 5"/>
                <a:gd name="T3" fmla="*/ 3 h 8"/>
                <a:gd name="T4" fmla="*/ 1 w 5"/>
                <a:gd name="T5" fmla="*/ 1 h 8"/>
                <a:gd name="T6" fmla="*/ 3 w 5"/>
                <a:gd name="T7" fmla="*/ 1 h 8"/>
                <a:gd name="T8" fmla="*/ 5 w 5"/>
                <a:gd name="T9" fmla="*/ 6 h 8"/>
                <a:gd name="T10" fmla="*/ 4 w 5"/>
                <a:gd name="T11" fmla="*/ 8 h 8"/>
                <a:gd name="T12" fmla="*/ 3 w 5"/>
                <a:gd name="T13" fmla="*/ 8 h 8"/>
                <a:gd name="T14" fmla="*/ 2 w 5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5" name="Freeform 128"/>
            <p:cNvSpPr>
              <a:spLocks/>
            </p:cNvSpPr>
            <p:nvPr/>
          </p:nvSpPr>
          <p:spPr bwMode="auto">
            <a:xfrm>
              <a:off x="9024302" y="3742963"/>
              <a:ext cx="51486" cy="32517"/>
            </a:xfrm>
            <a:custGeom>
              <a:avLst/>
              <a:gdLst>
                <a:gd name="T0" fmla="*/ 0 w 8"/>
                <a:gd name="T1" fmla="*/ 4 h 5"/>
                <a:gd name="T2" fmla="*/ 1 w 8"/>
                <a:gd name="T3" fmla="*/ 2 h 5"/>
                <a:gd name="T4" fmla="*/ 5 w 8"/>
                <a:gd name="T5" fmla="*/ 0 h 5"/>
                <a:gd name="T6" fmla="*/ 7 w 8"/>
                <a:gd name="T7" fmla="*/ 1 h 5"/>
                <a:gd name="T8" fmla="*/ 6 w 8"/>
                <a:gd name="T9" fmla="*/ 3 h 5"/>
                <a:gd name="T10" fmla="*/ 2 w 8"/>
                <a:gd name="T11" fmla="*/ 5 h 5"/>
                <a:gd name="T12" fmla="*/ 1 w 8"/>
                <a:gd name="T13" fmla="*/ 5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6" name="Freeform 129"/>
            <p:cNvSpPr>
              <a:spLocks noEditPoints="1"/>
            </p:cNvSpPr>
            <p:nvPr/>
          </p:nvSpPr>
          <p:spPr bwMode="auto">
            <a:xfrm>
              <a:off x="9262760" y="3038430"/>
              <a:ext cx="1113706" cy="1197707"/>
            </a:xfrm>
            <a:custGeom>
              <a:avLst/>
              <a:gdLst>
                <a:gd name="T0" fmla="*/ 170 w 174"/>
                <a:gd name="T1" fmla="*/ 179 h 187"/>
                <a:gd name="T2" fmla="*/ 173 w 174"/>
                <a:gd name="T3" fmla="*/ 178 h 187"/>
                <a:gd name="T4" fmla="*/ 174 w 174"/>
                <a:gd name="T5" fmla="*/ 186 h 187"/>
                <a:gd name="T6" fmla="*/ 173 w 174"/>
                <a:gd name="T7" fmla="*/ 187 h 187"/>
                <a:gd name="T8" fmla="*/ 165 w 174"/>
                <a:gd name="T9" fmla="*/ 170 h 187"/>
                <a:gd name="T10" fmla="*/ 161 w 174"/>
                <a:gd name="T11" fmla="*/ 162 h 187"/>
                <a:gd name="T12" fmla="*/ 168 w 174"/>
                <a:gd name="T13" fmla="*/ 169 h 187"/>
                <a:gd name="T14" fmla="*/ 166 w 174"/>
                <a:gd name="T15" fmla="*/ 171 h 187"/>
                <a:gd name="T16" fmla="*/ 154 w 174"/>
                <a:gd name="T17" fmla="*/ 157 h 187"/>
                <a:gd name="T18" fmla="*/ 148 w 174"/>
                <a:gd name="T19" fmla="*/ 149 h 187"/>
                <a:gd name="T20" fmla="*/ 156 w 174"/>
                <a:gd name="T21" fmla="*/ 155 h 187"/>
                <a:gd name="T22" fmla="*/ 155 w 174"/>
                <a:gd name="T23" fmla="*/ 157 h 187"/>
                <a:gd name="T24" fmla="*/ 140 w 174"/>
                <a:gd name="T25" fmla="*/ 145 h 187"/>
                <a:gd name="T26" fmla="*/ 134 w 174"/>
                <a:gd name="T27" fmla="*/ 138 h 187"/>
                <a:gd name="T28" fmla="*/ 142 w 174"/>
                <a:gd name="T29" fmla="*/ 142 h 187"/>
                <a:gd name="T30" fmla="*/ 141 w 174"/>
                <a:gd name="T31" fmla="*/ 145 h 187"/>
                <a:gd name="T32" fmla="*/ 126 w 174"/>
                <a:gd name="T33" fmla="*/ 134 h 187"/>
                <a:gd name="T34" fmla="*/ 120 w 174"/>
                <a:gd name="T35" fmla="*/ 127 h 187"/>
                <a:gd name="T36" fmla="*/ 128 w 174"/>
                <a:gd name="T37" fmla="*/ 131 h 187"/>
                <a:gd name="T38" fmla="*/ 127 w 174"/>
                <a:gd name="T39" fmla="*/ 134 h 187"/>
                <a:gd name="T40" fmla="*/ 112 w 174"/>
                <a:gd name="T41" fmla="*/ 123 h 187"/>
                <a:gd name="T42" fmla="*/ 105 w 174"/>
                <a:gd name="T43" fmla="*/ 117 h 187"/>
                <a:gd name="T44" fmla="*/ 113 w 174"/>
                <a:gd name="T45" fmla="*/ 121 h 187"/>
                <a:gd name="T46" fmla="*/ 113 w 174"/>
                <a:gd name="T47" fmla="*/ 123 h 187"/>
                <a:gd name="T48" fmla="*/ 97 w 174"/>
                <a:gd name="T49" fmla="*/ 113 h 187"/>
                <a:gd name="T50" fmla="*/ 89 w 174"/>
                <a:gd name="T51" fmla="*/ 107 h 187"/>
                <a:gd name="T52" fmla="*/ 98 w 174"/>
                <a:gd name="T53" fmla="*/ 111 h 187"/>
                <a:gd name="T54" fmla="*/ 98 w 174"/>
                <a:gd name="T55" fmla="*/ 113 h 187"/>
                <a:gd name="T56" fmla="*/ 81 w 174"/>
                <a:gd name="T57" fmla="*/ 104 h 187"/>
                <a:gd name="T58" fmla="*/ 74 w 174"/>
                <a:gd name="T59" fmla="*/ 98 h 187"/>
                <a:gd name="T60" fmla="*/ 83 w 174"/>
                <a:gd name="T61" fmla="*/ 102 h 187"/>
                <a:gd name="T62" fmla="*/ 82 w 174"/>
                <a:gd name="T63" fmla="*/ 104 h 187"/>
                <a:gd name="T64" fmla="*/ 65 w 174"/>
                <a:gd name="T65" fmla="*/ 95 h 187"/>
                <a:gd name="T66" fmla="*/ 58 w 174"/>
                <a:gd name="T67" fmla="*/ 89 h 187"/>
                <a:gd name="T68" fmla="*/ 67 w 174"/>
                <a:gd name="T69" fmla="*/ 93 h 187"/>
                <a:gd name="T70" fmla="*/ 66 w 174"/>
                <a:gd name="T71" fmla="*/ 95 h 187"/>
                <a:gd name="T72" fmla="*/ 51 w 174"/>
                <a:gd name="T73" fmla="*/ 85 h 187"/>
                <a:gd name="T74" fmla="*/ 44 w 174"/>
                <a:gd name="T75" fmla="*/ 77 h 187"/>
                <a:gd name="T76" fmla="*/ 53 w 174"/>
                <a:gd name="T77" fmla="*/ 82 h 187"/>
                <a:gd name="T78" fmla="*/ 53 w 174"/>
                <a:gd name="T79" fmla="*/ 84 h 187"/>
                <a:gd name="T80" fmla="*/ 51 w 174"/>
                <a:gd name="T81" fmla="*/ 85 h 187"/>
                <a:gd name="T82" fmla="*/ 32 w 174"/>
                <a:gd name="T83" fmla="*/ 67 h 187"/>
                <a:gd name="T84" fmla="*/ 34 w 174"/>
                <a:gd name="T85" fmla="*/ 65 h 187"/>
                <a:gd name="T86" fmla="*/ 39 w 174"/>
                <a:gd name="T87" fmla="*/ 72 h 187"/>
                <a:gd name="T88" fmla="*/ 37 w 174"/>
                <a:gd name="T89" fmla="*/ 72 h 187"/>
                <a:gd name="T90" fmla="*/ 21 w 174"/>
                <a:gd name="T91" fmla="*/ 52 h 187"/>
                <a:gd name="T92" fmla="*/ 23 w 174"/>
                <a:gd name="T93" fmla="*/ 50 h 187"/>
                <a:gd name="T94" fmla="*/ 28 w 174"/>
                <a:gd name="T95" fmla="*/ 59 h 187"/>
                <a:gd name="T96" fmla="*/ 25 w 174"/>
                <a:gd name="T97" fmla="*/ 59 h 187"/>
                <a:gd name="T98" fmla="*/ 12 w 174"/>
                <a:gd name="T99" fmla="*/ 36 h 187"/>
                <a:gd name="T100" fmla="*/ 14 w 174"/>
                <a:gd name="T101" fmla="*/ 35 h 187"/>
                <a:gd name="T102" fmla="*/ 18 w 174"/>
                <a:gd name="T103" fmla="*/ 42 h 187"/>
                <a:gd name="T104" fmla="*/ 17 w 174"/>
                <a:gd name="T105" fmla="*/ 44 h 187"/>
                <a:gd name="T106" fmla="*/ 7 w 174"/>
                <a:gd name="T107" fmla="*/ 27 h 187"/>
                <a:gd name="T108" fmla="*/ 5 w 174"/>
                <a:gd name="T109" fmla="*/ 18 h 187"/>
                <a:gd name="T110" fmla="*/ 10 w 174"/>
                <a:gd name="T111" fmla="*/ 26 h 187"/>
                <a:gd name="T112" fmla="*/ 9 w 174"/>
                <a:gd name="T113" fmla="*/ 28 h 187"/>
                <a:gd name="T114" fmla="*/ 2 w 174"/>
                <a:gd name="T115" fmla="*/ 10 h 187"/>
                <a:gd name="T116" fmla="*/ 1 w 174"/>
                <a:gd name="T117" fmla="*/ 0 h 187"/>
                <a:gd name="T118" fmla="*/ 5 w 174"/>
                <a:gd name="T119" fmla="*/ 9 h 187"/>
                <a:gd name="T120" fmla="*/ 4 w 174"/>
                <a:gd name="T121" fmla="*/ 11 h 187"/>
                <a:gd name="T122" fmla="*/ 2 w 174"/>
                <a:gd name="T123" fmla="*/ 1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187">
                  <a:moveTo>
                    <a:pt x="171" y="186"/>
                  </a:moveTo>
                  <a:cubicBezTo>
                    <a:pt x="171" y="184"/>
                    <a:pt x="171" y="181"/>
                    <a:pt x="170" y="179"/>
                  </a:cubicBezTo>
                  <a:cubicBezTo>
                    <a:pt x="170" y="178"/>
                    <a:pt x="170" y="177"/>
                    <a:pt x="171" y="177"/>
                  </a:cubicBezTo>
                  <a:cubicBezTo>
                    <a:pt x="171" y="176"/>
                    <a:pt x="172" y="177"/>
                    <a:pt x="173" y="178"/>
                  </a:cubicBezTo>
                  <a:cubicBezTo>
                    <a:pt x="174" y="180"/>
                    <a:pt x="174" y="183"/>
                    <a:pt x="174" y="186"/>
                  </a:cubicBezTo>
                  <a:cubicBezTo>
                    <a:pt x="174" y="186"/>
                    <a:pt x="174" y="186"/>
                    <a:pt x="174" y="186"/>
                  </a:cubicBezTo>
                  <a:cubicBezTo>
                    <a:pt x="174" y="187"/>
                    <a:pt x="174" y="187"/>
                    <a:pt x="173" y="187"/>
                  </a:cubicBezTo>
                  <a:cubicBezTo>
                    <a:pt x="173" y="187"/>
                    <a:pt x="173" y="187"/>
                    <a:pt x="173" y="187"/>
                  </a:cubicBezTo>
                  <a:cubicBezTo>
                    <a:pt x="172" y="187"/>
                    <a:pt x="171" y="187"/>
                    <a:pt x="171" y="186"/>
                  </a:cubicBezTo>
                  <a:close/>
                  <a:moveTo>
                    <a:pt x="165" y="170"/>
                  </a:moveTo>
                  <a:cubicBezTo>
                    <a:pt x="164" y="168"/>
                    <a:pt x="162" y="166"/>
                    <a:pt x="160" y="164"/>
                  </a:cubicBezTo>
                  <a:cubicBezTo>
                    <a:pt x="160" y="163"/>
                    <a:pt x="160" y="162"/>
                    <a:pt x="161" y="162"/>
                  </a:cubicBezTo>
                  <a:cubicBezTo>
                    <a:pt x="161" y="161"/>
                    <a:pt x="162" y="161"/>
                    <a:pt x="163" y="162"/>
                  </a:cubicBezTo>
                  <a:cubicBezTo>
                    <a:pt x="165" y="164"/>
                    <a:pt x="166" y="166"/>
                    <a:pt x="168" y="169"/>
                  </a:cubicBezTo>
                  <a:cubicBezTo>
                    <a:pt x="168" y="169"/>
                    <a:pt x="168" y="170"/>
                    <a:pt x="167" y="171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66" y="171"/>
                    <a:pt x="165" y="171"/>
                    <a:pt x="165" y="170"/>
                  </a:cubicBezTo>
                  <a:close/>
                  <a:moveTo>
                    <a:pt x="154" y="157"/>
                  </a:moveTo>
                  <a:cubicBezTo>
                    <a:pt x="152" y="155"/>
                    <a:pt x="150" y="153"/>
                    <a:pt x="148" y="151"/>
                  </a:cubicBezTo>
                  <a:cubicBezTo>
                    <a:pt x="147" y="151"/>
                    <a:pt x="147" y="150"/>
                    <a:pt x="148" y="149"/>
                  </a:cubicBezTo>
                  <a:cubicBezTo>
                    <a:pt x="148" y="148"/>
                    <a:pt x="149" y="148"/>
                    <a:pt x="150" y="149"/>
                  </a:cubicBezTo>
                  <a:cubicBezTo>
                    <a:pt x="152" y="151"/>
                    <a:pt x="154" y="153"/>
                    <a:pt x="156" y="155"/>
                  </a:cubicBezTo>
                  <a:cubicBezTo>
                    <a:pt x="156" y="155"/>
                    <a:pt x="156" y="156"/>
                    <a:pt x="156" y="157"/>
                  </a:cubicBezTo>
                  <a:cubicBezTo>
                    <a:pt x="156" y="157"/>
                    <a:pt x="155" y="157"/>
                    <a:pt x="155" y="157"/>
                  </a:cubicBezTo>
                  <a:cubicBezTo>
                    <a:pt x="154" y="157"/>
                    <a:pt x="154" y="157"/>
                    <a:pt x="154" y="157"/>
                  </a:cubicBezTo>
                  <a:close/>
                  <a:moveTo>
                    <a:pt x="140" y="145"/>
                  </a:moveTo>
                  <a:cubicBezTo>
                    <a:pt x="138" y="143"/>
                    <a:pt x="136" y="141"/>
                    <a:pt x="134" y="140"/>
                  </a:cubicBezTo>
                  <a:cubicBezTo>
                    <a:pt x="134" y="139"/>
                    <a:pt x="134" y="138"/>
                    <a:pt x="134" y="138"/>
                  </a:cubicBezTo>
                  <a:cubicBezTo>
                    <a:pt x="135" y="137"/>
                    <a:pt x="136" y="137"/>
                    <a:pt x="136" y="137"/>
                  </a:cubicBezTo>
                  <a:cubicBezTo>
                    <a:pt x="138" y="139"/>
                    <a:pt x="140" y="141"/>
                    <a:pt x="142" y="142"/>
                  </a:cubicBezTo>
                  <a:cubicBezTo>
                    <a:pt x="143" y="143"/>
                    <a:pt x="143" y="144"/>
                    <a:pt x="143" y="144"/>
                  </a:cubicBezTo>
                  <a:cubicBezTo>
                    <a:pt x="142" y="145"/>
                    <a:pt x="142" y="145"/>
                    <a:pt x="141" y="145"/>
                  </a:cubicBezTo>
                  <a:lnTo>
                    <a:pt x="140" y="145"/>
                  </a:lnTo>
                  <a:close/>
                  <a:moveTo>
                    <a:pt x="126" y="134"/>
                  </a:moveTo>
                  <a:cubicBezTo>
                    <a:pt x="124" y="132"/>
                    <a:pt x="122" y="130"/>
                    <a:pt x="120" y="129"/>
                  </a:cubicBezTo>
                  <a:cubicBezTo>
                    <a:pt x="119" y="128"/>
                    <a:pt x="119" y="127"/>
                    <a:pt x="120" y="127"/>
                  </a:cubicBezTo>
                  <a:cubicBezTo>
                    <a:pt x="120" y="126"/>
                    <a:pt x="121" y="126"/>
                    <a:pt x="122" y="126"/>
                  </a:cubicBezTo>
                  <a:cubicBezTo>
                    <a:pt x="124" y="128"/>
                    <a:pt x="126" y="130"/>
                    <a:pt x="128" y="131"/>
                  </a:cubicBezTo>
                  <a:cubicBezTo>
                    <a:pt x="129" y="132"/>
                    <a:pt x="129" y="133"/>
                    <a:pt x="128" y="133"/>
                  </a:cubicBezTo>
                  <a:cubicBezTo>
                    <a:pt x="128" y="134"/>
                    <a:pt x="128" y="134"/>
                    <a:pt x="127" y="134"/>
                  </a:cubicBezTo>
                  <a:lnTo>
                    <a:pt x="126" y="134"/>
                  </a:lnTo>
                  <a:close/>
                  <a:moveTo>
                    <a:pt x="112" y="123"/>
                  </a:moveTo>
                  <a:cubicBezTo>
                    <a:pt x="109" y="122"/>
                    <a:pt x="107" y="120"/>
                    <a:pt x="105" y="119"/>
                  </a:cubicBezTo>
                  <a:cubicBezTo>
                    <a:pt x="104" y="118"/>
                    <a:pt x="104" y="117"/>
                    <a:pt x="105" y="117"/>
                  </a:cubicBezTo>
                  <a:cubicBezTo>
                    <a:pt x="105" y="116"/>
                    <a:pt x="106" y="116"/>
                    <a:pt x="107" y="116"/>
                  </a:cubicBezTo>
                  <a:cubicBezTo>
                    <a:pt x="109" y="118"/>
                    <a:pt x="111" y="119"/>
                    <a:pt x="113" y="121"/>
                  </a:cubicBezTo>
                  <a:cubicBezTo>
                    <a:pt x="114" y="121"/>
                    <a:pt x="114" y="122"/>
                    <a:pt x="114" y="123"/>
                  </a:cubicBezTo>
                  <a:cubicBezTo>
                    <a:pt x="114" y="123"/>
                    <a:pt x="113" y="123"/>
                    <a:pt x="113" y="123"/>
                  </a:cubicBezTo>
                  <a:lnTo>
                    <a:pt x="112" y="123"/>
                  </a:lnTo>
                  <a:close/>
                  <a:moveTo>
                    <a:pt x="97" y="113"/>
                  </a:moveTo>
                  <a:cubicBezTo>
                    <a:pt x="94" y="112"/>
                    <a:pt x="92" y="110"/>
                    <a:pt x="90" y="109"/>
                  </a:cubicBezTo>
                  <a:cubicBezTo>
                    <a:pt x="89" y="109"/>
                    <a:pt x="89" y="108"/>
                    <a:pt x="89" y="107"/>
                  </a:cubicBezTo>
                  <a:cubicBezTo>
                    <a:pt x="90" y="106"/>
                    <a:pt x="91" y="106"/>
                    <a:pt x="91" y="106"/>
                  </a:cubicBezTo>
                  <a:cubicBezTo>
                    <a:pt x="93" y="108"/>
                    <a:pt x="96" y="109"/>
                    <a:pt x="98" y="111"/>
                  </a:cubicBezTo>
                  <a:cubicBezTo>
                    <a:pt x="99" y="111"/>
                    <a:pt x="99" y="112"/>
                    <a:pt x="99" y="113"/>
                  </a:cubicBezTo>
                  <a:cubicBezTo>
                    <a:pt x="98" y="113"/>
                    <a:pt x="98" y="113"/>
                    <a:pt x="98" y="113"/>
                  </a:cubicBezTo>
                  <a:lnTo>
                    <a:pt x="97" y="113"/>
                  </a:lnTo>
                  <a:close/>
                  <a:moveTo>
                    <a:pt x="81" y="104"/>
                  </a:moveTo>
                  <a:cubicBezTo>
                    <a:pt x="79" y="103"/>
                    <a:pt x="76" y="102"/>
                    <a:pt x="74" y="100"/>
                  </a:cubicBezTo>
                  <a:cubicBezTo>
                    <a:pt x="73" y="100"/>
                    <a:pt x="73" y="99"/>
                    <a:pt x="74" y="98"/>
                  </a:cubicBezTo>
                  <a:cubicBezTo>
                    <a:pt x="74" y="98"/>
                    <a:pt x="75" y="97"/>
                    <a:pt x="76" y="98"/>
                  </a:cubicBezTo>
                  <a:cubicBezTo>
                    <a:pt x="78" y="99"/>
                    <a:pt x="80" y="100"/>
                    <a:pt x="83" y="102"/>
                  </a:cubicBezTo>
                  <a:cubicBezTo>
                    <a:pt x="83" y="102"/>
                    <a:pt x="84" y="103"/>
                    <a:pt x="83" y="104"/>
                  </a:cubicBezTo>
                  <a:cubicBezTo>
                    <a:pt x="83" y="104"/>
                    <a:pt x="82" y="104"/>
                    <a:pt x="82" y="104"/>
                  </a:cubicBezTo>
                  <a:lnTo>
                    <a:pt x="81" y="104"/>
                  </a:lnTo>
                  <a:close/>
                  <a:moveTo>
                    <a:pt x="65" y="95"/>
                  </a:moveTo>
                  <a:cubicBezTo>
                    <a:pt x="63" y="94"/>
                    <a:pt x="61" y="92"/>
                    <a:pt x="59" y="91"/>
                  </a:cubicBezTo>
                  <a:cubicBezTo>
                    <a:pt x="58" y="90"/>
                    <a:pt x="58" y="89"/>
                    <a:pt x="58" y="89"/>
                  </a:cubicBezTo>
                  <a:cubicBezTo>
                    <a:pt x="59" y="88"/>
                    <a:pt x="60" y="88"/>
                    <a:pt x="61" y="88"/>
                  </a:cubicBezTo>
                  <a:cubicBezTo>
                    <a:pt x="63" y="90"/>
                    <a:pt x="65" y="91"/>
                    <a:pt x="67" y="93"/>
                  </a:cubicBezTo>
                  <a:cubicBezTo>
                    <a:pt x="68" y="93"/>
                    <a:pt x="68" y="94"/>
                    <a:pt x="68" y="95"/>
                  </a:cubicBezTo>
                  <a:cubicBezTo>
                    <a:pt x="67" y="95"/>
                    <a:pt x="67" y="95"/>
                    <a:pt x="66" y="95"/>
                  </a:cubicBezTo>
                  <a:lnTo>
                    <a:pt x="65" y="95"/>
                  </a:lnTo>
                  <a:close/>
                  <a:moveTo>
                    <a:pt x="51" y="85"/>
                  </a:moveTo>
                  <a:cubicBezTo>
                    <a:pt x="49" y="83"/>
                    <a:pt x="47" y="81"/>
                    <a:pt x="45" y="79"/>
                  </a:cubicBezTo>
                  <a:cubicBezTo>
                    <a:pt x="44" y="79"/>
                    <a:pt x="44" y="78"/>
                    <a:pt x="44" y="77"/>
                  </a:cubicBezTo>
                  <a:cubicBezTo>
                    <a:pt x="45" y="77"/>
                    <a:pt x="46" y="77"/>
                    <a:pt x="47" y="77"/>
                  </a:cubicBezTo>
                  <a:cubicBezTo>
                    <a:pt x="49" y="79"/>
                    <a:pt x="51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3"/>
                    <a:pt x="53" y="84"/>
                    <a:pt x="53" y="84"/>
                  </a:cubicBezTo>
                  <a:cubicBezTo>
                    <a:pt x="53" y="85"/>
                    <a:pt x="52" y="85"/>
                    <a:pt x="52" y="85"/>
                  </a:cubicBezTo>
                  <a:lnTo>
                    <a:pt x="51" y="85"/>
                  </a:lnTo>
                  <a:close/>
                  <a:moveTo>
                    <a:pt x="37" y="72"/>
                  </a:moveTo>
                  <a:cubicBezTo>
                    <a:pt x="35" y="70"/>
                    <a:pt x="34" y="68"/>
                    <a:pt x="32" y="67"/>
                  </a:cubicBezTo>
                  <a:cubicBezTo>
                    <a:pt x="31" y="66"/>
                    <a:pt x="31" y="65"/>
                    <a:pt x="32" y="64"/>
                  </a:cubicBezTo>
                  <a:cubicBezTo>
                    <a:pt x="33" y="64"/>
                    <a:pt x="34" y="64"/>
                    <a:pt x="34" y="65"/>
                  </a:cubicBezTo>
                  <a:cubicBezTo>
                    <a:pt x="36" y="66"/>
                    <a:pt x="38" y="68"/>
                    <a:pt x="39" y="70"/>
                  </a:cubicBezTo>
                  <a:cubicBezTo>
                    <a:pt x="40" y="71"/>
                    <a:pt x="40" y="72"/>
                    <a:pt x="39" y="72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8" y="73"/>
                    <a:pt x="38" y="73"/>
                    <a:pt x="37" y="72"/>
                  </a:cubicBezTo>
                  <a:close/>
                  <a:moveTo>
                    <a:pt x="25" y="59"/>
                  </a:moveTo>
                  <a:cubicBezTo>
                    <a:pt x="24" y="56"/>
                    <a:pt x="22" y="54"/>
                    <a:pt x="21" y="52"/>
                  </a:cubicBezTo>
                  <a:cubicBezTo>
                    <a:pt x="20" y="51"/>
                    <a:pt x="20" y="50"/>
                    <a:pt x="21" y="50"/>
                  </a:cubicBezTo>
                  <a:cubicBezTo>
                    <a:pt x="22" y="50"/>
                    <a:pt x="23" y="50"/>
                    <a:pt x="23" y="50"/>
                  </a:cubicBezTo>
                  <a:cubicBezTo>
                    <a:pt x="25" y="53"/>
                    <a:pt x="26" y="55"/>
                    <a:pt x="28" y="57"/>
                  </a:cubicBezTo>
                  <a:cubicBezTo>
                    <a:pt x="28" y="58"/>
                    <a:pt x="28" y="58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6" y="59"/>
                    <a:pt x="25" y="59"/>
                  </a:cubicBezTo>
                  <a:close/>
                  <a:moveTo>
                    <a:pt x="15" y="44"/>
                  </a:moveTo>
                  <a:cubicBezTo>
                    <a:pt x="14" y="41"/>
                    <a:pt x="13" y="39"/>
                    <a:pt x="12" y="36"/>
                  </a:cubicBezTo>
                  <a:cubicBezTo>
                    <a:pt x="11" y="36"/>
                    <a:pt x="11" y="35"/>
                    <a:pt x="12" y="34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5" y="37"/>
                    <a:pt x="17" y="40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8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7" y="27"/>
                  </a:moveTo>
                  <a:cubicBezTo>
                    <a:pt x="6" y="25"/>
                    <a:pt x="5" y="22"/>
                    <a:pt x="5" y="20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8" y="21"/>
                    <a:pt x="9" y="23"/>
                    <a:pt x="10" y="26"/>
                  </a:cubicBezTo>
                  <a:cubicBezTo>
                    <a:pt x="10" y="27"/>
                    <a:pt x="10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7"/>
                  </a:cubicBezTo>
                  <a:close/>
                  <a:moveTo>
                    <a:pt x="2" y="10"/>
                  </a:moveTo>
                  <a:cubicBezTo>
                    <a:pt x="1" y="7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4"/>
                    <a:pt x="4" y="6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7" name="Freeform 130"/>
            <p:cNvSpPr>
              <a:spLocks noEditPoints="1"/>
            </p:cNvSpPr>
            <p:nvPr/>
          </p:nvSpPr>
          <p:spPr bwMode="auto">
            <a:xfrm>
              <a:off x="9273599" y="2973396"/>
              <a:ext cx="810214" cy="731631"/>
            </a:xfrm>
            <a:custGeom>
              <a:avLst/>
              <a:gdLst>
                <a:gd name="T0" fmla="*/ 118 w 126"/>
                <a:gd name="T1" fmla="*/ 107 h 114"/>
                <a:gd name="T2" fmla="*/ 121 w 126"/>
                <a:gd name="T3" fmla="*/ 105 h 114"/>
                <a:gd name="T4" fmla="*/ 125 w 126"/>
                <a:gd name="T5" fmla="*/ 114 h 114"/>
                <a:gd name="T6" fmla="*/ 123 w 126"/>
                <a:gd name="T7" fmla="*/ 113 h 114"/>
                <a:gd name="T8" fmla="*/ 104 w 126"/>
                <a:gd name="T9" fmla="*/ 97 h 114"/>
                <a:gd name="T10" fmla="*/ 103 w 126"/>
                <a:gd name="T11" fmla="*/ 95 h 114"/>
                <a:gd name="T12" fmla="*/ 112 w 126"/>
                <a:gd name="T13" fmla="*/ 98 h 114"/>
                <a:gd name="T14" fmla="*/ 112 w 126"/>
                <a:gd name="T15" fmla="*/ 101 h 114"/>
                <a:gd name="T16" fmla="*/ 95 w 126"/>
                <a:gd name="T17" fmla="*/ 93 h 114"/>
                <a:gd name="T18" fmla="*/ 88 w 126"/>
                <a:gd name="T19" fmla="*/ 90 h 114"/>
                <a:gd name="T20" fmla="*/ 89 w 126"/>
                <a:gd name="T21" fmla="*/ 87 h 114"/>
                <a:gd name="T22" fmla="*/ 96 w 126"/>
                <a:gd name="T23" fmla="*/ 90 h 114"/>
                <a:gd name="T24" fmla="*/ 96 w 126"/>
                <a:gd name="T25" fmla="*/ 93 h 114"/>
                <a:gd name="T26" fmla="*/ 78 w 126"/>
                <a:gd name="T27" fmla="*/ 86 h 114"/>
                <a:gd name="T28" fmla="*/ 71 w 126"/>
                <a:gd name="T29" fmla="*/ 82 h 114"/>
                <a:gd name="T30" fmla="*/ 72 w 126"/>
                <a:gd name="T31" fmla="*/ 80 h 114"/>
                <a:gd name="T32" fmla="*/ 80 w 126"/>
                <a:gd name="T33" fmla="*/ 85 h 114"/>
                <a:gd name="T34" fmla="*/ 78 w 126"/>
                <a:gd name="T35" fmla="*/ 86 h 114"/>
                <a:gd name="T36" fmla="*/ 56 w 126"/>
                <a:gd name="T37" fmla="*/ 73 h 114"/>
                <a:gd name="T38" fmla="*/ 57 w 126"/>
                <a:gd name="T39" fmla="*/ 70 h 114"/>
                <a:gd name="T40" fmla="*/ 64 w 126"/>
                <a:gd name="T41" fmla="*/ 77 h 114"/>
                <a:gd name="T42" fmla="*/ 62 w 126"/>
                <a:gd name="T43" fmla="*/ 77 h 114"/>
                <a:gd name="T44" fmla="*/ 41 w 126"/>
                <a:gd name="T45" fmla="*/ 62 h 114"/>
                <a:gd name="T46" fmla="*/ 43 w 126"/>
                <a:gd name="T47" fmla="*/ 59 h 114"/>
                <a:gd name="T48" fmla="*/ 50 w 126"/>
                <a:gd name="T49" fmla="*/ 66 h 114"/>
                <a:gd name="T50" fmla="*/ 47 w 126"/>
                <a:gd name="T51" fmla="*/ 67 h 114"/>
                <a:gd name="T52" fmla="*/ 28 w 126"/>
                <a:gd name="T53" fmla="*/ 49 h 114"/>
                <a:gd name="T54" fmla="*/ 31 w 126"/>
                <a:gd name="T55" fmla="*/ 47 h 114"/>
                <a:gd name="T56" fmla="*/ 36 w 126"/>
                <a:gd name="T57" fmla="*/ 55 h 114"/>
                <a:gd name="T58" fmla="*/ 34 w 126"/>
                <a:gd name="T59" fmla="*/ 55 h 114"/>
                <a:gd name="T60" fmla="*/ 17 w 126"/>
                <a:gd name="T61" fmla="*/ 34 h 114"/>
                <a:gd name="T62" fmla="*/ 20 w 126"/>
                <a:gd name="T63" fmla="*/ 33 h 114"/>
                <a:gd name="T64" fmla="*/ 24 w 126"/>
                <a:gd name="T65" fmla="*/ 41 h 114"/>
                <a:gd name="T66" fmla="*/ 22 w 126"/>
                <a:gd name="T67" fmla="*/ 41 h 114"/>
                <a:gd name="T68" fmla="*/ 8 w 126"/>
                <a:gd name="T69" fmla="*/ 19 h 114"/>
                <a:gd name="T70" fmla="*/ 11 w 126"/>
                <a:gd name="T71" fmla="*/ 17 h 114"/>
                <a:gd name="T72" fmla="*/ 14 w 126"/>
                <a:gd name="T73" fmla="*/ 26 h 114"/>
                <a:gd name="T74" fmla="*/ 12 w 126"/>
                <a:gd name="T75" fmla="*/ 26 h 114"/>
                <a:gd name="T76" fmla="*/ 1 w 126"/>
                <a:gd name="T77" fmla="*/ 2 h 114"/>
                <a:gd name="T78" fmla="*/ 1 w 126"/>
                <a:gd name="T79" fmla="*/ 0 h 114"/>
                <a:gd name="T80" fmla="*/ 6 w 126"/>
                <a:gd name="T81" fmla="*/ 8 h 114"/>
                <a:gd name="T82" fmla="*/ 5 w 126"/>
                <a:gd name="T83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6" h="114">
                  <a:moveTo>
                    <a:pt x="123" y="113"/>
                  </a:moveTo>
                  <a:cubicBezTo>
                    <a:pt x="122" y="111"/>
                    <a:pt x="120" y="109"/>
                    <a:pt x="118" y="107"/>
                  </a:cubicBezTo>
                  <a:cubicBezTo>
                    <a:pt x="118" y="106"/>
                    <a:pt x="118" y="105"/>
                    <a:pt x="118" y="105"/>
                  </a:cubicBezTo>
                  <a:cubicBezTo>
                    <a:pt x="119" y="104"/>
                    <a:pt x="120" y="104"/>
                    <a:pt x="121" y="105"/>
                  </a:cubicBezTo>
                  <a:cubicBezTo>
                    <a:pt x="123" y="107"/>
                    <a:pt x="124" y="109"/>
                    <a:pt x="126" y="112"/>
                  </a:cubicBezTo>
                  <a:cubicBezTo>
                    <a:pt x="126" y="112"/>
                    <a:pt x="125" y="113"/>
                    <a:pt x="125" y="114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4" y="114"/>
                    <a:pt x="123" y="113"/>
                    <a:pt x="123" y="113"/>
                  </a:cubicBezTo>
                  <a:close/>
                  <a:moveTo>
                    <a:pt x="111" y="101"/>
                  </a:moveTo>
                  <a:cubicBezTo>
                    <a:pt x="109" y="99"/>
                    <a:pt x="106" y="98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6"/>
                    <a:pt x="103" y="95"/>
                    <a:pt x="103" y="95"/>
                  </a:cubicBezTo>
                  <a:cubicBezTo>
                    <a:pt x="104" y="94"/>
                    <a:pt x="105" y="94"/>
                    <a:pt x="105" y="94"/>
                  </a:cubicBezTo>
                  <a:cubicBezTo>
                    <a:pt x="108" y="95"/>
                    <a:pt x="110" y="97"/>
                    <a:pt x="112" y="98"/>
                  </a:cubicBezTo>
                  <a:cubicBezTo>
                    <a:pt x="113" y="99"/>
                    <a:pt x="113" y="100"/>
                    <a:pt x="113" y="100"/>
                  </a:cubicBezTo>
                  <a:cubicBezTo>
                    <a:pt x="113" y="101"/>
                    <a:pt x="112" y="101"/>
                    <a:pt x="112" y="101"/>
                  </a:cubicBezTo>
                  <a:lnTo>
                    <a:pt x="111" y="101"/>
                  </a:lnTo>
                  <a:close/>
                  <a:moveTo>
                    <a:pt x="95" y="93"/>
                  </a:moveTo>
                  <a:cubicBezTo>
                    <a:pt x="93" y="92"/>
                    <a:pt x="92" y="91"/>
                    <a:pt x="92" y="91"/>
                  </a:cubicBezTo>
                  <a:cubicBezTo>
                    <a:pt x="92" y="91"/>
                    <a:pt x="91" y="91"/>
                    <a:pt x="88" y="90"/>
                  </a:cubicBezTo>
                  <a:cubicBezTo>
                    <a:pt x="87" y="89"/>
                    <a:pt x="86" y="89"/>
                    <a:pt x="87" y="88"/>
                  </a:cubicBezTo>
                  <a:cubicBezTo>
                    <a:pt x="87" y="87"/>
                    <a:pt x="88" y="87"/>
                    <a:pt x="89" y="87"/>
                  </a:cubicBezTo>
                  <a:cubicBezTo>
                    <a:pt x="92" y="88"/>
                    <a:pt x="93" y="88"/>
                    <a:pt x="93" y="89"/>
                  </a:cubicBezTo>
                  <a:cubicBezTo>
                    <a:pt x="93" y="89"/>
                    <a:pt x="94" y="89"/>
                    <a:pt x="96" y="90"/>
                  </a:cubicBezTo>
                  <a:cubicBezTo>
                    <a:pt x="97" y="90"/>
                    <a:pt x="97" y="91"/>
                    <a:pt x="97" y="92"/>
                  </a:cubicBezTo>
                  <a:cubicBezTo>
                    <a:pt x="97" y="92"/>
                    <a:pt x="96" y="93"/>
                    <a:pt x="96" y="93"/>
                  </a:cubicBezTo>
                  <a:lnTo>
                    <a:pt x="95" y="93"/>
                  </a:lnTo>
                  <a:close/>
                  <a:moveTo>
                    <a:pt x="78" y="86"/>
                  </a:moveTo>
                  <a:cubicBezTo>
                    <a:pt x="76" y="85"/>
                    <a:pt x="74" y="84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0" y="82"/>
                    <a:pt x="70" y="81"/>
                    <a:pt x="70" y="80"/>
                  </a:cubicBezTo>
                  <a:cubicBezTo>
                    <a:pt x="71" y="79"/>
                    <a:pt x="72" y="79"/>
                    <a:pt x="72" y="80"/>
                  </a:cubicBezTo>
                  <a:cubicBezTo>
                    <a:pt x="75" y="81"/>
                    <a:pt x="77" y="82"/>
                    <a:pt x="80" y="83"/>
                  </a:cubicBezTo>
                  <a:cubicBezTo>
                    <a:pt x="80" y="83"/>
                    <a:pt x="81" y="84"/>
                    <a:pt x="80" y="85"/>
                  </a:cubicBezTo>
                  <a:cubicBezTo>
                    <a:pt x="80" y="86"/>
                    <a:pt x="79" y="86"/>
                    <a:pt x="79" y="86"/>
                  </a:cubicBezTo>
                  <a:lnTo>
                    <a:pt x="78" y="86"/>
                  </a:lnTo>
                  <a:close/>
                  <a:moveTo>
                    <a:pt x="62" y="77"/>
                  </a:moveTo>
                  <a:cubicBezTo>
                    <a:pt x="60" y="76"/>
                    <a:pt x="58" y="74"/>
                    <a:pt x="56" y="73"/>
                  </a:cubicBezTo>
                  <a:cubicBezTo>
                    <a:pt x="55" y="72"/>
                    <a:pt x="55" y="71"/>
                    <a:pt x="55" y="71"/>
                  </a:cubicBezTo>
                  <a:cubicBezTo>
                    <a:pt x="56" y="70"/>
                    <a:pt x="57" y="70"/>
                    <a:pt x="57" y="70"/>
                  </a:cubicBezTo>
                  <a:cubicBezTo>
                    <a:pt x="60" y="72"/>
                    <a:pt x="62" y="73"/>
                    <a:pt x="64" y="75"/>
                  </a:cubicBezTo>
                  <a:cubicBezTo>
                    <a:pt x="65" y="75"/>
                    <a:pt x="65" y="76"/>
                    <a:pt x="64" y="77"/>
                  </a:cubicBezTo>
                  <a:cubicBezTo>
                    <a:pt x="64" y="77"/>
                    <a:pt x="64" y="77"/>
                    <a:pt x="63" y="77"/>
                  </a:cubicBezTo>
                  <a:lnTo>
                    <a:pt x="62" y="77"/>
                  </a:lnTo>
                  <a:close/>
                  <a:moveTo>
                    <a:pt x="47" y="67"/>
                  </a:moveTo>
                  <a:cubicBezTo>
                    <a:pt x="45" y="65"/>
                    <a:pt x="43" y="63"/>
                    <a:pt x="41" y="62"/>
                  </a:cubicBezTo>
                  <a:cubicBezTo>
                    <a:pt x="41" y="61"/>
                    <a:pt x="41" y="60"/>
                    <a:pt x="41" y="59"/>
                  </a:cubicBezTo>
                  <a:cubicBezTo>
                    <a:pt x="42" y="59"/>
                    <a:pt x="43" y="59"/>
                    <a:pt x="43" y="59"/>
                  </a:cubicBezTo>
                  <a:cubicBezTo>
                    <a:pt x="45" y="61"/>
                    <a:pt x="47" y="63"/>
                    <a:pt x="49" y="64"/>
                  </a:cubicBezTo>
                  <a:cubicBezTo>
                    <a:pt x="50" y="65"/>
                    <a:pt x="50" y="66"/>
                    <a:pt x="50" y="66"/>
                  </a:cubicBezTo>
                  <a:cubicBezTo>
                    <a:pt x="49" y="67"/>
                    <a:pt x="49" y="67"/>
                    <a:pt x="48" y="67"/>
                  </a:cubicBezTo>
                  <a:lnTo>
                    <a:pt x="47" y="67"/>
                  </a:lnTo>
                  <a:close/>
                  <a:moveTo>
                    <a:pt x="34" y="55"/>
                  </a:moveTo>
                  <a:cubicBezTo>
                    <a:pt x="32" y="53"/>
                    <a:pt x="30" y="51"/>
                    <a:pt x="28" y="49"/>
                  </a:cubicBezTo>
                  <a:cubicBezTo>
                    <a:pt x="28" y="48"/>
                    <a:pt x="28" y="47"/>
                    <a:pt x="29" y="47"/>
                  </a:cubicBezTo>
                  <a:cubicBezTo>
                    <a:pt x="29" y="46"/>
                    <a:pt x="30" y="46"/>
                    <a:pt x="31" y="47"/>
                  </a:cubicBezTo>
                  <a:cubicBezTo>
                    <a:pt x="32" y="49"/>
                    <a:pt x="34" y="51"/>
                    <a:pt x="36" y="52"/>
                  </a:cubicBezTo>
                  <a:cubicBezTo>
                    <a:pt x="37" y="53"/>
                    <a:pt x="37" y="54"/>
                    <a:pt x="36" y="55"/>
                  </a:cubicBezTo>
                  <a:cubicBezTo>
                    <a:pt x="36" y="55"/>
                    <a:pt x="35" y="55"/>
                    <a:pt x="35" y="55"/>
                  </a:cubicBezTo>
                  <a:cubicBezTo>
                    <a:pt x="35" y="55"/>
                    <a:pt x="34" y="55"/>
                    <a:pt x="34" y="55"/>
                  </a:cubicBezTo>
                  <a:close/>
                  <a:moveTo>
                    <a:pt x="22" y="41"/>
                  </a:moveTo>
                  <a:cubicBezTo>
                    <a:pt x="20" y="39"/>
                    <a:pt x="19" y="37"/>
                    <a:pt x="17" y="34"/>
                  </a:cubicBezTo>
                  <a:cubicBezTo>
                    <a:pt x="17" y="34"/>
                    <a:pt x="17" y="33"/>
                    <a:pt x="18" y="32"/>
                  </a:cubicBezTo>
                  <a:cubicBezTo>
                    <a:pt x="18" y="32"/>
                    <a:pt x="19" y="32"/>
                    <a:pt x="20" y="33"/>
                  </a:cubicBezTo>
                  <a:cubicBezTo>
                    <a:pt x="21" y="35"/>
                    <a:pt x="23" y="37"/>
                    <a:pt x="24" y="39"/>
                  </a:cubicBezTo>
                  <a:cubicBezTo>
                    <a:pt x="25" y="40"/>
                    <a:pt x="25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2" y="41"/>
                    <a:pt x="22" y="41"/>
                  </a:cubicBezTo>
                  <a:close/>
                  <a:moveTo>
                    <a:pt x="12" y="26"/>
                  </a:moveTo>
                  <a:cubicBezTo>
                    <a:pt x="10" y="24"/>
                    <a:pt x="9" y="21"/>
                    <a:pt x="8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12" y="20"/>
                    <a:pt x="13" y="22"/>
                    <a:pt x="14" y="24"/>
                  </a:cubicBezTo>
                  <a:cubicBezTo>
                    <a:pt x="15" y="25"/>
                    <a:pt x="15" y="26"/>
                    <a:pt x="14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6"/>
                    <a:pt x="12" y="26"/>
                  </a:cubicBezTo>
                  <a:close/>
                  <a:moveTo>
                    <a:pt x="4" y="10"/>
                  </a:moveTo>
                  <a:cubicBezTo>
                    <a:pt x="3" y="7"/>
                    <a:pt x="2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8" name="Freeform 131"/>
            <p:cNvSpPr>
              <a:spLocks noEditPoints="1"/>
            </p:cNvSpPr>
            <p:nvPr/>
          </p:nvSpPr>
          <p:spPr bwMode="auto">
            <a:xfrm>
              <a:off x="8788556" y="3057397"/>
              <a:ext cx="479626" cy="352267"/>
            </a:xfrm>
            <a:custGeom>
              <a:avLst/>
              <a:gdLst>
                <a:gd name="T0" fmla="*/ 2 w 75"/>
                <a:gd name="T1" fmla="*/ 55 h 55"/>
                <a:gd name="T2" fmla="*/ 0 w 75"/>
                <a:gd name="T3" fmla="*/ 53 h 55"/>
                <a:gd name="T4" fmla="*/ 2 w 75"/>
                <a:gd name="T5" fmla="*/ 52 h 55"/>
                <a:gd name="T6" fmla="*/ 6 w 75"/>
                <a:gd name="T7" fmla="*/ 52 h 55"/>
                <a:gd name="T8" fmla="*/ 7 w 75"/>
                <a:gd name="T9" fmla="*/ 52 h 55"/>
                <a:gd name="T10" fmla="*/ 9 w 75"/>
                <a:gd name="T11" fmla="*/ 53 h 55"/>
                <a:gd name="T12" fmla="*/ 7 w 75"/>
                <a:gd name="T13" fmla="*/ 55 h 55"/>
                <a:gd name="T14" fmla="*/ 6 w 75"/>
                <a:gd name="T15" fmla="*/ 55 h 55"/>
                <a:gd name="T16" fmla="*/ 2 w 75"/>
                <a:gd name="T17" fmla="*/ 55 h 55"/>
                <a:gd name="T18" fmla="*/ 16 w 75"/>
                <a:gd name="T19" fmla="*/ 53 h 55"/>
                <a:gd name="T20" fmla="*/ 17 w 75"/>
                <a:gd name="T21" fmla="*/ 51 h 55"/>
                <a:gd name="T22" fmla="*/ 24 w 75"/>
                <a:gd name="T23" fmla="*/ 50 h 55"/>
                <a:gd name="T24" fmla="*/ 26 w 75"/>
                <a:gd name="T25" fmla="*/ 51 h 55"/>
                <a:gd name="T26" fmla="*/ 25 w 75"/>
                <a:gd name="T27" fmla="*/ 52 h 55"/>
                <a:gd name="T28" fmla="*/ 17 w 75"/>
                <a:gd name="T29" fmla="*/ 54 h 55"/>
                <a:gd name="T30" fmla="*/ 17 w 75"/>
                <a:gd name="T31" fmla="*/ 54 h 55"/>
                <a:gd name="T32" fmla="*/ 16 w 75"/>
                <a:gd name="T33" fmla="*/ 53 h 55"/>
                <a:gd name="T34" fmla="*/ 33 w 75"/>
                <a:gd name="T35" fmla="*/ 48 h 55"/>
                <a:gd name="T36" fmla="*/ 34 w 75"/>
                <a:gd name="T37" fmla="*/ 46 h 55"/>
                <a:gd name="T38" fmla="*/ 40 w 75"/>
                <a:gd name="T39" fmla="*/ 42 h 55"/>
                <a:gd name="T40" fmla="*/ 42 w 75"/>
                <a:gd name="T41" fmla="*/ 43 h 55"/>
                <a:gd name="T42" fmla="*/ 42 w 75"/>
                <a:gd name="T43" fmla="*/ 45 h 55"/>
                <a:gd name="T44" fmla="*/ 35 w 75"/>
                <a:gd name="T45" fmla="*/ 49 h 55"/>
                <a:gd name="T46" fmla="*/ 34 w 75"/>
                <a:gd name="T47" fmla="*/ 49 h 55"/>
                <a:gd name="T48" fmla="*/ 33 w 75"/>
                <a:gd name="T49" fmla="*/ 48 h 55"/>
                <a:gd name="T50" fmla="*/ 48 w 75"/>
                <a:gd name="T51" fmla="*/ 39 h 55"/>
                <a:gd name="T52" fmla="*/ 48 w 75"/>
                <a:gd name="T53" fmla="*/ 37 h 55"/>
                <a:gd name="T54" fmla="*/ 54 w 75"/>
                <a:gd name="T55" fmla="*/ 31 h 55"/>
                <a:gd name="T56" fmla="*/ 56 w 75"/>
                <a:gd name="T57" fmla="*/ 31 h 55"/>
                <a:gd name="T58" fmla="*/ 56 w 75"/>
                <a:gd name="T59" fmla="*/ 33 h 55"/>
                <a:gd name="T60" fmla="*/ 50 w 75"/>
                <a:gd name="T61" fmla="*/ 39 h 55"/>
                <a:gd name="T62" fmla="*/ 49 w 75"/>
                <a:gd name="T63" fmla="*/ 39 h 55"/>
                <a:gd name="T64" fmla="*/ 48 w 75"/>
                <a:gd name="T65" fmla="*/ 39 h 55"/>
                <a:gd name="T66" fmla="*/ 61 w 75"/>
                <a:gd name="T67" fmla="*/ 26 h 55"/>
                <a:gd name="T68" fmla="*/ 60 w 75"/>
                <a:gd name="T69" fmla="*/ 24 h 55"/>
                <a:gd name="T70" fmla="*/ 65 w 75"/>
                <a:gd name="T71" fmla="*/ 17 h 55"/>
                <a:gd name="T72" fmla="*/ 67 w 75"/>
                <a:gd name="T73" fmla="*/ 17 h 55"/>
                <a:gd name="T74" fmla="*/ 67 w 75"/>
                <a:gd name="T75" fmla="*/ 19 h 55"/>
                <a:gd name="T76" fmla="*/ 63 w 75"/>
                <a:gd name="T77" fmla="*/ 26 h 55"/>
                <a:gd name="T78" fmla="*/ 61 w 75"/>
                <a:gd name="T79" fmla="*/ 26 h 55"/>
                <a:gd name="T80" fmla="*/ 70 w 75"/>
                <a:gd name="T81" fmla="*/ 10 h 55"/>
                <a:gd name="T82" fmla="*/ 69 w 75"/>
                <a:gd name="T83" fmla="*/ 9 h 55"/>
                <a:gd name="T84" fmla="*/ 72 w 75"/>
                <a:gd name="T85" fmla="*/ 1 h 55"/>
                <a:gd name="T86" fmla="*/ 74 w 75"/>
                <a:gd name="T87" fmla="*/ 0 h 55"/>
                <a:gd name="T88" fmla="*/ 75 w 75"/>
                <a:gd name="T89" fmla="*/ 2 h 55"/>
                <a:gd name="T90" fmla="*/ 72 w 75"/>
                <a:gd name="T91" fmla="*/ 10 h 55"/>
                <a:gd name="T92" fmla="*/ 71 w 75"/>
                <a:gd name="T93" fmla="*/ 11 h 55"/>
                <a:gd name="T94" fmla="*/ 70 w 75"/>
                <a:gd name="T95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55">
                  <a:moveTo>
                    <a:pt x="2" y="55"/>
                  </a:moveTo>
                  <a:cubicBezTo>
                    <a:pt x="1" y="55"/>
                    <a:pt x="0" y="54"/>
                    <a:pt x="0" y="53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3" y="52"/>
                    <a:pt x="4" y="52"/>
                    <a:pt x="6" y="52"/>
                  </a:cubicBezTo>
                  <a:cubicBezTo>
                    <a:pt x="6" y="52"/>
                    <a:pt x="7" y="52"/>
                    <a:pt x="7" y="52"/>
                  </a:cubicBezTo>
                  <a:cubicBezTo>
                    <a:pt x="8" y="52"/>
                    <a:pt x="9" y="53"/>
                    <a:pt x="9" y="53"/>
                  </a:cubicBezTo>
                  <a:cubicBezTo>
                    <a:pt x="9" y="54"/>
                    <a:pt x="8" y="55"/>
                    <a:pt x="7" y="55"/>
                  </a:cubicBezTo>
                  <a:cubicBezTo>
                    <a:pt x="7" y="55"/>
                    <a:pt x="6" y="55"/>
                    <a:pt x="6" y="55"/>
                  </a:cubicBezTo>
                  <a:cubicBezTo>
                    <a:pt x="4" y="55"/>
                    <a:pt x="3" y="55"/>
                    <a:pt x="2" y="55"/>
                  </a:cubicBezTo>
                  <a:close/>
                  <a:moveTo>
                    <a:pt x="16" y="53"/>
                  </a:moveTo>
                  <a:cubicBezTo>
                    <a:pt x="15" y="52"/>
                    <a:pt x="16" y="51"/>
                    <a:pt x="17" y="51"/>
                  </a:cubicBezTo>
                  <a:cubicBezTo>
                    <a:pt x="19" y="51"/>
                    <a:pt x="22" y="50"/>
                    <a:pt x="24" y="50"/>
                  </a:cubicBezTo>
                  <a:cubicBezTo>
                    <a:pt x="25" y="49"/>
                    <a:pt x="26" y="50"/>
                    <a:pt x="26" y="51"/>
                  </a:cubicBezTo>
                  <a:cubicBezTo>
                    <a:pt x="26" y="51"/>
                    <a:pt x="26" y="52"/>
                    <a:pt x="25" y="52"/>
                  </a:cubicBezTo>
                  <a:cubicBezTo>
                    <a:pt x="23" y="53"/>
                    <a:pt x="20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6" y="54"/>
                    <a:pt x="16" y="53"/>
                  </a:cubicBezTo>
                  <a:close/>
                  <a:moveTo>
                    <a:pt x="33" y="48"/>
                  </a:moveTo>
                  <a:cubicBezTo>
                    <a:pt x="32" y="47"/>
                    <a:pt x="33" y="46"/>
                    <a:pt x="34" y="46"/>
                  </a:cubicBezTo>
                  <a:cubicBezTo>
                    <a:pt x="36" y="45"/>
                    <a:pt x="38" y="44"/>
                    <a:pt x="40" y="42"/>
                  </a:cubicBezTo>
                  <a:cubicBezTo>
                    <a:pt x="41" y="42"/>
                    <a:pt x="42" y="42"/>
                    <a:pt x="42" y="43"/>
                  </a:cubicBezTo>
                  <a:cubicBezTo>
                    <a:pt x="43" y="44"/>
                    <a:pt x="43" y="45"/>
                    <a:pt x="42" y="45"/>
                  </a:cubicBezTo>
                  <a:cubicBezTo>
                    <a:pt x="40" y="46"/>
                    <a:pt x="37" y="48"/>
                    <a:pt x="35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3" y="49"/>
                    <a:pt x="33" y="48"/>
                  </a:cubicBezTo>
                  <a:close/>
                  <a:moveTo>
                    <a:pt x="48" y="39"/>
                  </a:moveTo>
                  <a:cubicBezTo>
                    <a:pt x="48" y="38"/>
                    <a:pt x="48" y="37"/>
                    <a:pt x="48" y="37"/>
                  </a:cubicBezTo>
                  <a:cubicBezTo>
                    <a:pt x="50" y="35"/>
                    <a:pt x="52" y="33"/>
                    <a:pt x="54" y="31"/>
                  </a:cubicBezTo>
                  <a:cubicBezTo>
                    <a:pt x="55" y="31"/>
                    <a:pt x="55" y="31"/>
                    <a:pt x="56" y="31"/>
                  </a:cubicBezTo>
                  <a:cubicBezTo>
                    <a:pt x="57" y="32"/>
                    <a:pt x="57" y="33"/>
                    <a:pt x="56" y="33"/>
                  </a:cubicBezTo>
                  <a:cubicBezTo>
                    <a:pt x="54" y="35"/>
                    <a:pt x="52" y="37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8" y="39"/>
                    <a:pt x="48" y="39"/>
                  </a:cubicBezTo>
                  <a:close/>
                  <a:moveTo>
                    <a:pt x="61" y="26"/>
                  </a:moveTo>
                  <a:cubicBezTo>
                    <a:pt x="60" y="25"/>
                    <a:pt x="60" y="24"/>
                    <a:pt x="60" y="24"/>
                  </a:cubicBezTo>
                  <a:cubicBezTo>
                    <a:pt x="62" y="22"/>
                    <a:pt x="63" y="19"/>
                    <a:pt x="65" y="17"/>
                  </a:cubicBezTo>
                  <a:cubicBezTo>
                    <a:pt x="65" y="16"/>
                    <a:pt x="66" y="16"/>
                    <a:pt x="67" y="17"/>
                  </a:cubicBezTo>
                  <a:cubicBezTo>
                    <a:pt x="67" y="17"/>
                    <a:pt x="68" y="18"/>
                    <a:pt x="67" y="19"/>
                  </a:cubicBezTo>
                  <a:cubicBezTo>
                    <a:pt x="66" y="21"/>
                    <a:pt x="64" y="23"/>
                    <a:pt x="63" y="26"/>
                  </a:cubicBezTo>
                  <a:cubicBezTo>
                    <a:pt x="62" y="26"/>
                    <a:pt x="62" y="26"/>
                    <a:pt x="61" y="26"/>
                  </a:cubicBezTo>
                  <a:close/>
                  <a:moveTo>
                    <a:pt x="70" y="10"/>
                  </a:moveTo>
                  <a:cubicBezTo>
                    <a:pt x="69" y="10"/>
                    <a:pt x="69" y="9"/>
                    <a:pt x="69" y="9"/>
                  </a:cubicBezTo>
                  <a:cubicBezTo>
                    <a:pt x="71" y="4"/>
                    <a:pt x="72" y="1"/>
                    <a:pt x="72" y="1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5" y="0"/>
                    <a:pt x="75" y="1"/>
                    <a:pt x="75" y="2"/>
                  </a:cubicBezTo>
                  <a:cubicBezTo>
                    <a:pt x="75" y="2"/>
                    <a:pt x="74" y="5"/>
                    <a:pt x="72" y="10"/>
                  </a:cubicBezTo>
                  <a:cubicBezTo>
                    <a:pt x="72" y="10"/>
                    <a:pt x="71" y="11"/>
                    <a:pt x="71" y="11"/>
                  </a:cubicBezTo>
                  <a:lnTo>
                    <a:pt x="70" y="10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9" name="Freeform 132"/>
            <p:cNvSpPr>
              <a:spLocks noEditPoints="1"/>
            </p:cNvSpPr>
            <p:nvPr/>
          </p:nvSpPr>
          <p:spPr bwMode="auto">
            <a:xfrm>
              <a:off x="8859009" y="2967976"/>
              <a:ext cx="390203" cy="325169"/>
            </a:xfrm>
            <a:custGeom>
              <a:avLst/>
              <a:gdLst>
                <a:gd name="T0" fmla="*/ 0 w 61"/>
                <a:gd name="T1" fmla="*/ 50 h 51"/>
                <a:gd name="T2" fmla="*/ 1 w 61"/>
                <a:gd name="T3" fmla="*/ 48 h 51"/>
                <a:gd name="T4" fmla="*/ 9 w 61"/>
                <a:gd name="T5" fmla="*/ 47 h 51"/>
                <a:gd name="T6" fmla="*/ 11 w 61"/>
                <a:gd name="T7" fmla="*/ 48 h 51"/>
                <a:gd name="T8" fmla="*/ 9 w 61"/>
                <a:gd name="T9" fmla="*/ 50 h 51"/>
                <a:gd name="T10" fmla="*/ 1 w 61"/>
                <a:gd name="T11" fmla="*/ 51 h 51"/>
                <a:gd name="T12" fmla="*/ 1 w 61"/>
                <a:gd name="T13" fmla="*/ 51 h 51"/>
                <a:gd name="T14" fmla="*/ 0 w 61"/>
                <a:gd name="T15" fmla="*/ 50 h 51"/>
                <a:gd name="T16" fmla="*/ 17 w 61"/>
                <a:gd name="T17" fmla="*/ 46 h 51"/>
                <a:gd name="T18" fmla="*/ 18 w 61"/>
                <a:gd name="T19" fmla="*/ 44 h 51"/>
                <a:gd name="T20" fmla="*/ 26 w 61"/>
                <a:gd name="T21" fmla="*/ 41 h 51"/>
                <a:gd name="T22" fmla="*/ 28 w 61"/>
                <a:gd name="T23" fmla="*/ 42 h 51"/>
                <a:gd name="T24" fmla="*/ 27 w 61"/>
                <a:gd name="T25" fmla="*/ 44 h 51"/>
                <a:gd name="T26" fmla="*/ 19 w 61"/>
                <a:gd name="T27" fmla="*/ 47 h 51"/>
                <a:gd name="T28" fmla="*/ 19 w 61"/>
                <a:gd name="T29" fmla="*/ 47 h 51"/>
                <a:gd name="T30" fmla="*/ 17 w 61"/>
                <a:gd name="T31" fmla="*/ 46 h 51"/>
                <a:gd name="T32" fmla="*/ 34 w 61"/>
                <a:gd name="T33" fmla="*/ 38 h 51"/>
                <a:gd name="T34" fmla="*/ 34 w 61"/>
                <a:gd name="T35" fmla="*/ 36 h 51"/>
                <a:gd name="T36" fmla="*/ 40 w 61"/>
                <a:gd name="T37" fmla="*/ 31 h 51"/>
                <a:gd name="T38" fmla="*/ 42 w 61"/>
                <a:gd name="T39" fmla="*/ 31 h 51"/>
                <a:gd name="T40" fmla="*/ 42 w 61"/>
                <a:gd name="T41" fmla="*/ 33 h 51"/>
                <a:gd name="T42" fmla="*/ 36 w 61"/>
                <a:gd name="T43" fmla="*/ 39 h 51"/>
                <a:gd name="T44" fmla="*/ 35 w 61"/>
                <a:gd name="T45" fmla="*/ 39 h 51"/>
                <a:gd name="T46" fmla="*/ 34 w 61"/>
                <a:gd name="T47" fmla="*/ 38 h 51"/>
                <a:gd name="T48" fmla="*/ 47 w 61"/>
                <a:gd name="T49" fmla="*/ 26 h 51"/>
                <a:gd name="T50" fmla="*/ 47 w 61"/>
                <a:gd name="T51" fmla="*/ 24 h 51"/>
                <a:gd name="T52" fmla="*/ 51 w 61"/>
                <a:gd name="T53" fmla="*/ 18 h 51"/>
                <a:gd name="T54" fmla="*/ 53 w 61"/>
                <a:gd name="T55" fmla="*/ 17 h 51"/>
                <a:gd name="T56" fmla="*/ 54 w 61"/>
                <a:gd name="T57" fmla="*/ 19 h 51"/>
                <a:gd name="T58" fmla="*/ 49 w 61"/>
                <a:gd name="T59" fmla="*/ 26 h 51"/>
                <a:gd name="T60" fmla="*/ 48 w 61"/>
                <a:gd name="T61" fmla="*/ 27 h 51"/>
                <a:gd name="T62" fmla="*/ 47 w 61"/>
                <a:gd name="T63" fmla="*/ 26 h 51"/>
                <a:gd name="T64" fmla="*/ 56 w 61"/>
                <a:gd name="T65" fmla="*/ 11 h 51"/>
                <a:gd name="T66" fmla="*/ 55 w 61"/>
                <a:gd name="T67" fmla="*/ 9 h 51"/>
                <a:gd name="T68" fmla="*/ 58 w 61"/>
                <a:gd name="T69" fmla="*/ 2 h 51"/>
                <a:gd name="T70" fmla="*/ 58 w 61"/>
                <a:gd name="T71" fmla="*/ 2 h 51"/>
                <a:gd name="T72" fmla="*/ 60 w 61"/>
                <a:gd name="T73" fmla="*/ 0 h 51"/>
                <a:gd name="T74" fmla="*/ 61 w 61"/>
                <a:gd name="T75" fmla="*/ 2 h 51"/>
                <a:gd name="T76" fmla="*/ 58 w 61"/>
                <a:gd name="T77" fmla="*/ 10 h 51"/>
                <a:gd name="T78" fmla="*/ 57 w 61"/>
                <a:gd name="T79" fmla="*/ 11 h 51"/>
                <a:gd name="T80" fmla="*/ 56 w 61"/>
                <a:gd name="T81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51">
                  <a:moveTo>
                    <a:pt x="0" y="50"/>
                  </a:moveTo>
                  <a:cubicBezTo>
                    <a:pt x="0" y="49"/>
                    <a:pt x="0" y="48"/>
                    <a:pt x="1" y="48"/>
                  </a:cubicBezTo>
                  <a:cubicBezTo>
                    <a:pt x="4" y="48"/>
                    <a:pt x="6" y="47"/>
                    <a:pt x="9" y="47"/>
                  </a:cubicBezTo>
                  <a:cubicBezTo>
                    <a:pt x="10" y="47"/>
                    <a:pt x="10" y="47"/>
                    <a:pt x="11" y="48"/>
                  </a:cubicBezTo>
                  <a:cubicBezTo>
                    <a:pt x="11" y="49"/>
                    <a:pt x="10" y="50"/>
                    <a:pt x="9" y="50"/>
                  </a:cubicBezTo>
                  <a:cubicBezTo>
                    <a:pt x="7" y="50"/>
                    <a:pt x="4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0" y="50"/>
                    <a:pt x="0" y="50"/>
                  </a:cubicBezTo>
                  <a:close/>
                  <a:moveTo>
                    <a:pt x="17" y="46"/>
                  </a:moveTo>
                  <a:cubicBezTo>
                    <a:pt x="17" y="45"/>
                    <a:pt x="18" y="44"/>
                    <a:pt x="18" y="44"/>
                  </a:cubicBezTo>
                  <a:cubicBezTo>
                    <a:pt x="21" y="43"/>
                    <a:pt x="23" y="42"/>
                    <a:pt x="26" y="41"/>
                  </a:cubicBezTo>
                  <a:cubicBezTo>
                    <a:pt x="26" y="41"/>
                    <a:pt x="27" y="41"/>
                    <a:pt x="28" y="42"/>
                  </a:cubicBezTo>
                  <a:cubicBezTo>
                    <a:pt x="28" y="43"/>
                    <a:pt x="28" y="44"/>
                    <a:pt x="27" y="44"/>
                  </a:cubicBezTo>
                  <a:cubicBezTo>
                    <a:pt x="24" y="45"/>
                    <a:pt x="22" y="46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7"/>
                    <a:pt x="18" y="47"/>
                    <a:pt x="17" y="46"/>
                  </a:cubicBezTo>
                  <a:close/>
                  <a:moveTo>
                    <a:pt x="34" y="38"/>
                  </a:moveTo>
                  <a:cubicBezTo>
                    <a:pt x="33" y="38"/>
                    <a:pt x="33" y="37"/>
                    <a:pt x="34" y="36"/>
                  </a:cubicBezTo>
                  <a:cubicBezTo>
                    <a:pt x="36" y="35"/>
                    <a:pt x="38" y="33"/>
                    <a:pt x="40" y="31"/>
                  </a:cubicBezTo>
                  <a:cubicBezTo>
                    <a:pt x="41" y="31"/>
                    <a:pt x="41" y="31"/>
                    <a:pt x="42" y="31"/>
                  </a:cubicBezTo>
                  <a:cubicBezTo>
                    <a:pt x="43" y="32"/>
                    <a:pt x="43" y="33"/>
                    <a:pt x="42" y="33"/>
                  </a:cubicBezTo>
                  <a:cubicBezTo>
                    <a:pt x="40" y="35"/>
                    <a:pt x="38" y="37"/>
                    <a:pt x="36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39"/>
                    <a:pt x="34" y="39"/>
                    <a:pt x="34" y="38"/>
                  </a:cubicBezTo>
                  <a:close/>
                  <a:moveTo>
                    <a:pt x="47" y="26"/>
                  </a:moveTo>
                  <a:cubicBezTo>
                    <a:pt x="46" y="26"/>
                    <a:pt x="46" y="25"/>
                    <a:pt x="47" y="24"/>
                  </a:cubicBezTo>
                  <a:cubicBezTo>
                    <a:pt x="48" y="22"/>
                    <a:pt x="50" y="20"/>
                    <a:pt x="51" y="18"/>
                  </a:cubicBezTo>
                  <a:cubicBezTo>
                    <a:pt x="51" y="17"/>
                    <a:pt x="52" y="17"/>
                    <a:pt x="53" y="17"/>
                  </a:cubicBezTo>
                  <a:cubicBezTo>
                    <a:pt x="54" y="18"/>
                    <a:pt x="54" y="18"/>
                    <a:pt x="54" y="19"/>
                  </a:cubicBezTo>
                  <a:cubicBezTo>
                    <a:pt x="52" y="21"/>
                    <a:pt x="51" y="24"/>
                    <a:pt x="49" y="26"/>
                  </a:cubicBezTo>
                  <a:cubicBezTo>
                    <a:pt x="49" y="26"/>
                    <a:pt x="48" y="27"/>
                    <a:pt x="48" y="27"/>
                  </a:cubicBezTo>
                  <a:lnTo>
                    <a:pt x="47" y="26"/>
                  </a:lnTo>
                  <a:close/>
                  <a:moveTo>
                    <a:pt x="56" y="11"/>
                  </a:moveTo>
                  <a:cubicBezTo>
                    <a:pt x="55" y="11"/>
                    <a:pt x="55" y="10"/>
                    <a:pt x="55" y="9"/>
                  </a:cubicBezTo>
                  <a:cubicBezTo>
                    <a:pt x="57" y="4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0"/>
                    <a:pt x="60" y="0"/>
                  </a:cubicBezTo>
                  <a:cubicBezTo>
                    <a:pt x="60" y="1"/>
                    <a:pt x="61" y="1"/>
                    <a:pt x="61" y="2"/>
                  </a:cubicBezTo>
                  <a:cubicBezTo>
                    <a:pt x="61" y="2"/>
                    <a:pt x="60" y="5"/>
                    <a:pt x="58" y="10"/>
                  </a:cubicBezTo>
                  <a:cubicBezTo>
                    <a:pt x="58" y="11"/>
                    <a:pt x="57" y="11"/>
                    <a:pt x="57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0" name="Freeform 133"/>
            <p:cNvSpPr>
              <a:spLocks noEditPoints="1"/>
            </p:cNvSpPr>
            <p:nvPr/>
          </p:nvSpPr>
          <p:spPr bwMode="auto">
            <a:xfrm>
              <a:off x="9652963" y="3967871"/>
              <a:ext cx="693694" cy="300782"/>
            </a:xfrm>
            <a:custGeom>
              <a:avLst/>
              <a:gdLst>
                <a:gd name="T0" fmla="*/ 99 w 108"/>
                <a:gd name="T1" fmla="*/ 47 h 47"/>
                <a:gd name="T2" fmla="*/ 98 w 108"/>
                <a:gd name="T3" fmla="*/ 45 h 47"/>
                <a:gd name="T4" fmla="*/ 99 w 108"/>
                <a:gd name="T5" fmla="*/ 44 h 47"/>
                <a:gd name="T6" fmla="*/ 102 w 108"/>
                <a:gd name="T7" fmla="*/ 44 h 47"/>
                <a:gd name="T8" fmla="*/ 107 w 108"/>
                <a:gd name="T9" fmla="*/ 44 h 47"/>
                <a:gd name="T10" fmla="*/ 108 w 108"/>
                <a:gd name="T11" fmla="*/ 45 h 47"/>
                <a:gd name="T12" fmla="*/ 107 w 108"/>
                <a:gd name="T13" fmla="*/ 47 h 47"/>
                <a:gd name="T14" fmla="*/ 102 w 108"/>
                <a:gd name="T15" fmla="*/ 47 h 47"/>
                <a:gd name="T16" fmla="*/ 99 w 108"/>
                <a:gd name="T17" fmla="*/ 47 h 47"/>
                <a:gd name="T18" fmla="*/ 89 w 108"/>
                <a:gd name="T19" fmla="*/ 46 h 47"/>
                <a:gd name="T20" fmla="*/ 81 w 108"/>
                <a:gd name="T21" fmla="*/ 44 h 47"/>
                <a:gd name="T22" fmla="*/ 80 w 108"/>
                <a:gd name="T23" fmla="*/ 43 h 47"/>
                <a:gd name="T24" fmla="*/ 82 w 108"/>
                <a:gd name="T25" fmla="*/ 41 h 47"/>
                <a:gd name="T26" fmla="*/ 90 w 108"/>
                <a:gd name="T27" fmla="*/ 43 h 47"/>
                <a:gd name="T28" fmla="*/ 91 w 108"/>
                <a:gd name="T29" fmla="*/ 45 h 47"/>
                <a:gd name="T30" fmla="*/ 89 w 108"/>
                <a:gd name="T31" fmla="*/ 46 h 47"/>
                <a:gd name="T32" fmla="*/ 72 w 108"/>
                <a:gd name="T33" fmla="*/ 42 h 47"/>
                <a:gd name="T34" fmla="*/ 64 w 108"/>
                <a:gd name="T35" fmla="*/ 39 h 47"/>
                <a:gd name="T36" fmla="*/ 63 w 108"/>
                <a:gd name="T37" fmla="*/ 37 h 47"/>
                <a:gd name="T38" fmla="*/ 65 w 108"/>
                <a:gd name="T39" fmla="*/ 36 h 47"/>
                <a:gd name="T40" fmla="*/ 72 w 108"/>
                <a:gd name="T41" fmla="*/ 39 h 47"/>
                <a:gd name="T42" fmla="*/ 73 w 108"/>
                <a:gd name="T43" fmla="*/ 41 h 47"/>
                <a:gd name="T44" fmla="*/ 72 w 108"/>
                <a:gd name="T45" fmla="*/ 42 h 47"/>
                <a:gd name="T46" fmla="*/ 55 w 108"/>
                <a:gd name="T47" fmla="*/ 35 h 47"/>
                <a:gd name="T48" fmla="*/ 47 w 108"/>
                <a:gd name="T49" fmla="*/ 32 h 47"/>
                <a:gd name="T50" fmla="*/ 47 w 108"/>
                <a:gd name="T51" fmla="*/ 30 h 47"/>
                <a:gd name="T52" fmla="*/ 49 w 108"/>
                <a:gd name="T53" fmla="*/ 29 h 47"/>
                <a:gd name="T54" fmla="*/ 56 w 108"/>
                <a:gd name="T55" fmla="*/ 32 h 47"/>
                <a:gd name="T56" fmla="*/ 57 w 108"/>
                <a:gd name="T57" fmla="*/ 34 h 47"/>
                <a:gd name="T58" fmla="*/ 55 w 108"/>
                <a:gd name="T59" fmla="*/ 35 h 47"/>
                <a:gd name="T60" fmla="*/ 38 w 108"/>
                <a:gd name="T61" fmla="*/ 27 h 47"/>
                <a:gd name="T62" fmla="*/ 31 w 108"/>
                <a:gd name="T63" fmla="*/ 23 h 47"/>
                <a:gd name="T64" fmla="*/ 31 w 108"/>
                <a:gd name="T65" fmla="*/ 23 h 47"/>
                <a:gd name="T66" fmla="*/ 31 w 108"/>
                <a:gd name="T67" fmla="*/ 21 h 47"/>
                <a:gd name="T68" fmla="*/ 33 w 108"/>
                <a:gd name="T69" fmla="*/ 21 h 47"/>
                <a:gd name="T70" fmla="*/ 40 w 108"/>
                <a:gd name="T71" fmla="*/ 25 h 47"/>
                <a:gd name="T72" fmla="*/ 40 w 108"/>
                <a:gd name="T73" fmla="*/ 27 h 47"/>
                <a:gd name="T74" fmla="*/ 39 w 108"/>
                <a:gd name="T75" fmla="*/ 27 h 47"/>
                <a:gd name="T76" fmla="*/ 38 w 108"/>
                <a:gd name="T77" fmla="*/ 27 h 47"/>
                <a:gd name="T78" fmla="*/ 23 w 108"/>
                <a:gd name="T79" fmla="*/ 18 h 47"/>
                <a:gd name="T80" fmla="*/ 16 w 108"/>
                <a:gd name="T81" fmla="*/ 14 h 47"/>
                <a:gd name="T82" fmla="*/ 15 w 108"/>
                <a:gd name="T83" fmla="*/ 12 h 47"/>
                <a:gd name="T84" fmla="*/ 17 w 108"/>
                <a:gd name="T85" fmla="*/ 11 h 47"/>
                <a:gd name="T86" fmla="*/ 24 w 108"/>
                <a:gd name="T87" fmla="*/ 16 h 47"/>
                <a:gd name="T88" fmla="*/ 25 w 108"/>
                <a:gd name="T89" fmla="*/ 18 h 47"/>
                <a:gd name="T90" fmla="*/ 23 w 108"/>
                <a:gd name="T91" fmla="*/ 18 h 47"/>
                <a:gd name="T92" fmla="*/ 8 w 108"/>
                <a:gd name="T93" fmla="*/ 8 h 47"/>
                <a:gd name="T94" fmla="*/ 1 w 108"/>
                <a:gd name="T95" fmla="*/ 3 h 47"/>
                <a:gd name="T96" fmla="*/ 1 w 108"/>
                <a:gd name="T97" fmla="*/ 1 h 47"/>
                <a:gd name="T98" fmla="*/ 3 w 108"/>
                <a:gd name="T99" fmla="*/ 1 h 47"/>
                <a:gd name="T100" fmla="*/ 9 w 108"/>
                <a:gd name="T101" fmla="*/ 6 h 47"/>
                <a:gd name="T102" fmla="*/ 10 w 108"/>
                <a:gd name="T103" fmla="*/ 8 h 47"/>
                <a:gd name="T104" fmla="*/ 8 w 108"/>
                <a:gd name="T105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" h="47">
                  <a:moveTo>
                    <a:pt x="99" y="47"/>
                  </a:moveTo>
                  <a:cubicBezTo>
                    <a:pt x="99" y="47"/>
                    <a:pt x="98" y="46"/>
                    <a:pt x="98" y="45"/>
                  </a:cubicBezTo>
                  <a:cubicBezTo>
                    <a:pt x="98" y="45"/>
                    <a:pt x="99" y="44"/>
                    <a:pt x="99" y="44"/>
                  </a:cubicBezTo>
                  <a:cubicBezTo>
                    <a:pt x="100" y="44"/>
                    <a:pt x="101" y="44"/>
                    <a:pt x="102" y="44"/>
                  </a:cubicBezTo>
                  <a:cubicBezTo>
                    <a:pt x="103" y="44"/>
                    <a:pt x="105" y="44"/>
                    <a:pt x="107" y="44"/>
                  </a:cubicBezTo>
                  <a:cubicBezTo>
                    <a:pt x="107" y="44"/>
                    <a:pt x="108" y="44"/>
                    <a:pt x="108" y="45"/>
                  </a:cubicBezTo>
                  <a:cubicBezTo>
                    <a:pt x="108" y="46"/>
                    <a:pt x="108" y="47"/>
                    <a:pt x="107" y="47"/>
                  </a:cubicBezTo>
                  <a:cubicBezTo>
                    <a:pt x="105" y="47"/>
                    <a:pt x="104" y="47"/>
                    <a:pt x="102" y="47"/>
                  </a:cubicBezTo>
                  <a:cubicBezTo>
                    <a:pt x="101" y="47"/>
                    <a:pt x="100" y="47"/>
                    <a:pt x="99" y="47"/>
                  </a:cubicBezTo>
                  <a:close/>
                  <a:moveTo>
                    <a:pt x="89" y="46"/>
                  </a:moveTo>
                  <a:cubicBezTo>
                    <a:pt x="87" y="46"/>
                    <a:pt x="84" y="45"/>
                    <a:pt x="81" y="44"/>
                  </a:cubicBezTo>
                  <a:cubicBezTo>
                    <a:pt x="80" y="44"/>
                    <a:pt x="80" y="43"/>
                    <a:pt x="80" y="43"/>
                  </a:cubicBezTo>
                  <a:cubicBezTo>
                    <a:pt x="80" y="42"/>
                    <a:pt x="81" y="41"/>
                    <a:pt x="82" y="41"/>
                  </a:cubicBezTo>
                  <a:cubicBezTo>
                    <a:pt x="85" y="42"/>
                    <a:pt x="87" y="43"/>
                    <a:pt x="90" y="43"/>
                  </a:cubicBezTo>
                  <a:cubicBezTo>
                    <a:pt x="91" y="43"/>
                    <a:pt x="91" y="44"/>
                    <a:pt x="91" y="45"/>
                  </a:cubicBezTo>
                  <a:cubicBezTo>
                    <a:pt x="91" y="45"/>
                    <a:pt x="90" y="46"/>
                    <a:pt x="89" y="46"/>
                  </a:cubicBezTo>
                  <a:close/>
                  <a:moveTo>
                    <a:pt x="72" y="42"/>
                  </a:moveTo>
                  <a:cubicBezTo>
                    <a:pt x="69" y="41"/>
                    <a:pt x="66" y="40"/>
                    <a:pt x="64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6"/>
                    <a:pt x="64" y="36"/>
                    <a:pt x="65" y="36"/>
                  </a:cubicBezTo>
                  <a:cubicBezTo>
                    <a:pt x="67" y="37"/>
                    <a:pt x="70" y="38"/>
                    <a:pt x="72" y="39"/>
                  </a:cubicBezTo>
                  <a:cubicBezTo>
                    <a:pt x="73" y="39"/>
                    <a:pt x="74" y="40"/>
                    <a:pt x="73" y="41"/>
                  </a:cubicBezTo>
                  <a:cubicBezTo>
                    <a:pt x="73" y="41"/>
                    <a:pt x="73" y="42"/>
                    <a:pt x="72" y="42"/>
                  </a:cubicBezTo>
                  <a:close/>
                  <a:moveTo>
                    <a:pt x="55" y="35"/>
                  </a:moveTo>
                  <a:cubicBezTo>
                    <a:pt x="52" y="34"/>
                    <a:pt x="50" y="33"/>
                    <a:pt x="47" y="32"/>
                  </a:cubicBezTo>
                  <a:cubicBezTo>
                    <a:pt x="46" y="31"/>
                    <a:pt x="46" y="31"/>
                    <a:pt x="47" y="30"/>
                  </a:cubicBezTo>
                  <a:cubicBezTo>
                    <a:pt x="47" y="29"/>
                    <a:pt x="48" y="29"/>
                    <a:pt x="49" y="29"/>
                  </a:cubicBezTo>
                  <a:cubicBezTo>
                    <a:pt x="51" y="30"/>
                    <a:pt x="53" y="31"/>
                    <a:pt x="56" y="32"/>
                  </a:cubicBezTo>
                  <a:cubicBezTo>
                    <a:pt x="57" y="33"/>
                    <a:pt x="57" y="34"/>
                    <a:pt x="57" y="34"/>
                  </a:cubicBezTo>
                  <a:cubicBezTo>
                    <a:pt x="56" y="35"/>
                    <a:pt x="56" y="35"/>
                    <a:pt x="55" y="35"/>
                  </a:cubicBezTo>
                  <a:close/>
                  <a:moveTo>
                    <a:pt x="38" y="27"/>
                  </a:moveTo>
                  <a:cubicBezTo>
                    <a:pt x="36" y="26"/>
                    <a:pt x="33" y="25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0" y="22"/>
                    <a:pt x="31" y="21"/>
                  </a:cubicBezTo>
                  <a:cubicBezTo>
                    <a:pt x="31" y="20"/>
                    <a:pt x="32" y="20"/>
                    <a:pt x="33" y="21"/>
                  </a:cubicBezTo>
                  <a:cubicBezTo>
                    <a:pt x="35" y="22"/>
                    <a:pt x="37" y="23"/>
                    <a:pt x="40" y="25"/>
                  </a:cubicBezTo>
                  <a:cubicBezTo>
                    <a:pt x="40" y="25"/>
                    <a:pt x="41" y="26"/>
                    <a:pt x="40" y="27"/>
                  </a:cubicBezTo>
                  <a:cubicBezTo>
                    <a:pt x="40" y="27"/>
                    <a:pt x="40" y="27"/>
                    <a:pt x="39" y="27"/>
                  </a:cubicBezTo>
                  <a:lnTo>
                    <a:pt x="38" y="27"/>
                  </a:lnTo>
                  <a:close/>
                  <a:moveTo>
                    <a:pt x="23" y="18"/>
                  </a:moveTo>
                  <a:cubicBezTo>
                    <a:pt x="20" y="17"/>
                    <a:pt x="18" y="15"/>
                    <a:pt x="16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20" y="13"/>
                    <a:pt x="22" y="14"/>
                    <a:pt x="24" y="16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4" y="18"/>
                    <a:pt x="24" y="18"/>
                    <a:pt x="23" y="18"/>
                  </a:cubicBezTo>
                  <a:close/>
                  <a:moveTo>
                    <a:pt x="8" y="8"/>
                  </a:moveTo>
                  <a:cubicBezTo>
                    <a:pt x="3" y="5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5" y="3"/>
                    <a:pt x="9" y="6"/>
                  </a:cubicBezTo>
                  <a:cubicBezTo>
                    <a:pt x="10" y="6"/>
                    <a:pt x="10" y="7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1" name="Freeform 134"/>
            <p:cNvSpPr>
              <a:spLocks/>
            </p:cNvSpPr>
            <p:nvPr/>
          </p:nvSpPr>
          <p:spPr bwMode="auto">
            <a:xfrm>
              <a:off x="7869951" y="3100753"/>
              <a:ext cx="821053" cy="918604"/>
            </a:xfrm>
            <a:custGeom>
              <a:avLst/>
              <a:gdLst>
                <a:gd name="T0" fmla="*/ 294 w 303"/>
                <a:gd name="T1" fmla="*/ 36 h 339"/>
                <a:gd name="T2" fmla="*/ 185 w 303"/>
                <a:gd name="T3" fmla="*/ 76 h 339"/>
                <a:gd name="T4" fmla="*/ 81 w 303"/>
                <a:gd name="T5" fmla="*/ 0 h 339"/>
                <a:gd name="T6" fmla="*/ 107 w 303"/>
                <a:gd name="T7" fmla="*/ 123 h 339"/>
                <a:gd name="T8" fmla="*/ 0 w 303"/>
                <a:gd name="T9" fmla="*/ 147 h 339"/>
                <a:gd name="T10" fmla="*/ 119 w 303"/>
                <a:gd name="T11" fmla="*/ 206 h 339"/>
                <a:gd name="T12" fmla="*/ 121 w 303"/>
                <a:gd name="T13" fmla="*/ 339 h 339"/>
                <a:gd name="T14" fmla="*/ 206 w 303"/>
                <a:gd name="T15" fmla="*/ 234 h 339"/>
                <a:gd name="T16" fmla="*/ 303 w 303"/>
                <a:gd name="T17" fmla="*/ 279 h 339"/>
                <a:gd name="T18" fmla="*/ 242 w 303"/>
                <a:gd name="T19" fmla="*/ 135 h 339"/>
                <a:gd name="T20" fmla="*/ 294 w 303"/>
                <a:gd name="T21" fmla="*/ 3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339">
                  <a:moveTo>
                    <a:pt x="294" y="36"/>
                  </a:moveTo>
                  <a:lnTo>
                    <a:pt x="185" y="76"/>
                  </a:lnTo>
                  <a:lnTo>
                    <a:pt x="81" y="0"/>
                  </a:lnTo>
                  <a:lnTo>
                    <a:pt x="107" y="123"/>
                  </a:lnTo>
                  <a:lnTo>
                    <a:pt x="0" y="147"/>
                  </a:lnTo>
                  <a:lnTo>
                    <a:pt x="119" y="206"/>
                  </a:lnTo>
                  <a:lnTo>
                    <a:pt x="121" y="339"/>
                  </a:lnTo>
                  <a:lnTo>
                    <a:pt x="206" y="234"/>
                  </a:lnTo>
                  <a:lnTo>
                    <a:pt x="303" y="279"/>
                  </a:lnTo>
                  <a:lnTo>
                    <a:pt x="242" y="135"/>
                  </a:lnTo>
                  <a:lnTo>
                    <a:pt x="294" y="36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2" name="Freeform 135"/>
            <p:cNvSpPr>
              <a:spLocks noEditPoints="1"/>
            </p:cNvSpPr>
            <p:nvPr/>
          </p:nvSpPr>
          <p:spPr bwMode="auto">
            <a:xfrm>
              <a:off x="7864532" y="3089914"/>
              <a:ext cx="834601" cy="940282"/>
            </a:xfrm>
            <a:custGeom>
              <a:avLst/>
              <a:gdLst>
                <a:gd name="T0" fmla="*/ 51 w 130"/>
                <a:gd name="T1" fmla="*/ 146 h 147"/>
                <a:gd name="T2" fmla="*/ 50 w 130"/>
                <a:gd name="T3" fmla="*/ 145 h 147"/>
                <a:gd name="T4" fmla="*/ 49 w 130"/>
                <a:gd name="T5" fmla="*/ 90 h 147"/>
                <a:gd name="T6" fmla="*/ 1 w 130"/>
                <a:gd name="T7" fmla="*/ 66 h 147"/>
                <a:gd name="T8" fmla="*/ 0 w 130"/>
                <a:gd name="T9" fmla="*/ 64 h 147"/>
                <a:gd name="T10" fmla="*/ 1 w 130"/>
                <a:gd name="T11" fmla="*/ 63 h 147"/>
                <a:gd name="T12" fmla="*/ 45 w 130"/>
                <a:gd name="T13" fmla="*/ 53 h 147"/>
                <a:gd name="T14" fmla="*/ 33 w 130"/>
                <a:gd name="T15" fmla="*/ 2 h 147"/>
                <a:gd name="T16" fmla="*/ 34 w 130"/>
                <a:gd name="T17" fmla="*/ 1 h 147"/>
                <a:gd name="T18" fmla="*/ 36 w 130"/>
                <a:gd name="T19" fmla="*/ 1 h 147"/>
                <a:gd name="T20" fmla="*/ 79 w 130"/>
                <a:gd name="T21" fmla="*/ 33 h 147"/>
                <a:gd name="T22" fmla="*/ 125 w 130"/>
                <a:gd name="T23" fmla="*/ 15 h 147"/>
                <a:gd name="T24" fmla="*/ 126 w 130"/>
                <a:gd name="T25" fmla="*/ 16 h 147"/>
                <a:gd name="T26" fmla="*/ 126 w 130"/>
                <a:gd name="T27" fmla="*/ 17 h 147"/>
                <a:gd name="T28" fmla="*/ 105 w 130"/>
                <a:gd name="T29" fmla="*/ 59 h 147"/>
                <a:gd name="T30" fmla="*/ 130 w 130"/>
                <a:gd name="T31" fmla="*/ 120 h 147"/>
                <a:gd name="T32" fmla="*/ 130 w 130"/>
                <a:gd name="T33" fmla="*/ 121 h 147"/>
                <a:gd name="T34" fmla="*/ 128 w 130"/>
                <a:gd name="T35" fmla="*/ 121 h 147"/>
                <a:gd name="T36" fmla="*/ 88 w 130"/>
                <a:gd name="T37" fmla="*/ 103 h 147"/>
                <a:gd name="T38" fmla="*/ 53 w 130"/>
                <a:gd name="T39" fmla="*/ 146 h 147"/>
                <a:gd name="T40" fmla="*/ 52 w 130"/>
                <a:gd name="T41" fmla="*/ 147 h 147"/>
                <a:gd name="T42" fmla="*/ 51 w 130"/>
                <a:gd name="T43" fmla="*/ 146 h 147"/>
                <a:gd name="T44" fmla="*/ 48 w 130"/>
                <a:gd name="T45" fmla="*/ 54 h 147"/>
                <a:gd name="T46" fmla="*/ 48 w 130"/>
                <a:gd name="T47" fmla="*/ 55 h 147"/>
                <a:gd name="T48" fmla="*/ 47 w 130"/>
                <a:gd name="T49" fmla="*/ 56 h 147"/>
                <a:gd name="T50" fmla="*/ 6 w 130"/>
                <a:gd name="T51" fmla="*/ 65 h 147"/>
                <a:gd name="T52" fmla="*/ 52 w 130"/>
                <a:gd name="T53" fmla="*/ 88 h 147"/>
                <a:gd name="T54" fmla="*/ 52 w 130"/>
                <a:gd name="T55" fmla="*/ 89 h 147"/>
                <a:gd name="T56" fmla="*/ 53 w 130"/>
                <a:gd name="T57" fmla="*/ 141 h 147"/>
                <a:gd name="T58" fmla="*/ 87 w 130"/>
                <a:gd name="T59" fmla="*/ 100 h 147"/>
                <a:gd name="T60" fmla="*/ 89 w 130"/>
                <a:gd name="T61" fmla="*/ 100 h 147"/>
                <a:gd name="T62" fmla="*/ 126 w 130"/>
                <a:gd name="T63" fmla="*/ 117 h 147"/>
                <a:gd name="T64" fmla="*/ 102 w 130"/>
                <a:gd name="T65" fmla="*/ 59 h 147"/>
                <a:gd name="T66" fmla="*/ 102 w 130"/>
                <a:gd name="T67" fmla="*/ 58 h 147"/>
                <a:gd name="T68" fmla="*/ 122 w 130"/>
                <a:gd name="T69" fmla="*/ 19 h 147"/>
                <a:gd name="T70" fmla="*/ 79 w 130"/>
                <a:gd name="T71" fmla="*/ 36 h 147"/>
                <a:gd name="T72" fmla="*/ 78 w 130"/>
                <a:gd name="T73" fmla="*/ 36 h 147"/>
                <a:gd name="T74" fmla="*/ 37 w 130"/>
                <a:gd name="T75" fmla="*/ 6 h 147"/>
                <a:gd name="T76" fmla="*/ 48 w 130"/>
                <a:gd name="T77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47">
                  <a:moveTo>
                    <a:pt x="51" y="146"/>
                  </a:moveTo>
                  <a:cubicBezTo>
                    <a:pt x="51" y="146"/>
                    <a:pt x="50" y="146"/>
                    <a:pt x="50" y="145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5"/>
                    <a:pt x="0" y="65"/>
                    <a:pt x="0" y="64"/>
                  </a:cubicBezTo>
                  <a:cubicBezTo>
                    <a:pt x="0" y="64"/>
                    <a:pt x="1" y="63"/>
                    <a:pt x="1" y="6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1"/>
                    <a:pt x="34" y="1"/>
                  </a:cubicBezTo>
                  <a:cubicBezTo>
                    <a:pt x="34" y="0"/>
                    <a:pt x="35" y="1"/>
                    <a:pt x="36" y="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6" y="15"/>
                    <a:pt x="126" y="16"/>
                  </a:cubicBezTo>
                  <a:cubicBezTo>
                    <a:pt x="127" y="16"/>
                    <a:pt x="127" y="17"/>
                    <a:pt x="126" y="17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1"/>
                    <a:pt x="130" y="121"/>
                  </a:cubicBezTo>
                  <a:cubicBezTo>
                    <a:pt x="129" y="122"/>
                    <a:pt x="129" y="122"/>
                    <a:pt x="128" y="121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2" y="146"/>
                    <a:pt x="52" y="147"/>
                    <a:pt x="52" y="147"/>
                  </a:cubicBezTo>
                  <a:lnTo>
                    <a:pt x="51" y="146"/>
                  </a:lnTo>
                  <a:close/>
                  <a:moveTo>
                    <a:pt x="48" y="54"/>
                  </a:moveTo>
                  <a:cubicBezTo>
                    <a:pt x="48" y="54"/>
                    <a:pt x="48" y="55"/>
                    <a:pt x="48" y="55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2" y="89"/>
                    <a:pt x="52" y="89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0"/>
                    <a:pt x="88" y="100"/>
                    <a:pt x="89" y="100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8"/>
                    <a:pt x="102" y="58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6"/>
                    <a:pt x="78" y="36"/>
                    <a:pt x="78" y="3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48" y="5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4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蓝色卡通教师公开课培训课件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640</Words>
  <PresentationFormat>Custom</PresentationFormat>
  <Paragraphs>63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TIẾT 25-26</vt:lpstr>
      <vt:lpstr>PowerPoint Presentation</vt:lpstr>
      <vt:lpstr>THẢO LUẬN NHÓM THEO CẶP</vt:lpstr>
      <vt:lpstr>PowerPoint Presentation</vt:lpstr>
      <vt:lpstr>PowerPoint Presentation</vt:lpstr>
      <vt:lpstr>PowerPoint Presentation</vt:lpstr>
      <vt:lpstr>Thực hành viết theo các bước</vt:lpstr>
      <vt:lpstr>PowerPoint Presentation</vt:lpstr>
      <vt:lpstr>PowerPoint Presentation</vt:lpstr>
      <vt:lpstr>CHẤM, CHỮA BÀI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2015-12-01T09:06:39Z</dcterms:created>
  <dcterms:modified xsi:type="dcterms:W3CDTF">2021-09-24T13:12:24Z</dcterms:modified>
</cp:coreProperties>
</file>