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90" r:id="rId18"/>
    <p:sldId id="277" r:id="rId19"/>
    <p:sldId id="278" r:id="rId20"/>
    <p:sldId id="279" r:id="rId21"/>
    <p:sldId id="280" r:id="rId22"/>
    <p:sldId id="281" r:id="rId23"/>
    <p:sldId id="283" r:id="rId24"/>
    <p:sldId id="282" r:id="rId25"/>
    <p:sldId id="284" r:id="rId26"/>
    <p:sldId id="285" r:id="rId27"/>
    <p:sldId id="291"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97" autoAdjust="0"/>
    <p:restoredTop sz="95226" autoAdjust="0"/>
  </p:normalViewPr>
  <p:slideViewPr>
    <p:cSldViewPr snapToGrid="0" showGuides="1">
      <p:cViewPr varScale="1">
        <p:scale>
          <a:sx n="122" d="100"/>
          <a:sy n="122" d="100"/>
        </p:scale>
        <p:origin x="230" y="82"/>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07925"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07925"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1985059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0593"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69"/>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69"/>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1161"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3907"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1356"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48589"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2453"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3688243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dirty="0" err="1">
                <a:solidFill>
                  <a:schemeClr val="bg2"/>
                </a:solidFill>
                <a:ea typeface="Times New Roman" panose="02020603050405020304" pitchFamily="18" charset="0"/>
                <a:cs typeface="Raleway" panose="020B0503030101060003" pitchFamily="34" charset="0"/>
              </a:rPr>
              <a:t>Pellentesque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ullamcorper</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orci</a:t>
            </a:r>
            <a:r>
              <a:rPr lang="en-US" sz="1400" dirty="0">
                <a:solidFill>
                  <a:schemeClr val="bg2"/>
                </a:solidFill>
                <a:ea typeface="Times New Roman" panose="02020603050405020304" pitchFamily="18" charset="0"/>
                <a:cs typeface="Raleway" panose="020B0503030101060003" pitchFamily="34" charset="0"/>
              </a:rPr>
              <a:t> mi, </a:t>
            </a:r>
            <a:r>
              <a:rPr lang="en-US" sz="1400" dirty="0" err="1">
                <a:solidFill>
                  <a:schemeClr val="bg2"/>
                </a:solidFill>
                <a:ea typeface="Times New Roman" panose="02020603050405020304" pitchFamily="18" charset="0"/>
                <a:cs typeface="Raleway" panose="020B0503030101060003" pitchFamily="34" charset="0"/>
              </a:rPr>
              <a:t>ut</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bibendum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odio</a:t>
            </a:r>
            <a:r>
              <a:rPr lang="en-US" sz="1400" dirty="0">
                <a:solidFill>
                  <a:schemeClr val="bg2"/>
                </a:solidFill>
                <a:ea typeface="Times New Roman" panose="02020603050405020304" pitchFamily="18" charset="0"/>
                <a:cs typeface="Raleway" panose="020B0503030101060003" pitchFamily="34" charset="0"/>
              </a:rPr>
              <a:t> maximus Aenean sed auctor </a:t>
            </a:r>
            <a:r>
              <a:rPr lang="en-US" sz="1400" dirty="0" err="1">
                <a:solidFill>
                  <a:schemeClr val="bg2"/>
                </a:solidFill>
                <a:ea typeface="Times New Roman" panose="02020603050405020304" pitchFamily="18" charset="0"/>
                <a:cs typeface="Raleway" panose="020B0503030101060003" pitchFamily="34" charset="0"/>
              </a:rPr>
              <a:t>neque</a:t>
            </a:r>
            <a:r>
              <a:rPr lang="en-US" sz="1400" dirty="0">
                <a:solidFill>
                  <a:schemeClr val="bg2"/>
                </a:solidFill>
                <a:ea typeface="Times New Roman" panose="02020603050405020304" pitchFamily="18" charset="0"/>
                <a:cs typeface="Raleway" panose="020B0503030101060003" pitchFamily="34" charset="0"/>
              </a:rPr>
              <a:t> Duis </a:t>
            </a:r>
            <a:r>
              <a:rPr lang="en-US" sz="1400" dirty="0" err="1">
                <a:solidFill>
                  <a:schemeClr val="bg2"/>
                </a:solidFill>
                <a:ea typeface="Times New Roman" panose="02020603050405020304" pitchFamily="18" charset="0"/>
                <a:cs typeface="Raleway" panose="020B0503030101060003" pitchFamily="34" charset="0"/>
              </a:rPr>
              <a:t>varius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tellus</a:t>
            </a:r>
            <a:r>
              <a:rPr lang="en-US" sz="1400" dirty="0">
                <a:solidFill>
                  <a:schemeClr val="bg2"/>
                </a:solidFill>
                <a:ea typeface="Times New Roman" panose="02020603050405020304" pitchFamily="18" charset="0"/>
                <a:cs typeface="Raleway" panose="020B0503030101060003" pitchFamily="34" charset="0"/>
              </a:rPr>
              <a:t> non </a:t>
            </a:r>
            <a:r>
              <a:rPr lang="en-US" sz="1400" dirty="0" err="1">
                <a:solidFill>
                  <a:schemeClr val="bg2"/>
                </a:solidFill>
                <a:ea typeface="Times New Roman" panose="02020603050405020304" pitchFamily="18" charset="0"/>
                <a:cs typeface="Raleway" panose="020B0503030101060003" pitchFamily="34" charset="0"/>
              </a:rPr>
              <a:t>elementum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egestas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lectus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augue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mattis</a:t>
            </a:r>
            <a:r>
              <a:rPr lang="en-US" sz="1400" dirty="0">
                <a:solidFill>
                  <a:schemeClr val="bg2"/>
                </a:solidFill>
                <a:ea typeface="Times New Roman" panose="02020603050405020304" pitchFamily="18" charset="0"/>
                <a:cs typeface="Raleway" panose="020B0503030101060003" pitchFamily="34" charset="0"/>
              </a:rPr>
              <a:t> magna </a:t>
            </a:r>
            <a:r>
              <a:rPr lang="en-US" sz="1400" dirty="0" err="1">
                <a:solidFill>
                  <a:schemeClr val="bg2"/>
                </a:solidFill>
                <a:ea typeface="Times New Roman" panose="02020603050405020304" pitchFamily="18" charset="0"/>
                <a:cs typeface="Raleway" panose="020B0503030101060003" pitchFamily="34" charset="0"/>
              </a:rPr>
              <a:t>quis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sodales</a:t>
            </a:r>
            <a:endParaRPr lang="en-ID" sz="1400" dirty="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Clorama">
      <a:dk1>
        <a:srgbClr val="262626"/>
      </a:dk1>
      <a:lt1>
        <a:sysClr val="window" lastClr="FFFFFF"/>
      </a:lt1>
      <a:dk2>
        <a:srgbClr val="262626"/>
      </a:dk2>
      <a:lt2>
        <a:srgbClr val="FFFFFF"/>
      </a:lt2>
      <a:accent1>
        <a:srgbClr val="FFC34A"/>
      </a:accent1>
      <a:accent2>
        <a:srgbClr val="EC297C"/>
      </a:accent2>
      <a:accent3>
        <a:srgbClr val="3DC4EA"/>
      </a:accent3>
      <a:accent4>
        <a:srgbClr val="0F76A1"/>
      </a:accent4>
      <a:accent5>
        <a:srgbClr val="DB31DB"/>
      </a:accent5>
      <a:accent6>
        <a:srgbClr val="A41DA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5484</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2020-06-13T12:01:00Z</dcterms:modified>
</cp:coreProperties>
</file>