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9" r:id="rId3"/>
    <p:sldId id="257" r:id="rId4"/>
    <p:sldId id="285" r:id="rId5"/>
    <p:sldId id="303" r:id="rId6"/>
    <p:sldId id="2007577518" r:id="rId7"/>
    <p:sldId id="2007577508" r:id="rId8"/>
    <p:sldId id="260" r:id="rId9"/>
    <p:sldId id="2007577519" r:id="rId10"/>
    <p:sldId id="2007577520" r:id="rId11"/>
    <p:sldId id="2007577521" r:id="rId12"/>
    <p:sldId id="2007577522" r:id="rId13"/>
    <p:sldId id="283" r:id="rId14"/>
    <p:sldId id="287" r:id="rId15"/>
    <p:sldId id="284" r:id="rId16"/>
    <p:sldId id="2007577525" r:id="rId17"/>
    <p:sldId id="2007577523" r:id="rId18"/>
    <p:sldId id="2007577524" r:id="rId19"/>
    <p:sldId id="2007577526" r:id="rId20"/>
    <p:sldId id="304" r:id="rId21"/>
    <p:sldId id="297" r:id="rId22"/>
    <p:sldId id="264" r:id="rId23"/>
    <p:sldId id="282" r:id="rId24"/>
    <p:sldId id="2007577527" r:id="rId25"/>
    <p:sldId id="301" r:id="rId26"/>
  </p:sldIdLst>
  <p:sldSz cx="12192000" cy="6858000"/>
  <p:notesSz cx="6858000" cy="9144000"/>
  <p:embeddedFontLst>
    <p:embeddedFont>
      <p:font typeface="DengXian" panose="02010600030101010101" pitchFamily="2" charset="-122"/>
      <p:regular r:id="rId28"/>
      <p:bold r:id="rId29"/>
    </p:embeddedFont>
    <p:embeddedFont>
      <p:font typeface="STXinwei" panose="02010800040101010101" pitchFamily="2" charset="-122"/>
      <p:regular r:id="rId30"/>
    </p:embeddedFont>
    <p:embeddedFont>
      <p:font typeface="#9Slide03 Encode SeEx Extrabold" panose="020B0604020202020204" charset="0"/>
      <p:bold r:id="rId31"/>
    </p:embeddedFont>
    <p:embeddedFont>
      <p:font typeface="Calibri" panose="020F0502020204030204" pitchFamily="34" charset="0"/>
      <p:regular r:id="rId32"/>
      <p:bold r:id="rId33"/>
      <p:italic r:id="rId34"/>
      <p:boldItalic r:id="rId35"/>
    </p:embeddedFont>
    <p:embeddedFont>
      <p:font typeface="Didact Gothic" panose="00000500000000000000" pitchFamily="2"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3F"/>
    <a:srgbClr val="D9465F"/>
    <a:srgbClr val="C32A20"/>
    <a:srgbClr val="F67B32"/>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70" d="100"/>
          <a:sy n="70" d="100"/>
        </p:scale>
        <p:origin x="2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t>2022/7/30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t>‹#›</a:t>
            </a:fld>
            <a:endParaRPr lang="zh-CN" altLang="en-US"/>
          </a:p>
        </p:txBody>
      </p:sp>
    </p:spTree>
    <p:extLst>
      <p:ext uri="{BB962C8B-B14F-4D97-AF65-F5344CB8AC3E}">
        <p14:creationId xmlns:p14="http://schemas.microsoft.com/office/powerpoint/2010/main" val="36182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a:t>
            </a:fld>
            <a:endParaRPr lang="zh-CN" altLang="en-US"/>
          </a:p>
        </p:txBody>
      </p:sp>
    </p:spTree>
    <p:extLst>
      <p:ext uri="{BB962C8B-B14F-4D97-AF65-F5344CB8AC3E}">
        <p14:creationId xmlns:p14="http://schemas.microsoft.com/office/powerpoint/2010/main" val="105390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10</a:t>
            </a:fld>
            <a:endParaRPr lang="zh-CN" altLang="en-US"/>
          </a:p>
        </p:txBody>
      </p:sp>
    </p:spTree>
    <p:extLst>
      <p:ext uri="{BB962C8B-B14F-4D97-AF65-F5344CB8AC3E}">
        <p14:creationId xmlns:p14="http://schemas.microsoft.com/office/powerpoint/2010/main" val="139686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11</a:t>
            </a:fld>
            <a:endParaRPr lang="zh-CN" altLang="en-US"/>
          </a:p>
        </p:txBody>
      </p:sp>
    </p:spTree>
    <p:extLst>
      <p:ext uri="{BB962C8B-B14F-4D97-AF65-F5344CB8AC3E}">
        <p14:creationId xmlns:p14="http://schemas.microsoft.com/office/powerpoint/2010/main" val="330845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12</a:t>
            </a:fld>
            <a:endParaRPr lang="zh-CN" altLang="en-US"/>
          </a:p>
        </p:txBody>
      </p:sp>
    </p:spTree>
    <p:extLst>
      <p:ext uri="{BB962C8B-B14F-4D97-AF65-F5344CB8AC3E}">
        <p14:creationId xmlns:p14="http://schemas.microsoft.com/office/powerpoint/2010/main" val="329001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13</a:t>
            </a:fld>
            <a:endParaRPr lang="zh-CN" altLang="en-US"/>
          </a:p>
        </p:txBody>
      </p:sp>
    </p:spTree>
    <p:extLst>
      <p:ext uri="{BB962C8B-B14F-4D97-AF65-F5344CB8AC3E}">
        <p14:creationId xmlns:p14="http://schemas.microsoft.com/office/powerpoint/2010/main" val="286886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14</a:t>
            </a:fld>
            <a:endParaRPr lang="zh-CN" altLang="en-US"/>
          </a:p>
        </p:txBody>
      </p:sp>
    </p:spTree>
    <p:extLst>
      <p:ext uri="{BB962C8B-B14F-4D97-AF65-F5344CB8AC3E}">
        <p14:creationId xmlns:p14="http://schemas.microsoft.com/office/powerpoint/2010/main" val="335588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15</a:t>
            </a:fld>
            <a:endParaRPr lang="zh-CN" altLang="en-US"/>
          </a:p>
        </p:txBody>
      </p:sp>
    </p:spTree>
    <p:extLst>
      <p:ext uri="{BB962C8B-B14F-4D97-AF65-F5344CB8AC3E}">
        <p14:creationId xmlns:p14="http://schemas.microsoft.com/office/powerpoint/2010/main" val="2690710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16</a:t>
            </a:fld>
            <a:endParaRPr lang="zh-CN" altLang="en-US"/>
          </a:p>
        </p:txBody>
      </p:sp>
    </p:spTree>
    <p:extLst>
      <p:ext uri="{BB962C8B-B14F-4D97-AF65-F5344CB8AC3E}">
        <p14:creationId xmlns:p14="http://schemas.microsoft.com/office/powerpoint/2010/main" val="88292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17</a:t>
            </a:fld>
            <a:endParaRPr lang="zh-CN" altLang="en-US"/>
          </a:p>
        </p:txBody>
      </p:sp>
    </p:spTree>
    <p:extLst>
      <p:ext uri="{BB962C8B-B14F-4D97-AF65-F5344CB8AC3E}">
        <p14:creationId xmlns:p14="http://schemas.microsoft.com/office/powerpoint/2010/main" val="1764786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18</a:t>
            </a:fld>
            <a:endParaRPr lang="zh-CN" altLang="en-US"/>
          </a:p>
        </p:txBody>
      </p:sp>
    </p:spTree>
    <p:extLst>
      <p:ext uri="{BB962C8B-B14F-4D97-AF65-F5344CB8AC3E}">
        <p14:creationId xmlns:p14="http://schemas.microsoft.com/office/powerpoint/2010/main" val="403689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19</a:t>
            </a:fld>
            <a:endParaRPr lang="zh-CN" altLang="en-US"/>
          </a:p>
        </p:txBody>
      </p:sp>
    </p:spTree>
    <p:extLst>
      <p:ext uri="{BB962C8B-B14F-4D97-AF65-F5344CB8AC3E}">
        <p14:creationId xmlns:p14="http://schemas.microsoft.com/office/powerpoint/2010/main" val="285934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a:t>
            </a:fld>
            <a:endParaRPr lang="zh-CN" altLang="en-US"/>
          </a:p>
        </p:txBody>
      </p:sp>
    </p:spTree>
    <p:extLst>
      <p:ext uri="{BB962C8B-B14F-4D97-AF65-F5344CB8AC3E}">
        <p14:creationId xmlns:p14="http://schemas.microsoft.com/office/powerpoint/2010/main" val="554943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20</a:t>
            </a:fld>
            <a:endParaRPr lang="zh-CN" altLang="en-US"/>
          </a:p>
        </p:txBody>
      </p:sp>
    </p:spTree>
    <p:extLst>
      <p:ext uri="{BB962C8B-B14F-4D97-AF65-F5344CB8AC3E}">
        <p14:creationId xmlns:p14="http://schemas.microsoft.com/office/powerpoint/2010/main" val="1510690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21</a:t>
            </a:fld>
            <a:endParaRPr lang="zh-CN" altLang="en-US"/>
          </a:p>
        </p:txBody>
      </p:sp>
    </p:spTree>
    <p:extLst>
      <p:ext uri="{BB962C8B-B14F-4D97-AF65-F5344CB8AC3E}">
        <p14:creationId xmlns:p14="http://schemas.microsoft.com/office/powerpoint/2010/main" val="2217295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22</a:t>
            </a:fld>
            <a:endParaRPr lang="zh-CN" altLang="en-US"/>
          </a:p>
        </p:txBody>
      </p:sp>
    </p:spTree>
    <p:extLst>
      <p:ext uri="{BB962C8B-B14F-4D97-AF65-F5344CB8AC3E}">
        <p14:creationId xmlns:p14="http://schemas.microsoft.com/office/powerpoint/2010/main" val="222864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23</a:t>
            </a:fld>
            <a:endParaRPr lang="zh-CN" altLang="en-US"/>
          </a:p>
        </p:txBody>
      </p:sp>
    </p:spTree>
    <p:extLst>
      <p:ext uri="{BB962C8B-B14F-4D97-AF65-F5344CB8AC3E}">
        <p14:creationId xmlns:p14="http://schemas.microsoft.com/office/powerpoint/2010/main" val="2370264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24</a:t>
            </a:fld>
            <a:endParaRPr lang="zh-CN" altLang="en-US"/>
          </a:p>
        </p:txBody>
      </p:sp>
    </p:spTree>
    <p:extLst>
      <p:ext uri="{BB962C8B-B14F-4D97-AF65-F5344CB8AC3E}">
        <p14:creationId xmlns:p14="http://schemas.microsoft.com/office/powerpoint/2010/main" val="377810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25</a:t>
            </a:fld>
            <a:endParaRPr lang="zh-CN" altLang="en-US"/>
          </a:p>
        </p:txBody>
      </p:sp>
    </p:spTree>
    <p:extLst>
      <p:ext uri="{BB962C8B-B14F-4D97-AF65-F5344CB8AC3E}">
        <p14:creationId xmlns:p14="http://schemas.microsoft.com/office/powerpoint/2010/main" val="338451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a:t>
            </a:fld>
            <a:endParaRPr lang="zh-CN" altLang="en-US"/>
          </a:p>
        </p:txBody>
      </p:sp>
    </p:spTree>
    <p:extLst>
      <p:ext uri="{BB962C8B-B14F-4D97-AF65-F5344CB8AC3E}">
        <p14:creationId xmlns:p14="http://schemas.microsoft.com/office/powerpoint/2010/main" val="16917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4</a:t>
            </a:fld>
            <a:endParaRPr lang="zh-CN" altLang="en-US"/>
          </a:p>
        </p:txBody>
      </p:sp>
    </p:spTree>
    <p:extLst>
      <p:ext uri="{BB962C8B-B14F-4D97-AF65-F5344CB8AC3E}">
        <p14:creationId xmlns:p14="http://schemas.microsoft.com/office/powerpoint/2010/main" val="233364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5</a:t>
            </a:fld>
            <a:endParaRPr lang="zh-CN" altLang="en-US"/>
          </a:p>
        </p:txBody>
      </p:sp>
    </p:spTree>
    <p:extLst>
      <p:ext uri="{BB962C8B-B14F-4D97-AF65-F5344CB8AC3E}">
        <p14:creationId xmlns:p14="http://schemas.microsoft.com/office/powerpoint/2010/main" val="166493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6</a:t>
            </a:fld>
            <a:endParaRPr lang="zh-CN" altLang="en-US"/>
          </a:p>
        </p:txBody>
      </p:sp>
    </p:spTree>
    <p:extLst>
      <p:ext uri="{BB962C8B-B14F-4D97-AF65-F5344CB8AC3E}">
        <p14:creationId xmlns:p14="http://schemas.microsoft.com/office/powerpoint/2010/main" val="56049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7</a:t>
            </a:fld>
            <a:endParaRPr lang="zh-CN" altLang="en-US"/>
          </a:p>
        </p:txBody>
      </p:sp>
    </p:spTree>
    <p:extLst>
      <p:ext uri="{BB962C8B-B14F-4D97-AF65-F5344CB8AC3E}">
        <p14:creationId xmlns:p14="http://schemas.microsoft.com/office/powerpoint/2010/main" val="202288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8</a:t>
            </a:fld>
            <a:endParaRPr lang="zh-CN" altLang="en-US"/>
          </a:p>
        </p:txBody>
      </p:sp>
    </p:spTree>
    <p:extLst>
      <p:ext uri="{BB962C8B-B14F-4D97-AF65-F5344CB8AC3E}">
        <p14:creationId xmlns:p14="http://schemas.microsoft.com/office/powerpoint/2010/main" val="122143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9</a:t>
            </a:fld>
            <a:endParaRPr lang="zh-CN" altLang="en-US"/>
          </a:p>
        </p:txBody>
      </p:sp>
    </p:spTree>
    <p:extLst>
      <p:ext uri="{BB962C8B-B14F-4D97-AF65-F5344CB8AC3E}">
        <p14:creationId xmlns:p14="http://schemas.microsoft.com/office/powerpoint/2010/main" val="23825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0"/>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24" r="85714" b="67138"/>
          <a:stretch/>
        </p:blipFill>
        <p:spPr>
          <a:xfrm>
            <a:off x="76583" y="0"/>
            <a:ext cx="1587607" cy="2671825"/>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00" t="56318" r="66191" b="19340"/>
          <a:stretch/>
        </p:blipFill>
        <p:spPr>
          <a:xfrm>
            <a:off x="989291" y="2941924"/>
            <a:ext cx="2895145" cy="2160163"/>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43" t="47797" r="14286"/>
          <a:stretch/>
        </p:blipFill>
        <p:spPr>
          <a:xfrm>
            <a:off x="8957934" y="2570922"/>
            <a:ext cx="2742480" cy="4287078"/>
          </a:xfrm>
          <a:prstGeom prst="rect">
            <a:avLst/>
          </a:prstGeom>
        </p:spPr>
      </p:pic>
      <p:sp>
        <p:nvSpPr>
          <p:cNvPr id="27" name="文本框 26">
            <a:extLst>
              <a:ext uri="{FF2B5EF4-FFF2-40B4-BE49-F238E27FC236}">
                <a16:creationId xmlns:a16="http://schemas.microsoft.com/office/drawing/2014/main" id="{8290980D-E79A-4D06-A429-0F5F3718FEC7}"/>
              </a:ext>
            </a:extLst>
          </p:cNvPr>
          <p:cNvSpPr txBox="1"/>
          <p:nvPr/>
        </p:nvSpPr>
        <p:spPr>
          <a:xfrm>
            <a:off x="2082578" y="874455"/>
            <a:ext cx="7556806" cy="2554545"/>
          </a:xfrm>
          <a:prstGeom prst="rect">
            <a:avLst/>
          </a:prstGeom>
          <a:noFill/>
        </p:spPr>
        <p:txBody>
          <a:bodyPr wrap="square" rtlCol="0">
            <a:spAutoFit/>
          </a:bodyPr>
          <a:lstStyle/>
          <a:p>
            <a:pPr algn="ctr"/>
            <a:r>
              <a:rPr lang="en-US" altLang="zh-CN" sz="400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rPr>
              <a:t>Kể lại một truyện ngụ ngôn sử dụng và thưởng thức những cách nói thú vị khi nói và nghe</a:t>
            </a:r>
            <a:endParaRPr lang="zh-CN" altLang="en-US" sz="4000" dirty="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sp>
        <p:nvSpPr>
          <p:cNvPr id="8" name="Google Shape;621;p43">
            <a:extLst>
              <a:ext uri="{FF2B5EF4-FFF2-40B4-BE49-F238E27FC236}">
                <a16:creationId xmlns:a16="http://schemas.microsoft.com/office/drawing/2014/main" id="{332616A2-906D-4C4E-A49E-E3EA7FD787BB}"/>
              </a:ext>
            </a:extLst>
          </p:cNvPr>
          <p:cNvSpPr/>
          <p:nvPr/>
        </p:nvSpPr>
        <p:spPr>
          <a:xfrm>
            <a:off x="4128922" y="283627"/>
            <a:ext cx="3709576" cy="4665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2;p43">
            <a:extLst>
              <a:ext uri="{FF2B5EF4-FFF2-40B4-BE49-F238E27FC236}">
                <a16:creationId xmlns:a16="http://schemas.microsoft.com/office/drawing/2014/main" id="{F441425F-6312-4E4E-82DC-123C24341715}"/>
              </a:ext>
            </a:extLst>
          </p:cNvPr>
          <p:cNvSpPr txBox="1">
            <a:spLocks noGrp="1"/>
          </p:cNvSpPr>
          <p:nvPr>
            <p:ph type="subTitle" idx="1"/>
          </p:nvPr>
        </p:nvSpPr>
        <p:spPr>
          <a:xfrm>
            <a:off x="4200939" y="346470"/>
            <a:ext cx="3539038" cy="409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bg1"/>
                </a:solidFill>
                <a:latin typeface="Times New Roman" panose="02020603050405020304" pitchFamily="18" charset="0"/>
                <a:cs typeface="Times New Roman" panose="02020603050405020304" pitchFamily="18" charset="0"/>
              </a:rPr>
              <a:t>Nói và nghe</a:t>
            </a:r>
            <a:endParaRPr sz="32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404665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0">
                                            <p:bg/>
                                          </p:spTgt>
                                        </p:tgtEl>
                                        <p:attrNameLst>
                                          <p:attrName>style.visibility</p:attrName>
                                        </p:attrNameLst>
                                      </p:cBhvr>
                                      <p:to>
                                        <p:strVal val="visible"/>
                                      </p:to>
                                    </p:set>
                                    <p:anim calcmode="lin" valueType="num">
                                      <p:cBhvr additive="base">
                                        <p:cTn id="26"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build="p" animBg="1"/>
    </p:bldLst>
  </p:timing>
  <p:extLst>
    <p:ext uri="{E180D4A7-C9FB-4DFB-919C-405C955672EB}">
      <p14:showEvtLst xmlns:p14="http://schemas.microsoft.com/office/powerpoint/2010/main">
        <p14:playEvt time="962" objId="3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439014"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1" name="图片 18">
            <a:extLst>
              <a:ext uri="{FF2B5EF4-FFF2-40B4-BE49-F238E27FC236}">
                <a16:creationId xmlns:a16="http://schemas.microsoft.com/office/drawing/2014/main" id="{90A600B0-93AE-6501-868B-64657D1830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a:extLst>
              <a:ext uri="{FF2B5EF4-FFF2-40B4-BE49-F238E27FC236}">
                <a16:creationId xmlns:a16="http://schemas.microsoft.com/office/drawing/2014/main" id="{D197BBC8-43A9-BD91-D5F4-2988773EF14E}"/>
              </a:ext>
            </a:extLst>
          </p:cNvPr>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5D297E25-87DD-3A1E-15E0-A209249E6DD1}"/>
              </a:ext>
            </a:extLst>
          </p:cNvPr>
          <p:cNvSpPr txBox="1">
            <a:spLocks noChangeArrowheads="1"/>
          </p:cNvSpPr>
          <p:nvPr/>
        </p:nvSpPr>
        <p:spPr bwMode="auto">
          <a:xfrm>
            <a:off x="2955311" y="1272165"/>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defRPr/>
            </a:pPr>
            <a:r>
              <a:rPr lang="nl-NL" altLang="zh-CN" sz="2800"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b) Mục đích</a:t>
            </a:r>
            <a:endParaRPr lang="zh-CN" altLang="en-US" sz="40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2">
            <a:extLst>
              <a:ext uri="{FF2B5EF4-FFF2-40B4-BE49-F238E27FC236}">
                <a16:creationId xmlns:a16="http://schemas.microsoft.com/office/drawing/2014/main" id="{01C65F84-0E07-540A-E3B3-7BA96C46AA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345" y="1709419"/>
            <a:ext cx="5899003" cy="4165869"/>
          </a:xfrm>
          <a:prstGeom prst="rect">
            <a:avLst/>
          </a:prstGeom>
        </p:spPr>
      </p:pic>
      <p:sp>
        <p:nvSpPr>
          <p:cNvPr id="38" name="文本框 5">
            <a:extLst>
              <a:ext uri="{FF2B5EF4-FFF2-40B4-BE49-F238E27FC236}">
                <a16:creationId xmlns:a16="http://schemas.microsoft.com/office/drawing/2014/main" id="{314DE409-0F60-06F4-F6DC-46B4E473B876}"/>
              </a:ext>
            </a:extLst>
          </p:cNvPr>
          <p:cNvSpPr txBox="1"/>
          <p:nvPr/>
        </p:nvSpPr>
        <p:spPr>
          <a:xfrm>
            <a:off x="1962926" y="2361681"/>
            <a:ext cx="3387104" cy="1815882"/>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cs typeface="Times New Roman" panose="02020603050405020304" pitchFamily="18" charset="0"/>
              </a:rPr>
              <a:t>Kể lại truyện ngụ ngôn, vận dụng và thưởng thức những cách nói thú vị</a:t>
            </a:r>
          </a:p>
        </p:txBody>
      </p:sp>
      <p:pic>
        <p:nvPicPr>
          <p:cNvPr id="39" name="图片 9" descr="图片包含 玩具, 玩偶&#10;&#10;自动生成的说明">
            <a:extLst>
              <a:ext uri="{FF2B5EF4-FFF2-40B4-BE49-F238E27FC236}">
                <a16:creationId xmlns:a16="http://schemas.microsoft.com/office/drawing/2014/main" id="{D416A02C-7A0A-707D-1C12-F19289F0DE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0940" y="1702924"/>
            <a:ext cx="5963528" cy="4467141"/>
          </a:xfrm>
          <a:prstGeom prst="rect">
            <a:avLst/>
          </a:prstGeom>
        </p:spPr>
      </p:pic>
    </p:spTree>
    <p:custDataLst>
      <p:tags r:id="rId1"/>
    </p:custDataLst>
    <p:extLst>
      <p:ext uri="{BB962C8B-B14F-4D97-AF65-F5344CB8AC3E}">
        <p14:creationId xmlns:p14="http://schemas.microsoft.com/office/powerpoint/2010/main" val="12930647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439014"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1" name="图片 18">
            <a:extLst>
              <a:ext uri="{FF2B5EF4-FFF2-40B4-BE49-F238E27FC236}">
                <a16:creationId xmlns:a16="http://schemas.microsoft.com/office/drawing/2014/main" id="{90A600B0-93AE-6501-868B-64657D1830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a:extLst>
              <a:ext uri="{FF2B5EF4-FFF2-40B4-BE49-F238E27FC236}">
                <a16:creationId xmlns:a16="http://schemas.microsoft.com/office/drawing/2014/main" id="{D197BBC8-43A9-BD91-D5F4-2988773EF14E}"/>
              </a:ext>
            </a:extLst>
          </p:cNvPr>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5D297E25-87DD-3A1E-15E0-A209249E6DD1}"/>
              </a:ext>
            </a:extLst>
          </p:cNvPr>
          <p:cNvSpPr txBox="1">
            <a:spLocks noChangeArrowheads="1"/>
          </p:cNvSpPr>
          <p:nvPr/>
        </p:nvSpPr>
        <p:spPr bwMode="auto">
          <a:xfrm>
            <a:off x="3317345" y="1265342"/>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defRPr/>
            </a:pPr>
            <a:r>
              <a:rPr lang="nl-NL" altLang="zh-CN" sz="2800"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c) Không gian, thời gian nói</a:t>
            </a:r>
            <a:endParaRPr lang="zh-CN" altLang="en-US" sz="40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4" name="图片 29">
            <a:extLst>
              <a:ext uri="{FF2B5EF4-FFF2-40B4-BE49-F238E27FC236}">
                <a16:creationId xmlns:a16="http://schemas.microsoft.com/office/drawing/2014/main" id="{64093811-F60A-0EA6-6043-6A8CF60D1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7418" y="1956647"/>
            <a:ext cx="3649596" cy="4063386"/>
          </a:xfrm>
          <a:prstGeom prst="rect">
            <a:avLst/>
          </a:prstGeom>
        </p:spPr>
      </p:pic>
      <p:pic>
        <p:nvPicPr>
          <p:cNvPr id="15" name="图片 23">
            <a:extLst>
              <a:ext uri="{FF2B5EF4-FFF2-40B4-BE49-F238E27FC236}">
                <a16:creationId xmlns:a16="http://schemas.microsoft.com/office/drawing/2014/main" id="{2DABA9C2-2868-3EC7-9020-54717D7AD471}"/>
              </a:ext>
            </a:extLst>
          </p:cNvPr>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32289" y="2334683"/>
            <a:ext cx="3867344" cy="2785398"/>
          </a:xfrm>
          <a:prstGeom prst="rect">
            <a:avLst/>
          </a:prstGeom>
        </p:spPr>
      </p:pic>
      <p:sp>
        <p:nvSpPr>
          <p:cNvPr id="16" name="TextBox 15">
            <a:extLst>
              <a:ext uri="{FF2B5EF4-FFF2-40B4-BE49-F238E27FC236}">
                <a16:creationId xmlns:a16="http://schemas.microsoft.com/office/drawing/2014/main" id="{FC5F6B6C-8E7E-CF95-5ED4-A14091AC9F00}"/>
              </a:ext>
            </a:extLst>
          </p:cNvPr>
          <p:cNvSpPr txBox="1"/>
          <p:nvPr/>
        </p:nvSpPr>
        <p:spPr>
          <a:xfrm>
            <a:off x="2542902" y="3034489"/>
            <a:ext cx="2627259" cy="953851"/>
          </a:xfrm>
          <a:prstGeom prst="rect">
            <a:avLst/>
          </a:prstGeom>
          <a:noFill/>
        </p:spPr>
        <p:txBody>
          <a:bodyPr wrap="square">
            <a:spAutoFit/>
          </a:bodyPr>
          <a:lstStyle/>
          <a:p>
            <a:pPr algn="ctr" defTabSz="914217"/>
            <a:r>
              <a:rPr lang="pt-BR" sz="2799">
                <a:solidFill>
                  <a:srgbClr val="000000"/>
                </a:solidFill>
                <a:latin typeface="Times New Roman" panose="02020603050405020304" pitchFamily="18" charset="0"/>
                <a:cs typeface="Times New Roman" panose="02020603050405020304" pitchFamily="18" charset="0"/>
              </a:rPr>
              <a:t>Trong lớp học, ở gia đình ...</a:t>
            </a:r>
            <a:endParaRPr lang="en-US" sz="2799">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74505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75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740285" y="2421547"/>
            <a:ext cx="5392654" cy="646331"/>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 Tìm ý, lập dàn ý</a:t>
            </a:r>
            <a:endParaRPr lang="en-US" sz="3600">
              <a:latin typeface="Times New Roman" panose="02020603050405020304" pitchFamily="18" charset="0"/>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18933368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238540" y="647699"/>
            <a:ext cx="11648660" cy="555431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23">
            <a:extLst>
              <a:ext uri="{FF2B5EF4-FFF2-40B4-BE49-F238E27FC236}">
                <a16:creationId xmlns:a16="http://schemas.microsoft.com/office/drawing/2014/main" id="{C34EE974-59DA-0D48-B10B-811E0C791125}"/>
              </a:ext>
            </a:extLst>
          </p:cNvPr>
          <p:cNvGrpSpPr/>
          <p:nvPr/>
        </p:nvGrpSpPr>
        <p:grpSpPr>
          <a:xfrm>
            <a:off x="8541986" y="1066952"/>
            <a:ext cx="3151736" cy="2561828"/>
            <a:chOff x="7460470" y="2161478"/>
            <a:chExt cx="3657600" cy="3562129"/>
          </a:xfrm>
        </p:grpSpPr>
        <p:grpSp>
          <p:nvGrpSpPr>
            <p:cNvPr id="39" name="组合 11">
              <a:extLst>
                <a:ext uri="{FF2B5EF4-FFF2-40B4-BE49-F238E27FC236}">
                  <a16:creationId xmlns:a16="http://schemas.microsoft.com/office/drawing/2014/main" id="{FAB801D0-1298-8D23-E284-DF39B7AEFF6C}"/>
                </a:ext>
              </a:extLst>
            </p:cNvPr>
            <p:cNvGrpSpPr/>
            <p:nvPr/>
          </p:nvGrpSpPr>
          <p:grpSpPr>
            <a:xfrm>
              <a:off x="7460470" y="2275557"/>
              <a:ext cx="3657600" cy="3448050"/>
              <a:chOff x="2052318" y="2533650"/>
              <a:chExt cx="3657600" cy="3448050"/>
            </a:xfrm>
          </p:grpSpPr>
          <p:sp>
            <p:nvSpPr>
              <p:cNvPr id="44" name="泪滴形 4">
                <a:extLst>
                  <a:ext uri="{FF2B5EF4-FFF2-40B4-BE49-F238E27FC236}">
                    <a16:creationId xmlns:a16="http://schemas.microsoft.com/office/drawing/2014/main" id="{6806A04F-CE97-4049-CF47-96603F06588B}"/>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泪滴形 5">
                <a:extLst>
                  <a:ext uri="{FF2B5EF4-FFF2-40B4-BE49-F238E27FC236}">
                    <a16:creationId xmlns:a16="http://schemas.microsoft.com/office/drawing/2014/main" id="{D964B7F3-5ECB-D841-6C1F-699F5E5D89B5}"/>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0" name="组合 14">
              <a:extLst>
                <a:ext uri="{FF2B5EF4-FFF2-40B4-BE49-F238E27FC236}">
                  <a16:creationId xmlns:a16="http://schemas.microsoft.com/office/drawing/2014/main" id="{19B4D33F-3AD7-D408-F685-054B42FD261F}"/>
                </a:ext>
              </a:extLst>
            </p:cNvPr>
            <p:cNvGrpSpPr/>
            <p:nvPr/>
          </p:nvGrpSpPr>
          <p:grpSpPr>
            <a:xfrm>
              <a:off x="8333697" y="2161478"/>
              <a:ext cx="2172017" cy="3370316"/>
              <a:chOff x="5859742" y="1832011"/>
              <a:chExt cx="2172017" cy="3370316"/>
            </a:xfrm>
          </p:grpSpPr>
          <p:sp>
            <p:nvSpPr>
              <p:cNvPr id="41" name="任意多边形: 形状 15">
                <a:extLst>
                  <a:ext uri="{FF2B5EF4-FFF2-40B4-BE49-F238E27FC236}">
                    <a16:creationId xmlns:a16="http://schemas.microsoft.com/office/drawing/2014/main" id="{FC42C348-3564-8B20-7067-4DC1A4612304}"/>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任意多边形: 形状 16">
                <a:extLst>
                  <a:ext uri="{FF2B5EF4-FFF2-40B4-BE49-F238E27FC236}">
                    <a16:creationId xmlns:a16="http://schemas.microsoft.com/office/drawing/2014/main" id="{FDF8F228-CDFF-E0B9-8EFF-E6E44EE4B4B5}"/>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任意多边形: 形状 17">
                <a:extLst>
                  <a:ext uri="{FF2B5EF4-FFF2-40B4-BE49-F238E27FC236}">
                    <a16:creationId xmlns:a16="http://schemas.microsoft.com/office/drawing/2014/main" id="{B1737C81-9CE3-999D-FC4E-E2A5B7FFAEDD}"/>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46" name="组合 23">
            <a:extLst>
              <a:ext uri="{FF2B5EF4-FFF2-40B4-BE49-F238E27FC236}">
                <a16:creationId xmlns:a16="http://schemas.microsoft.com/office/drawing/2014/main" id="{77AFF0EC-BE39-2699-FD2E-892ACDE24E6B}"/>
              </a:ext>
            </a:extLst>
          </p:cNvPr>
          <p:cNvGrpSpPr/>
          <p:nvPr/>
        </p:nvGrpSpPr>
        <p:grpSpPr>
          <a:xfrm>
            <a:off x="493673" y="1747968"/>
            <a:ext cx="3029011" cy="2268289"/>
            <a:chOff x="7460470" y="2161478"/>
            <a:chExt cx="3657600" cy="3562129"/>
          </a:xfrm>
        </p:grpSpPr>
        <p:grpSp>
          <p:nvGrpSpPr>
            <p:cNvPr id="47" name="组合 11">
              <a:extLst>
                <a:ext uri="{FF2B5EF4-FFF2-40B4-BE49-F238E27FC236}">
                  <a16:creationId xmlns:a16="http://schemas.microsoft.com/office/drawing/2014/main" id="{A55748C9-D6C5-566E-C46D-DA76D1AC660D}"/>
                </a:ext>
              </a:extLst>
            </p:cNvPr>
            <p:cNvGrpSpPr/>
            <p:nvPr/>
          </p:nvGrpSpPr>
          <p:grpSpPr>
            <a:xfrm>
              <a:off x="7460470" y="2275557"/>
              <a:ext cx="3657600" cy="3448050"/>
              <a:chOff x="2052318" y="2533650"/>
              <a:chExt cx="3657600" cy="3448050"/>
            </a:xfrm>
          </p:grpSpPr>
          <p:sp>
            <p:nvSpPr>
              <p:cNvPr id="52" name="泪滴形 4">
                <a:extLst>
                  <a:ext uri="{FF2B5EF4-FFF2-40B4-BE49-F238E27FC236}">
                    <a16:creationId xmlns:a16="http://schemas.microsoft.com/office/drawing/2014/main" id="{F93A1077-37A0-3F08-8BA3-AB1BC5BD8BF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泪滴形 5">
                <a:extLst>
                  <a:ext uri="{FF2B5EF4-FFF2-40B4-BE49-F238E27FC236}">
                    <a16:creationId xmlns:a16="http://schemas.microsoft.com/office/drawing/2014/main" id="{D51FEFC6-9051-FA2A-EFD3-06E2FC023D86}"/>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8" name="组合 14">
              <a:extLst>
                <a:ext uri="{FF2B5EF4-FFF2-40B4-BE49-F238E27FC236}">
                  <a16:creationId xmlns:a16="http://schemas.microsoft.com/office/drawing/2014/main" id="{46B30455-4C66-FD3E-A859-CD1D715A62D7}"/>
                </a:ext>
              </a:extLst>
            </p:cNvPr>
            <p:cNvGrpSpPr/>
            <p:nvPr/>
          </p:nvGrpSpPr>
          <p:grpSpPr>
            <a:xfrm>
              <a:off x="8333697" y="2161478"/>
              <a:ext cx="2172017" cy="3370316"/>
              <a:chOff x="5859742" y="1832011"/>
              <a:chExt cx="2172017" cy="3370316"/>
            </a:xfrm>
          </p:grpSpPr>
          <p:sp>
            <p:nvSpPr>
              <p:cNvPr id="49" name="任意多边形: 形状 15">
                <a:extLst>
                  <a:ext uri="{FF2B5EF4-FFF2-40B4-BE49-F238E27FC236}">
                    <a16:creationId xmlns:a16="http://schemas.microsoft.com/office/drawing/2014/main" id="{53A2815C-229D-DE66-37DC-E6CBF5CA21A5}"/>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任意多边形: 形状 16">
                <a:extLst>
                  <a:ext uri="{FF2B5EF4-FFF2-40B4-BE49-F238E27FC236}">
                    <a16:creationId xmlns:a16="http://schemas.microsoft.com/office/drawing/2014/main" id="{630D0B53-CFC0-88A9-87E4-5BABCC7EE432}"/>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任意多边形: 形状 17">
                <a:extLst>
                  <a:ext uri="{FF2B5EF4-FFF2-40B4-BE49-F238E27FC236}">
                    <a16:creationId xmlns:a16="http://schemas.microsoft.com/office/drawing/2014/main" id="{83E8A49E-147A-A6FA-4C81-7B08EC46A02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zh-CN" altLang="en-US" sz="3599">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54" name="图片 18">
            <a:extLst>
              <a:ext uri="{FF2B5EF4-FFF2-40B4-BE49-F238E27FC236}">
                <a16:creationId xmlns:a16="http://schemas.microsoft.com/office/drawing/2014/main" id="{EE8C0B6E-67E7-746C-AFCA-AFA95305D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6004" y="-227326"/>
            <a:ext cx="1163179" cy="1645316"/>
          </a:xfrm>
          <a:prstGeom prst="rect">
            <a:avLst/>
          </a:prstGeom>
          <a:effectLst>
            <a:outerShdw blurRad="50800" dist="38100" dir="5400000" algn="t" rotWithShape="0">
              <a:prstClr val="black">
                <a:alpha val="40000"/>
              </a:prstClr>
            </a:outerShdw>
          </a:effectLst>
        </p:spPr>
      </p:pic>
      <p:cxnSp>
        <p:nvCxnSpPr>
          <p:cNvPr id="55" name="直接连接符 25">
            <a:extLst>
              <a:ext uri="{FF2B5EF4-FFF2-40B4-BE49-F238E27FC236}">
                <a16:creationId xmlns:a16="http://schemas.microsoft.com/office/drawing/2014/main" id="{ED26144E-2A83-C6E3-7620-462F3529F97A}"/>
              </a:ext>
            </a:extLst>
          </p:cNvPr>
          <p:cNvCxnSpPr/>
          <p:nvPr/>
        </p:nvCxnSpPr>
        <p:spPr>
          <a:xfrm>
            <a:off x="4459058" y="999405"/>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56" name="TextBox 8">
            <a:extLst>
              <a:ext uri="{FF2B5EF4-FFF2-40B4-BE49-F238E27FC236}">
                <a16:creationId xmlns:a16="http://schemas.microsoft.com/office/drawing/2014/main" id="{ABD68EE4-B10C-D7E1-348C-9D8C3F34FFB7}"/>
              </a:ext>
            </a:extLst>
          </p:cNvPr>
          <p:cNvSpPr txBox="1">
            <a:spLocks noChangeArrowheads="1"/>
          </p:cNvSpPr>
          <p:nvPr/>
        </p:nvSpPr>
        <p:spPr bwMode="auto">
          <a:xfrm>
            <a:off x="3842022" y="199493"/>
            <a:ext cx="52711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defRPr/>
            </a:pPr>
            <a:r>
              <a:rPr lang="nl-NL" sz="36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Bước 2: Tìm ý, lập dàn ý</a:t>
            </a:r>
            <a:endParaRPr lang="zh-CN" altLang="en-US" sz="4800" b="1" i="1" dirty="0">
              <a:solidFill>
                <a:schemeClr val="bg1"/>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57" name="图片 23">
            <a:extLst>
              <a:ext uri="{FF2B5EF4-FFF2-40B4-BE49-F238E27FC236}">
                <a16:creationId xmlns:a16="http://schemas.microsoft.com/office/drawing/2014/main" id="{9BEC30C1-EF4C-AAD6-216E-F2DB4893C41D}"/>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3257188" y="2789586"/>
            <a:ext cx="5633732" cy="3555873"/>
          </a:xfrm>
          <a:prstGeom prst="rect">
            <a:avLst/>
          </a:prstGeom>
        </p:spPr>
      </p:pic>
      <p:grpSp>
        <p:nvGrpSpPr>
          <p:cNvPr id="58" name="组合 16">
            <a:extLst>
              <a:ext uri="{FF2B5EF4-FFF2-40B4-BE49-F238E27FC236}">
                <a16:creationId xmlns:a16="http://schemas.microsoft.com/office/drawing/2014/main" id="{2649CED6-0DAF-9A4A-1A71-28CF906D9115}"/>
              </a:ext>
            </a:extLst>
          </p:cNvPr>
          <p:cNvGrpSpPr/>
          <p:nvPr/>
        </p:nvGrpSpPr>
        <p:grpSpPr>
          <a:xfrm>
            <a:off x="1093451" y="2297473"/>
            <a:ext cx="1879783" cy="584640"/>
            <a:chOff x="695779" y="653312"/>
            <a:chExt cx="1880218" cy="584775"/>
          </a:xfrm>
        </p:grpSpPr>
        <p:sp>
          <p:nvSpPr>
            <p:cNvPr id="59" name="矩形 18">
              <a:extLst>
                <a:ext uri="{FF2B5EF4-FFF2-40B4-BE49-F238E27FC236}">
                  <a16:creationId xmlns:a16="http://schemas.microsoft.com/office/drawing/2014/main" id="{BCB90C09-A36A-F41C-B018-89CE403DEBEB}"/>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endParaRPr lang="zh-CN" altLang="en-US" sz="3199" b="1">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0" name="矩形 19">
              <a:extLst>
                <a:ext uri="{FF2B5EF4-FFF2-40B4-BE49-F238E27FC236}">
                  <a16:creationId xmlns:a16="http://schemas.microsoft.com/office/drawing/2014/main" id="{55FF6A91-CF6D-A832-057C-AA4EF80C72AA}"/>
                </a:ext>
              </a:extLst>
            </p:cNvPr>
            <p:cNvSpPr/>
            <p:nvPr/>
          </p:nvSpPr>
          <p:spPr>
            <a:xfrm>
              <a:off x="1342012" y="653312"/>
              <a:ext cx="603050" cy="584775"/>
            </a:xfrm>
            <a:prstGeom prst="rect">
              <a:avLst/>
            </a:prstGeom>
          </p:spPr>
          <p:txBody>
            <a:bodyPr wrap="none">
              <a:spAutoFit/>
            </a:bodyPr>
            <a:lstStyle/>
            <a:p>
              <a:pPr algn="just" defTabSz="914217"/>
              <a:r>
                <a:rPr lang="en-US" altLang="zh-CN" sz="3199"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a)</a:t>
              </a:r>
              <a:endParaRPr lang="zh-CN" altLang="en-US" sz="3199"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61" name="矩形 17">
            <a:extLst>
              <a:ext uri="{FF2B5EF4-FFF2-40B4-BE49-F238E27FC236}">
                <a16:creationId xmlns:a16="http://schemas.microsoft.com/office/drawing/2014/main" id="{124F929E-4DEA-26DF-831D-992B5BBBD5F8}"/>
              </a:ext>
            </a:extLst>
          </p:cNvPr>
          <p:cNvSpPr/>
          <p:nvPr/>
        </p:nvSpPr>
        <p:spPr>
          <a:xfrm>
            <a:off x="-160710" y="2871720"/>
            <a:ext cx="4388103" cy="584640"/>
          </a:xfrm>
          <a:prstGeom prst="rect">
            <a:avLst/>
          </a:prstGeom>
        </p:spPr>
        <p:txBody>
          <a:bodyPr wrap="square">
            <a:spAutoFit/>
          </a:bodyPr>
          <a:lstStyle/>
          <a:p>
            <a:pPr algn="ctr" defTabSz="914217"/>
            <a:r>
              <a:rPr lang="pt-BR" sz="3199" b="1">
                <a:solidFill>
                  <a:srgbClr val="000000"/>
                </a:solidFill>
                <a:latin typeface="Times New Roman" panose="02020603050405020304" pitchFamily="18" charset="0"/>
                <a:cs typeface="Times New Roman" panose="02020603050405020304" pitchFamily="18" charset="0"/>
              </a:rPr>
              <a:t>Tìm ý</a:t>
            </a:r>
            <a:endParaRPr lang="en-US" sz="3999">
              <a:solidFill>
                <a:srgbClr val="000000"/>
              </a:solidFill>
              <a:latin typeface="Times New Roman" panose="02020603050405020304" pitchFamily="18" charset="0"/>
              <a:cs typeface="Times New Roman" panose="02020603050405020304" pitchFamily="18" charset="0"/>
            </a:endParaRPr>
          </a:p>
        </p:txBody>
      </p:sp>
      <p:grpSp>
        <p:nvGrpSpPr>
          <p:cNvPr id="62" name="组合 21">
            <a:extLst>
              <a:ext uri="{FF2B5EF4-FFF2-40B4-BE49-F238E27FC236}">
                <a16:creationId xmlns:a16="http://schemas.microsoft.com/office/drawing/2014/main" id="{09464B7E-E88F-3036-A6E4-3C3401356F58}"/>
              </a:ext>
            </a:extLst>
          </p:cNvPr>
          <p:cNvGrpSpPr/>
          <p:nvPr/>
        </p:nvGrpSpPr>
        <p:grpSpPr>
          <a:xfrm>
            <a:off x="9239326" y="1823918"/>
            <a:ext cx="1879783" cy="584640"/>
            <a:chOff x="695779" y="639721"/>
            <a:chExt cx="1880218" cy="584775"/>
          </a:xfrm>
        </p:grpSpPr>
        <p:sp>
          <p:nvSpPr>
            <p:cNvPr id="63" name="矩形 23">
              <a:extLst>
                <a:ext uri="{FF2B5EF4-FFF2-40B4-BE49-F238E27FC236}">
                  <a16:creationId xmlns:a16="http://schemas.microsoft.com/office/drawing/2014/main" id="{BF05BF3A-5595-E014-8FE5-50F84A1921B4}"/>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endParaRPr lang="zh-CN" altLang="en-US" sz="3199" b="1">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4" name="矩形 24">
              <a:extLst>
                <a:ext uri="{FF2B5EF4-FFF2-40B4-BE49-F238E27FC236}">
                  <a16:creationId xmlns:a16="http://schemas.microsoft.com/office/drawing/2014/main" id="{B64E7425-3C6E-B33A-33D4-7313306D9190}"/>
                </a:ext>
              </a:extLst>
            </p:cNvPr>
            <p:cNvSpPr/>
            <p:nvPr/>
          </p:nvSpPr>
          <p:spPr>
            <a:xfrm>
              <a:off x="1252609" y="639721"/>
              <a:ext cx="766557" cy="584775"/>
            </a:xfrm>
            <a:prstGeom prst="rect">
              <a:avLst/>
            </a:prstGeom>
          </p:spPr>
          <p:txBody>
            <a:bodyPr wrap="none">
              <a:spAutoFit/>
            </a:bodyPr>
            <a:lstStyle/>
            <a:p>
              <a:pPr algn="just" defTabSz="914217"/>
              <a:r>
                <a:rPr lang="en-US" altLang="zh-CN" sz="3199"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b) </a:t>
              </a:r>
              <a:endParaRPr lang="zh-CN" altLang="en-US" sz="3199"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65" name="矩形 22">
            <a:extLst>
              <a:ext uri="{FF2B5EF4-FFF2-40B4-BE49-F238E27FC236}">
                <a16:creationId xmlns:a16="http://schemas.microsoft.com/office/drawing/2014/main" id="{A5875767-5BF1-75D5-4E4F-34DDA6BAD12F}"/>
              </a:ext>
            </a:extLst>
          </p:cNvPr>
          <p:cNvSpPr/>
          <p:nvPr/>
        </p:nvSpPr>
        <p:spPr>
          <a:xfrm>
            <a:off x="8664711" y="2429501"/>
            <a:ext cx="3029011" cy="584640"/>
          </a:xfrm>
          <a:prstGeom prst="rect">
            <a:avLst/>
          </a:prstGeom>
        </p:spPr>
        <p:txBody>
          <a:bodyPr wrap="square">
            <a:spAutoFit/>
          </a:bodyPr>
          <a:lstStyle/>
          <a:p>
            <a:pPr algn="ctr" defTabSz="914217"/>
            <a:r>
              <a:rPr lang="pt-BR" sz="3199" b="1" i="1">
                <a:solidFill>
                  <a:srgbClr val="000000"/>
                </a:solidFill>
                <a:latin typeface="Times New Roman" panose="02020603050405020304" pitchFamily="18" charset="0"/>
                <a:cs typeface="Times New Roman" panose="02020603050405020304" pitchFamily="18" charset="0"/>
              </a:rPr>
              <a:t>Lập dàn ý</a:t>
            </a:r>
            <a:endParaRPr lang="en-US" sz="3199">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95438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1000"/>
                                        <p:tgtEl>
                                          <p:spTgt spid="54"/>
                                        </p:tgtEl>
                                      </p:cBhvr>
                                    </p:animEffect>
                                    <p:anim calcmode="lin" valueType="num">
                                      <p:cBhvr>
                                        <p:cTn id="11" dur="1000" fill="hold"/>
                                        <p:tgtEl>
                                          <p:spTgt spid="54"/>
                                        </p:tgtEl>
                                        <p:attrNameLst>
                                          <p:attrName>ppt_x</p:attrName>
                                        </p:attrNameLst>
                                      </p:cBhvr>
                                      <p:tavLst>
                                        <p:tav tm="0">
                                          <p:val>
                                            <p:strVal val="#ppt_x"/>
                                          </p:val>
                                        </p:tav>
                                        <p:tav tm="100000">
                                          <p:val>
                                            <p:strVal val="#ppt_x"/>
                                          </p:val>
                                        </p:tav>
                                      </p:tavLst>
                                    </p:anim>
                                    <p:anim calcmode="lin" valueType="num">
                                      <p:cBhvr>
                                        <p:cTn id="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750" fill="hold"/>
                                        <p:tgtEl>
                                          <p:spTgt spid="46"/>
                                        </p:tgtEl>
                                        <p:attrNameLst>
                                          <p:attrName>ppt_w</p:attrName>
                                        </p:attrNameLst>
                                      </p:cBhvr>
                                      <p:tavLst>
                                        <p:tav tm="0">
                                          <p:val>
                                            <p:fltVal val="0"/>
                                          </p:val>
                                        </p:tav>
                                        <p:tav tm="100000">
                                          <p:val>
                                            <p:strVal val="#ppt_w"/>
                                          </p:val>
                                        </p:tav>
                                      </p:tavLst>
                                    </p:anim>
                                    <p:anim calcmode="lin" valueType="num">
                                      <p:cBhvr>
                                        <p:cTn id="30" dur="75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750" fill="hold"/>
                                        <p:tgtEl>
                                          <p:spTgt spid="38"/>
                                        </p:tgtEl>
                                        <p:attrNameLst>
                                          <p:attrName>ppt_w</p:attrName>
                                        </p:attrNameLst>
                                      </p:cBhvr>
                                      <p:tavLst>
                                        <p:tav tm="0">
                                          <p:val>
                                            <p:fltVal val="0"/>
                                          </p:val>
                                        </p:tav>
                                        <p:tav tm="100000">
                                          <p:val>
                                            <p:strVal val="#ppt_w"/>
                                          </p:val>
                                        </p:tav>
                                      </p:tavLst>
                                    </p:anim>
                                    <p:anim calcmode="lin" valueType="num">
                                      <p:cBhvr>
                                        <p:cTn id="36" dur="750" fill="hold"/>
                                        <p:tgtEl>
                                          <p:spTgt spid="3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1000"/>
                                        <p:tgtEl>
                                          <p:spTgt spid="58"/>
                                        </p:tgtEl>
                                      </p:cBhvr>
                                    </p:animEffect>
                                    <p:anim calcmode="lin" valueType="num">
                                      <p:cBhvr>
                                        <p:cTn id="40" dur="1000" fill="hold"/>
                                        <p:tgtEl>
                                          <p:spTgt spid="58"/>
                                        </p:tgtEl>
                                        <p:attrNameLst>
                                          <p:attrName>ppt_x</p:attrName>
                                        </p:attrNameLst>
                                      </p:cBhvr>
                                      <p:tavLst>
                                        <p:tav tm="0">
                                          <p:val>
                                            <p:strVal val="#ppt_x"/>
                                          </p:val>
                                        </p:tav>
                                        <p:tav tm="100000">
                                          <p:val>
                                            <p:strVal val="#ppt_x"/>
                                          </p:val>
                                        </p:tav>
                                      </p:tavLst>
                                    </p:anim>
                                    <p:anim calcmode="lin" valueType="num">
                                      <p:cBhvr>
                                        <p:cTn id="41" dur="1000" fill="hold"/>
                                        <p:tgtEl>
                                          <p:spTgt spid="5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1000"/>
                                        <p:tgtEl>
                                          <p:spTgt spid="62"/>
                                        </p:tgtEl>
                                      </p:cBhvr>
                                    </p:animEffect>
                                    <p:anim calcmode="lin" valueType="num">
                                      <p:cBhvr>
                                        <p:cTn id="45" dur="1000" fill="hold"/>
                                        <p:tgtEl>
                                          <p:spTgt spid="62"/>
                                        </p:tgtEl>
                                        <p:attrNameLst>
                                          <p:attrName>ppt_x</p:attrName>
                                        </p:attrNameLst>
                                      </p:cBhvr>
                                      <p:tavLst>
                                        <p:tav tm="0">
                                          <p:val>
                                            <p:strVal val="#ppt_x"/>
                                          </p:val>
                                        </p:tav>
                                        <p:tav tm="100000">
                                          <p:val>
                                            <p:strVal val="#ppt_x"/>
                                          </p:val>
                                        </p:tav>
                                      </p:tavLst>
                                    </p:anim>
                                    <p:anim calcmode="lin" valueType="num">
                                      <p:cBhvr>
                                        <p:cTn id="4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ppt_x"/>
                                          </p:val>
                                        </p:tav>
                                        <p:tav tm="100000">
                                          <p:val>
                                            <p:strVal val="#ppt_x"/>
                                          </p:val>
                                        </p:tav>
                                      </p:tavLst>
                                    </p:anim>
                                    <p:anim calcmode="lin" valueType="num">
                                      <p:cBhvr additive="base">
                                        <p:cTn id="5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6" grpId="0"/>
      <p:bldP spid="61"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5560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2927910" y="209421"/>
            <a:ext cx="762406" cy="636339"/>
          </a:xfrm>
          <a:prstGeom prst="rect">
            <a:avLst/>
          </a:prstGeom>
        </p:spPr>
      </p:pic>
      <p:sp>
        <p:nvSpPr>
          <p:cNvPr id="12" name="矩形 8">
            <a:extLst>
              <a:ext uri="{FF2B5EF4-FFF2-40B4-BE49-F238E27FC236}">
                <a16:creationId xmlns:a16="http://schemas.microsoft.com/office/drawing/2014/main" id="{39DB38EA-501A-4F55-8C66-ECC1826B1E3E}"/>
              </a:ext>
            </a:extLst>
          </p:cNvPr>
          <p:cNvSpPr/>
          <p:nvPr/>
        </p:nvSpPr>
        <p:spPr>
          <a:xfrm>
            <a:off x="5006600" y="230952"/>
            <a:ext cx="2178802"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PHT số 1</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0508FCC-8870-1CF1-59BF-9670F326C710}"/>
              </a:ext>
            </a:extLst>
          </p:cNvPr>
          <p:cNvGraphicFramePr>
            <a:graphicFrameLocks noGrp="1"/>
          </p:cNvGraphicFramePr>
          <p:nvPr>
            <p:extLst>
              <p:ext uri="{D42A27DB-BD31-4B8C-83A1-F6EECF244321}">
                <p14:modId xmlns:p14="http://schemas.microsoft.com/office/powerpoint/2010/main" val="3981574766"/>
              </p:ext>
            </p:extLst>
          </p:nvPr>
        </p:nvGraphicFramePr>
        <p:xfrm>
          <a:off x="1553817" y="1352612"/>
          <a:ext cx="9084366" cy="4988118"/>
        </p:xfrm>
        <a:graphic>
          <a:graphicData uri="http://schemas.openxmlformats.org/drawingml/2006/table">
            <a:tbl>
              <a:tblPr firstRow="1" firstCol="1" bandRow="1">
                <a:tableStyleId>{16D9F66E-5EB9-4882-86FB-DCBF35E3C3E4}</a:tableStyleId>
              </a:tblPr>
              <a:tblGrid>
                <a:gridCol w="4891582">
                  <a:extLst>
                    <a:ext uri="{9D8B030D-6E8A-4147-A177-3AD203B41FA5}">
                      <a16:colId xmlns:a16="http://schemas.microsoft.com/office/drawing/2014/main" val="1832694862"/>
                    </a:ext>
                  </a:extLst>
                </a:gridCol>
                <a:gridCol w="4192784">
                  <a:extLst>
                    <a:ext uri="{9D8B030D-6E8A-4147-A177-3AD203B41FA5}">
                      <a16:colId xmlns:a16="http://schemas.microsoft.com/office/drawing/2014/main" val="103480580"/>
                    </a:ext>
                  </a:extLst>
                </a:gridCol>
              </a:tblGrid>
              <a:tr h="523501">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Yếu tố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54171290"/>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Nhân vật, sự kiến chính trong câu chuyện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938744"/>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Diễn biến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9454057"/>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Bài học cuộc sống</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751678"/>
                  </a:ext>
                </a:extLst>
              </a:tr>
              <a:tr h="941077">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Tính chất hài hước, phê phán toát ra từ yếu tố nào (nhân vật, tình huống…)</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3041572"/>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Có thể vận dụng yếu tố hài hước nào để kể chuyện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5624366"/>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Trình tự kể chuyện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062616"/>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Tranh ảnh minh họa</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904031"/>
                  </a:ext>
                </a:extLst>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Giọng điệu, biểu cảm </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2020204"/>
                  </a:ext>
                </a:extLst>
              </a:tr>
            </a:tbl>
          </a:graphicData>
        </a:graphic>
      </p:graphicFrame>
    </p:spTree>
    <p:custDataLst>
      <p:tags r:id="rId1"/>
    </p:custDataLst>
    <p:extLst>
      <p:ext uri="{BB962C8B-B14F-4D97-AF65-F5344CB8AC3E}">
        <p14:creationId xmlns:p14="http://schemas.microsoft.com/office/powerpoint/2010/main" val="21899904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861390"/>
            <a:ext cx="10496550" cy="4739309"/>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8">
            <a:extLst>
              <a:ext uri="{FF2B5EF4-FFF2-40B4-BE49-F238E27FC236}">
                <a16:creationId xmlns:a16="http://schemas.microsoft.com/office/drawing/2014/main" id="{F3F08E84-061A-486A-8032-3CB7C600926C}"/>
              </a:ext>
            </a:extLst>
          </p:cNvPr>
          <p:cNvSpPr/>
          <p:nvPr/>
        </p:nvSpPr>
        <p:spPr>
          <a:xfrm>
            <a:off x="6335747" y="2889688"/>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13" name="圆角矩形 8">
            <a:extLst>
              <a:ext uri="{FF2B5EF4-FFF2-40B4-BE49-F238E27FC236}">
                <a16:creationId xmlns:a16="http://schemas.microsoft.com/office/drawing/2014/main" id="{76C4E566-7CD9-406D-AE89-178FA2D1421E}"/>
              </a:ext>
            </a:extLst>
          </p:cNvPr>
          <p:cNvSpPr/>
          <p:nvPr/>
        </p:nvSpPr>
        <p:spPr>
          <a:xfrm>
            <a:off x="6334565" y="1154033"/>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14" name="图片 22">
            <a:extLst>
              <a:ext uri="{FF2B5EF4-FFF2-40B4-BE49-F238E27FC236}">
                <a16:creationId xmlns:a16="http://schemas.microsoft.com/office/drawing/2014/main" id="{F5EC305D-CAA1-4A14-9788-0EEF99ABD3F7}"/>
              </a:ext>
            </a:extLst>
          </p:cNvPr>
          <p:cNvPicPr>
            <a:picLocks noChangeAspect="1"/>
          </p:cNvPicPr>
          <p:nvPr/>
        </p:nvPicPr>
        <p:blipFill>
          <a:blip r:embed="rId5" cstate="print"/>
          <a:stretch>
            <a:fillRect/>
          </a:stretch>
        </p:blipFill>
        <p:spPr>
          <a:xfrm>
            <a:off x="9504093" y="647700"/>
            <a:ext cx="1502823" cy="3819429"/>
          </a:xfrm>
          <a:prstGeom prst="rect">
            <a:avLst/>
          </a:prstGeom>
        </p:spPr>
      </p:pic>
      <p:sp>
        <p:nvSpPr>
          <p:cNvPr id="15" name="矩形 23">
            <a:extLst>
              <a:ext uri="{FF2B5EF4-FFF2-40B4-BE49-F238E27FC236}">
                <a16:creationId xmlns:a16="http://schemas.microsoft.com/office/drawing/2014/main" id="{44AD6B74-0F61-4882-83D5-5E5AE546E4DC}"/>
              </a:ext>
            </a:extLst>
          </p:cNvPr>
          <p:cNvSpPr/>
          <p:nvPr/>
        </p:nvSpPr>
        <p:spPr>
          <a:xfrm>
            <a:off x="6796899" y="1905506"/>
            <a:ext cx="2834849" cy="1384995"/>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Dựa vào phần tìm ý để triển khai thành dàn ý</a:t>
            </a:r>
          </a:p>
        </p:txBody>
      </p:sp>
      <p:pic>
        <p:nvPicPr>
          <p:cNvPr id="19" name="图片 38">
            <a:extLst>
              <a:ext uri="{FF2B5EF4-FFF2-40B4-BE49-F238E27FC236}">
                <a16:creationId xmlns:a16="http://schemas.microsoft.com/office/drawing/2014/main" id="{1E14035D-69CA-48EA-A6A9-C4AFDE573D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324" y="1671445"/>
            <a:ext cx="3759517" cy="3813735"/>
          </a:xfrm>
          <a:prstGeom prst="rect">
            <a:avLst/>
          </a:prstGeom>
        </p:spPr>
      </p:pic>
      <p:pic>
        <p:nvPicPr>
          <p:cNvPr id="9" name="图片 9">
            <a:extLst>
              <a:ext uri="{FF2B5EF4-FFF2-40B4-BE49-F238E27FC236}">
                <a16:creationId xmlns:a16="http://schemas.microsoft.com/office/drawing/2014/main" id="{761A807D-0230-4A49-B10C-662F25D609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018" t="15373" r="59036" b="55183"/>
          <a:stretch/>
        </p:blipFill>
        <p:spPr>
          <a:xfrm>
            <a:off x="3298970" y="24161"/>
            <a:ext cx="762406" cy="636339"/>
          </a:xfrm>
          <a:prstGeom prst="rect">
            <a:avLst/>
          </a:prstGeom>
        </p:spPr>
      </p:pic>
      <p:sp>
        <p:nvSpPr>
          <p:cNvPr id="10" name="矩形 8">
            <a:extLst>
              <a:ext uri="{FF2B5EF4-FFF2-40B4-BE49-F238E27FC236}">
                <a16:creationId xmlns:a16="http://schemas.microsoft.com/office/drawing/2014/main" id="{2B08D919-8E6E-4639-A41D-B2DA25486C8B}"/>
              </a:ext>
            </a:extLst>
          </p:cNvPr>
          <p:cNvSpPr/>
          <p:nvPr/>
        </p:nvSpPr>
        <p:spPr>
          <a:xfrm>
            <a:off x="4140889" y="63403"/>
            <a:ext cx="2848857"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 Lập dàn ý</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233600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bldLvl="0" animBg="1"/>
      <p:bldP spid="13" grpId="0" bldLvl="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740285" y="2421547"/>
            <a:ext cx="5392654" cy="646331"/>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3: Trình bày</a:t>
            </a:r>
            <a:endParaRPr lang="en-US" sz="3600">
              <a:latin typeface="Times New Roman" panose="02020603050405020304" pitchFamily="18" charset="0"/>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7084038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2927910" y="209421"/>
            <a:ext cx="762406" cy="636339"/>
          </a:xfrm>
          <a:prstGeom prst="rect">
            <a:avLst/>
          </a:prstGeom>
        </p:spPr>
      </p:pic>
      <p:sp>
        <p:nvSpPr>
          <p:cNvPr id="15" name="云形 14">
            <a:extLst>
              <a:ext uri="{FF2B5EF4-FFF2-40B4-BE49-F238E27FC236}">
                <a16:creationId xmlns:a16="http://schemas.microsoft.com/office/drawing/2014/main" id="{46AA5044-5A94-4C84-A941-E59EF14A8779}"/>
              </a:ext>
            </a:extLst>
          </p:cNvPr>
          <p:cNvSpPr/>
          <p:nvPr/>
        </p:nvSpPr>
        <p:spPr>
          <a:xfrm>
            <a:off x="5654648" y="1878878"/>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ea typeface="仓耳今楷05-6763 W05" panose="02020400000000000000" pitchFamily="18" charset="-122"/>
                <a:cs typeface="Times New Roman" panose="02020603050405020304" pitchFamily="18" charset="0"/>
              </a:rPr>
              <a:t>a)</a:t>
            </a:r>
            <a:endParaRPr lang="zh-CN" altLang="en-US" sz="32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6" name="云形 15">
            <a:extLst>
              <a:ext uri="{FF2B5EF4-FFF2-40B4-BE49-F238E27FC236}">
                <a16:creationId xmlns:a16="http://schemas.microsoft.com/office/drawing/2014/main" id="{2C44D9B1-E6F7-4B42-B6E5-BF984F2683C3}"/>
              </a:ext>
            </a:extLst>
          </p:cNvPr>
          <p:cNvSpPr/>
          <p:nvPr/>
        </p:nvSpPr>
        <p:spPr>
          <a:xfrm>
            <a:off x="5654647" y="3736940"/>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a:latin typeface="Times New Roman" panose="02020603050405020304" pitchFamily="18" charset="0"/>
                <a:ea typeface="仓耳今楷05-6763 W05" panose="02020400000000000000" pitchFamily="18" charset="-122"/>
                <a:cs typeface="Times New Roman" panose="02020603050405020304" pitchFamily="18" charset="0"/>
              </a:rPr>
              <a:t>b)</a:t>
            </a:r>
            <a:endParaRPr lang="zh-CN" altLang="en-US" sz="32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7" name="文本框 16">
            <a:extLst>
              <a:ext uri="{FF2B5EF4-FFF2-40B4-BE49-F238E27FC236}">
                <a16:creationId xmlns:a16="http://schemas.microsoft.com/office/drawing/2014/main" id="{5E0AB31F-ED43-4964-A850-BEA4FEC89D0C}"/>
              </a:ext>
            </a:extLst>
          </p:cNvPr>
          <p:cNvSpPr txBox="1"/>
          <p:nvPr/>
        </p:nvSpPr>
        <p:spPr>
          <a:xfrm>
            <a:off x="6811566" y="1836098"/>
            <a:ext cx="4677965" cy="2677656"/>
          </a:xfrm>
          <a:prstGeom prst="rect">
            <a:avLst/>
          </a:prstGeom>
          <a:noFill/>
        </p:spPr>
        <p:txBody>
          <a:bodyPr wrap="square" rtlCol="0">
            <a:spAutoFit/>
          </a:bodyPr>
          <a:lstStyle/>
          <a:p>
            <a:pPr algn="just"/>
            <a:r>
              <a:rPr lang="nl-NL" sz="3200">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Phát và chiếu bảng kiểm, Hs căn cứ vào tiêu chí của bảng kiểm để có cách trình bày phù hợp</a:t>
            </a:r>
            <a:endParaRPr lang="en-US" sz="2400">
              <a:latin typeface="Times New Roman" panose="02020603050405020304" pitchFamily="18" charset="0"/>
              <a:cs typeface="Times New Roman" panose="02020603050405020304" pitchFamily="18" charset="0"/>
            </a:endParaRPr>
          </a:p>
          <a:p>
            <a:pPr algn="just"/>
            <a:endParaRPr lang="en-US" sz="4000">
              <a:latin typeface="Times New Roman" panose="02020603050405020304" pitchFamily="18" charset="0"/>
              <a:cs typeface="Times New Roman" panose="02020603050405020304" pitchFamily="18" charset="0"/>
            </a:endParaRPr>
          </a:p>
          <a:p>
            <a:pPr algn="just"/>
            <a:endParaRPr lang="zh-CN" altLang="en-US" sz="4800"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29CDEBF3-8750-46C0-A2D5-9328EACA23E2}"/>
              </a:ext>
            </a:extLst>
          </p:cNvPr>
          <p:cNvSpPr txBox="1"/>
          <p:nvPr/>
        </p:nvSpPr>
        <p:spPr>
          <a:xfrm>
            <a:off x="6947887" y="3822643"/>
            <a:ext cx="3326296" cy="830997"/>
          </a:xfrm>
          <a:prstGeom prst="rect">
            <a:avLst/>
          </a:prstGeom>
          <a:noFill/>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Định hướng cho hs một vài tiêu chí</a:t>
            </a:r>
            <a:endParaRPr lang="en-US" sz="3200">
              <a:latin typeface="Times New Roman" panose="02020603050405020304" pitchFamily="18" charset="0"/>
              <a:cs typeface="Times New Roman" panose="02020603050405020304" pitchFamily="18" charset="0"/>
            </a:endParaRPr>
          </a:p>
        </p:txBody>
      </p:sp>
      <p:pic>
        <p:nvPicPr>
          <p:cNvPr id="13" name="图片 14">
            <a:extLst>
              <a:ext uri="{FF2B5EF4-FFF2-40B4-BE49-F238E27FC236}">
                <a16:creationId xmlns:a16="http://schemas.microsoft.com/office/drawing/2014/main" id="{B7BB0EAB-B973-4C3F-B572-094D29D510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070" t="2576" r="18861" b="3401"/>
          <a:stretch/>
        </p:blipFill>
        <p:spPr>
          <a:xfrm>
            <a:off x="1542018" y="2312955"/>
            <a:ext cx="3217032" cy="3334017"/>
          </a:xfrm>
          <a:prstGeom prst="rect">
            <a:avLst/>
          </a:prstGeom>
        </p:spPr>
      </p:pic>
      <p:sp>
        <p:nvSpPr>
          <p:cNvPr id="12" name="矩形 8">
            <a:extLst>
              <a:ext uri="{FF2B5EF4-FFF2-40B4-BE49-F238E27FC236}">
                <a16:creationId xmlns:a16="http://schemas.microsoft.com/office/drawing/2014/main" id="{39DB38EA-501A-4F55-8C66-ECC1826B1E3E}"/>
              </a:ext>
            </a:extLst>
          </p:cNvPr>
          <p:cNvSpPr/>
          <p:nvPr/>
        </p:nvSpPr>
        <p:spPr>
          <a:xfrm>
            <a:off x="4047108" y="230952"/>
            <a:ext cx="4097788"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Bước 3: Trình bày</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8" name="组合 6">
            <a:extLst>
              <a:ext uri="{FF2B5EF4-FFF2-40B4-BE49-F238E27FC236}">
                <a16:creationId xmlns:a16="http://schemas.microsoft.com/office/drawing/2014/main" id="{58A7B17C-C590-457C-B810-69CFA0D66540}"/>
              </a:ext>
            </a:extLst>
          </p:cNvPr>
          <p:cNvGrpSpPr/>
          <p:nvPr/>
        </p:nvGrpSpPr>
        <p:grpSpPr>
          <a:xfrm>
            <a:off x="3110460" y="1193263"/>
            <a:ext cx="2192954" cy="1103473"/>
            <a:chOff x="2901494" y="1275873"/>
            <a:chExt cx="1918156" cy="1143000"/>
          </a:xfrm>
        </p:grpSpPr>
        <p:sp>
          <p:nvSpPr>
            <p:cNvPr id="20" name="思想气泡: 云 4">
              <a:extLst>
                <a:ext uri="{FF2B5EF4-FFF2-40B4-BE49-F238E27FC236}">
                  <a16:creationId xmlns:a16="http://schemas.microsoft.com/office/drawing/2014/main" id="{E5DF5AE0-8FB1-4C80-9D24-47C7B4687A48}"/>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5">
              <a:extLst>
                <a:ext uri="{FF2B5EF4-FFF2-40B4-BE49-F238E27FC236}">
                  <a16:creationId xmlns:a16="http://schemas.microsoft.com/office/drawing/2014/main" id="{A776B194-BF9E-44D6-B37B-048542965799}"/>
                </a:ext>
              </a:extLst>
            </p:cNvPr>
            <p:cNvSpPr txBox="1"/>
            <p:nvPr/>
          </p:nvSpPr>
          <p:spPr>
            <a:xfrm>
              <a:off x="3007913" y="1455986"/>
              <a:ext cx="1705317" cy="541962"/>
            </a:xfrm>
            <a:prstGeom prst="rect">
              <a:avLst/>
            </a:prstGeom>
            <a:noFill/>
          </p:spPr>
          <p:txBody>
            <a:bodyPr wrap="square" rtlCol="0">
              <a:spAutoFit/>
            </a:bodyPr>
            <a:lstStyle/>
            <a:p>
              <a:pPr algn="ctr"/>
              <a:r>
                <a:rPr lang="en-US" altLang="zh-CN" sz="2800" b="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Nhiệm vụ</a:t>
              </a:r>
              <a:endParaRPr lang="zh-CN" altLang="en-US" sz="28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504089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2927910" y="209421"/>
            <a:ext cx="762406" cy="636339"/>
          </a:xfrm>
          <a:prstGeom prst="rect">
            <a:avLst/>
          </a:prstGeom>
        </p:spPr>
      </p:pic>
      <p:sp>
        <p:nvSpPr>
          <p:cNvPr id="12" name="矩形 8">
            <a:extLst>
              <a:ext uri="{FF2B5EF4-FFF2-40B4-BE49-F238E27FC236}">
                <a16:creationId xmlns:a16="http://schemas.microsoft.com/office/drawing/2014/main" id="{39DB38EA-501A-4F55-8C66-ECC1826B1E3E}"/>
              </a:ext>
            </a:extLst>
          </p:cNvPr>
          <p:cNvSpPr/>
          <p:nvPr/>
        </p:nvSpPr>
        <p:spPr>
          <a:xfrm>
            <a:off x="4047108" y="230952"/>
            <a:ext cx="4097788"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Bước 3: Trình bày</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4" name="矩形: 圆角 6">
            <a:extLst>
              <a:ext uri="{FF2B5EF4-FFF2-40B4-BE49-F238E27FC236}">
                <a16:creationId xmlns:a16="http://schemas.microsoft.com/office/drawing/2014/main" id="{BE69B683-611B-62B9-FDAE-645DE38B7FAD}"/>
              </a:ext>
            </a:extLst>
          </p:cNvPr>
          <p:cNvSpPr/>
          <p:nvPr/>
        </p:nvSpPr>
        <p:spPr>
          <a:xfrm>
            <a:off x="702468" y="1232553"/>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49">
            <a:extLst>
              <a:ext uri="{FF2B5EF4-FFF2-40B4-BE49-F238E27FC236}">
                <a16:creationId xmlns:a16="http://schemas.microsoft.com/office/drawing/2014/main" id="{80897252-E42C-CBE3-E031-AE10CA17D90D}"/>
              </a:ext>
            </a:extLst>
          </p:cNvPr>
          <p:cNvGrpSpPr/>
          <p:nvPr/>
        </p:nvGrpSpPr>
        <p:grpSpPr>
          <a:xfrm>
            <a:off x="637529" y="2012843"/>
            <a:ext cx="2215570" cy="3474087"/>
            <a:chOff x="1018379" y="2022762"/>
            <a:chExt cx="2216083" cy="3474891"/>
          </a:xfrm>
        </p:grpSpPr>
        <p:grpSp>
          <p:nvGrpSpPr>
            <p:cNvPr id="23" name="组合 17">
              <a:extLst>
                <a:ext uri="{FF2B5EF4-FFF2-40B4-BE49-F238E27FC236}">
                  <a16:creationId xmlns:a16="http://schemas.microsoft.com/office/drawing/2014/main" id="{B3C66395-676F-8E94-267C-D109F9F50734}"/>
                </a:ext>
              </a:extLst>
            </p:cNvPr>
            <p:cNvGrpSpPr/>
            <p:nvPr/>
          </p:nvGrpSpPr>
          <p:grpSpPr>
            <a:xfrm>
              <a:off x="1018379" y="2229917"/>
              <a:ext cx="2216083" cy="3267736"/>
              <a:chOff x="1099402" y="1816236"/>
              <a:chExt cx="2216083" cy="3267736"/>
            </a:xfrm>
          </p:grpSpPr>
          <p:grpSp>
            <p:nvGrpSpPr>
              <p:cNvPr id="25" name="组合 14">
                <a:extLst>
                  <a:ext uri="{FF2B5EF4-FFF2-40B4-BE49-F238E27FC236}">
                    <a16:creationId xmlns:a16="http://schemas.microsoft.com/office/drawing/2014/main" id="{4A6FB4FB-D684-8389-579E-D8F825D10AA4}"/>
                  </a:ext>
                </a:extLst>
              </p:cNvPr>
              <p:cNvGrpSpPr/>
              <p:nvPr/>
            </p:nvGrpSpPr>
            <p:grpSpPr>
              <a:xfrm>
                <a:off x="1366641" y="1816236"/>
                <a:ext cx="1542548" cy="1933604"/>
                <a:chOff x="1355066" y="1813699"/>
                <a:chExt cx="1542548" cy="1933604"/>
              </a:xfrm>
            </p:grpSpPr>
            <p:pic>
              <p:nvPicPr>
                <p:cNvPr id="27" name="图片 13">
                  <a:extLst>
                    <a:ext uri="{FF2B5EF4-FFF2-40B4-BE49-F238E27FC236}">
                      <a16:creationId xmlns:a16="http://schemas.microsoft.com/office/drawing/2014/main" id="{651024EC-DD77-5038-A63A-7CE1D634FDEB}"/>
                    </a:ext>
                  </a:extLst>
                </p:cNvPr>
                <p:cNvPicPr>
                  <a:picLocks noChangeAspect="1"/>
                </p:cNvPicPr>
                <p:nvPr/>
              </p:nvPicPr>
              <p:blipFill>
                <a:blip r:embed="rId6"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28" name="矩形: 圆角 2">
                  <a:extLst>
                    <a:ext uri="{FF2B5EF4-FFF2-40B4-BE49-F238E27FC236}">
                      <a16:creationId xmlns:a16="http://schemas.microsoft.com/office/drawing/2014/main" id="{806CDAE7-CF80-9DCA-6003-A38F79F6923D}"/>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文本框 3">
                  <a:extLst>
                    <a:ext uri="{FF2B5EF4-FFF2-40B4-BE49-F238E27FC236}">
                      <a16:creationId xmlns:a16="http://schemas.microsoft.com/office/drawing/2014/main" id="{5ECCEF56-7939-5363-F6E2-7B425DC862C2}"/>
                    </a:ext>
                  </a:extLst>
                </p:cNvPr>
                <p:cNvSpPr txBox="1"/>
                <p:nvPr/>
              </p:nvSpPr>
              <p:spPr>
                <a:xfrm>
                  <a:off x="1886480" y="3198167"/>
                  <a:ext cx="678145" cy="523220"/>
                </a:xfrm>
                <a:prstGeom prst="rect">
                  <a:avLst/>
                </a:prstGeom>
                <a:noFill/>
              </p:spPr>
              <p:txBody>
                <a:bodyPr wrap="square" rtlCol="0">
                  <a:spAutoFit/>
                </a:bodyPr>
                <a:lstStyle/>
                <a:p>
                  <a:pPr defTabSz="914217"/>
                  <a:r>
                    <a:rPr lang="en-US" altLang="zh-CN"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6" name="矩形 15">
                <a:extLst>
                  <a:ext uri="{FF2B5EF4-FFF2-40B4-BE49-F238E27FC236}">
                    <a16:creationId xmlns:a16="http://schemas.microsoft.com/office/drawing/2014/main" id="{272D52C1-FC61-04FC-B358-2960224FD81C}"/>
                  </a:ext>
                </a:extLst>
              </p:cNvPr>
              <p:cNvSpPr/>
              <p:nvPr/>
            </p:nvSpPr>
            <p:spPr>
              <a:xfrm>
                <a:off x="1099402" y="3883365"/>
                <a:ext cx="2216083" cy="1200607"/>
              </a:xfrm>
              <a:prstGeom prst="rect">
                <a:avLst/>
              </a:prstGeom>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Tìm cách mở đầu và kết thúc sao cho hấp dẫn</a:t>
                </a:r>
                <a:endParaRPr lang="en-US" sz="2400">
                  <a:effectLst/>
                  <a:latin typeface=".VnTime"/>
                  <a:ea typeface="Times New Roman" panose="02020603050405020304" pitchFamily="18" charset="0"/>
                  <a:cs typeface="Times New Roman" panose="02020603050405020304" pitchFamily="18" charset="0"/>
                </a:endParaRPr>
              </a:p>
            </p:txBody>
          </p:sp>
        </p:grpSp>
        <p:pic>
          <p:nvPicPr>
            <p:cNvPr id="24" name="图片 41">
              <a:extLst>
                <a:ext uri="{FF2B5EF4-FFF2-40B4-BE49-F238E27FC236}">
                  <a16:creationId xmlns:a16="http://schemas.microsoft.com/office/drawing/2014/main" id="{DD2E1C8F-5F9B-C00B-35F0-AF70C43A35E2}"/>
                </a:ext>
              </a:extLst>
            </p:cNvPr>
            <p:cNvPicPr>
              <a:picLocks noChangeAspect="1"/>
            </p:cNvPicPr>
            <p:nvPr/>
          </p:nvPicPr>
          <p:blipFill rotWithShape="1">
            <a:blip r:embed="rId7">
              <a:extLst>
                <a:ext uri="{28A0092B-C50C-407E-A947-70E740481C1C}">
                  <a14:useLocalDpi xmlns:a14="http://schemas.microsoft.com/office/drawing/2010/main" val="0"/>
                </a:ext>
              </a:extLst>
            </a:blip>
            <a:srcRect l="66901" t="6503" r="18314" b="82724"/>
            <a:stretch/>
          </p:blipFill>
          <p:spPr>
            <a:xfrm>
              <a:off x="1205047" y="202276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30" name="组合 51">
            <a:extLst>
              <a:ext uri="{FF2B5EF4-FFF2-40B4-BE49-F238E27FC236}">
                <a16:creationId xmlns:a16="http://schemas.microsoft.com/office/drawing/2014/main" id="{CA0E2019-6223-1AED-03BB-3B49DAF1085E}"/>
              </a:ext>
            </a:extLst>
          </p:cNvPr>
          <p:cNvGrpSpPr/>
          <p:nvPr/>
        </p:nvGrpSpPr>
        <p:grpSpPr>
          <a:xfrm>
            <a:off x="6352474" y="2312034"/>
            <a:ext cx="2215570" cy="3247279"/>
            <a:chOff x="6174828" y="2045602"/>
            <a:chExt cx="2216083" cy="3248030"/>
          </a:xfrm>
        </p:grpSpPr>
        <p:grpSp>
          <p:nvGrpSpPr>
            <p:cNvPr id="31" name="组合 25">
              <a:extLst>
                <a:ext uri="{FF2B5EF4-FFF2-40B4-BE49-F238E27FC236}">
                  <a16:creationId xmlns:a16="http://schemas.microsoft.com/office/drawing/2014/main" id="{6380E8A5-E529-9E41-988D-BFA7DB1BD40E}"/>
                </a:ext>
              </a:extLst>
            </p:cNvPr>
            <p:cNvGrpSpPr/>
            <p:nvPr/>
          </p:nvGrpSpPr>
          <p:grpSpPr>
            <a:xfrm>
              <a:off x="6174828" y="2229917"/>
              <a:ext cx="2216083" cy="3063715"/>
              <a:chOff x="1029873" y="1816236"/>
              <a:chExt cx="2216083" cy="3063715"/>
            </a:xfrm>
          </p:grpSpPr>
          <p:grpSp>
            <p:nvGrpSpPr>
              <p:cNvPr id="33" name="组合 26">
                <a:extLst>
                  <a:ext uri="{FF2B5EF4-FFF2-40B4-BE49-F238E27FC236}">
                    <a16:creationId xmlns:a16="http://schemas.microsoft.com/office/drawing/2014/main" id="{CAF4B889-7A01-ACBF-5C0A-9AD9FC98BD61}"/>
                  </a:ext>
                </a:extLst>
              </p:cNvPr>
              <p:cNvGrpSpPr/>
              <p:nvPr/>
            </p:nvGrpSpPr>
            <p:grpSpPr>
              <a:xfrm>
                <a:off x="1366641" y="1816236"/>
                <a:ext cx="1542548" cy="1933604"/>
                <a:chOff x="1355066" y="1813699"/>
                <a:chExt cx="1542548" cy="1933604"/>
              </a:xfrm>
            </p:grpSpPr>
            <p:pic>
              <p:nvPicPr>
                <p:cNvPr id="35" name="图片 29">
                  <a:extLst>
                    <a:ext uri="{FF2B5EF4-FFF2-40B4-BE49-F238E27FC236}">
                      <a16:creationId xmlns:a16="http://schemas.microsoft.com/office/drawing/2014/main" id="{543670C2-DAA7-10AE-3FFD-6C2998496371}"/>
                    </a:ext>
                  </a:extLst>
                </p:cNvPr>
                <p:cNvPicPr>
                  <a:picLocks noChangeAspect="1"/>
                </p:cNvPicPr>
                <p:nvPr/>
              </p:nvPicPr>
              <p:blipFill>
                <a:blip r:embed="rId6"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36" name="矩形: 圆角 30">
                  <a:extLst>
                    <a:ext uri="{FF2B5EF4-FFF2-40B4-BE49-F238E27FC236}">
                      <a16:creationId xmlns:a16="http://schemas.microsoft.com/office/drawing/2014/main" id="{FA4A326C-9320-BB6B-4DA3-C8174161D024}"/>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文本框 31">
                  <a:extLst>
                    <a:ext uri="{FF2B5EF4-FFF2-40B4-BE49-F238E27FC236}">
                      <a16:creationId xmlns:a16="http://schemas.microsoft.com/office/drawing/2014/main" id="{F8B613D6-74DC-3F6F-59E9-2AF8B0ABBFE0}"/>
                    </a:ext>
                  </a:extLst>
                </p:cNvPr>
                <p:cNvSpPr txBox="1"/>
                <p:nvPr/>
              </p:nvSpPr>
              <p:spPr>
                <a:xfrm>
                  <a:off x="1886480" y="3198167"/>
                  <a:ext cx="690010" cy="523220"/>
                </a:xfrm>
                <a:prstGeom prst="rect">
                  <a:avLst/>
                </a:prstGeom>
                <a:noFill/>
              </p:spPr>
              <p:txBody>
                <a:bodyPr wrap="square" rtlCol="0">
                  <a:spAutoFit/>
                </a:bodyPr>
                <a:lstStyle/>
                <a:p>
                  <a:pPr defTabSz="914217"/>
                  <a:r>
                    <a:rPr lang="en-US" altLang="zh-CN"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4" name="矩形 27">
                <a:extLst>
                  <a:ext uri="{FF2B5EF4-FFF2-40B4-BE49-F238E27FC236}">
                    <a16:creationId xmlns:a16="http://schemas.microsoft.com/office/drawing/2014/main" id="{5BC73312-D2D9-CE61-8E26-420B977F43CB}"/>
                  </a:ext>
                </a:extLst>
              </p:cNvPr>
              <p:cNvSpPr/>
              <p:nvPr/>
            </p:nvSpPr>
            <p:spPr>
              <a:xfrm>
                <a:off x="1029873" y="4048762"/>
                <a:ext cx="2216083" cy="831189"/>
              </a:xfrm>
              <a:prstGeom prst="rect">
                <a:avLst/>
              </a:prstGeom>
            </p:spPr>
            <p:txBody>
              <a:bodyPr wrap="square">
                <a:spAutoFit/>
              </a:bodyPr>
              <a:lstStyle/>
              <a:p>
                <a:pPr algn="ctr" defTabSz="914217">
                  <a:tabLst>
                    <a:tab pos="276170" algn="l"/>
                  </a:tabLst>
                </a:pPr>
                <a:r>
                  <a:rPr lang="en-US" sz="2400">
                    <a:effectLst/>
                    <a:latin typeface="Times New Roman" panose="02020603050405020304" pitchFamily="18" charset="0"/>
                    <a:ea typeface="Times New Roman" panose="02020603050405020304" pitchFamily="18" charset="0"/>
                  </a:rPr>
                  <a:t>Nói to, rõ, hào hứng, tự nhiên</a:t>
                </a:r>
                <a:endParaRPr lang="en-US" sz="3200" b="1" kern="1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32" name="图片 43">
              <a:extLst>
                <a:ext uri="{FF2B5EF4-FFF2-40B4-BE49-F238E27FC236}">
                  <a16:creationId xmlns:a16="http://schemas.microsoft.com/office/drawing/2014/main" id="{1D3F3D35-A8B9-2409-9D3E-2053B08D3289}"/>
                </a:ext>
              </a:extLst>
            </p:cNvPr>
            <p:cNvPicPr>
              <a:picLocks noChangeAspect="1"/>
            </p:cNvPicPr>
            <p:nvPr/>
          </p:nvPicPr>
          <p:blipFill rotWithShape="1">
            <a:blip r:embed="rId7">
              <a:extLst>
                <a:ext uri="{28A0092B-C50C-407E-A947-70E740481C1C}">
                  <a14:useLocalDpi xmlns:a14="http://schemas.microsoft.com/office/drawing/2010/main" val="0"/>
                </a:ext>
              </a:extLst>
            </a:blip>
            <a:srcRect l="66901" t="6503" r="18314" b="82724"/>
            <a:stretch/>
          </p:blipFill>
          <p:spPr>
            <a:xfrm>
              <a:off x="6328534" y="204560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38" name="组合 50">
            <a:extLst>
              <a:ext uri="{FF2B5EF4-FFF2-40B4-BE49-F238E27FC236}">
                <a16:creationId xmlns:a16="http://schemas.microsoft.com/office/drawing/2014/main" id="{9A50D4F7-CBC4-420B-36EF-7D12FBE8286C}"/>
              </a:ext>
            </a:extLst>
          </p:cNvPr>
          <p:cNvGrpSpPr/>
          <p:nvPr/>
        </p:nvGrpSpPr>
        <p:grpSpPr>
          <a:xfrm>
            <a:off x="3259299" y="1317591"/>
            <a:ext cx="2524413" cy="3453508"/>
            <a:chOff x="3351821" y="1183275"/>
            <a:chExt cx="2524997" cy="3454306"/>
          </a:xfrm>
        </p:grpSpPr>
        <p:grpSp>
          <p:nvGrpSpPr>
            <p:cNvPr id="39" name="组合 18">
              <a:extLst>
                <a:ext uri="{FF2B5EF4-FFF2-40B4-BE49-F238E27FC236}">
                  <a16:creationId xmlns:a16="http://schemas.microsoft.com/office/drawing/2014/main" id="{95AB29AB-EBE3-23F6-5754-58679C4D9C93}"/>
                </a:ext>
              </a:extLst>
            </p:cNvPr>
            <p:cNvGrpSpPr/>
            <p:nvPr/>
          </p:nvGrpSpPr>
          <p:grpSpPr>
            <a:xfrm>
              <a:off x="3351821" y="1329580"/>
              <a:ext cx="2524997" cy="3308001"/>
              <a:chOff x="819855" y="1816236"/>
              <a:chExt cx="2524997" cy="3308001"/>
            </a:xfrm>
          </p:grpSpPr>
          <p:grpSp>
            <p:nvGrpSpPr>
              <p:cNvPr id="41" name="组合 19">
                <a:extLst>
                  <a:ext uri="{FF2B5EF4-FFF2-40B4-BE49-F238E27FC236}">
                    <a16:creationId xmlns:a16="http://schemas.microsoft.com/office/drawing/2014/main" id="{73038BD5-18F7-2219-D112-2700CFB3AC0C}"/>
                  </a:ext>
                </a:extLst>
              </p:cNvPr>
              <p:cNvGrpSpPr/>
              <p:nvPr/>
            </p:nvGrpSpPr>
            <p:grpSpPr>
              <a:xfrm>
                <a:off x="1366641" y="1816236"/>
                <a:ext cx="1542548" cy="1933604"/>
                <a:chOff x="1355066" y="1813699"/>
                <a:chExt cx="1542548" cy="1933604"/>
              </a:xfrm>
            </p:grpSpPr>
            <p:pic>
              <p:nvPicPr>
                <p:cNvPr id="43" name="图片 22">
                  <a:extLst>
                    <a:ext uri="{FF2B5EF4-FFF2-40B4-BE49-F238E27FC236}">
                      <a16:creationId xmlns:a16="http://schemas.microsoft.com/office/drawing/2014/main" id="{489AAF34-9275-876E-F355-AF7D4442837B}"/>
                    </a:ext>
                  </a:extLst>
                </p:cNvPr>
                <p:cNvPicPr>
                  <a:picLocks noChangeAspect="1"/>
                </p:cNvPicPr>
                <p:nvPr/>
              </p:nvPicPr>
              <p:blipFill>
                <a:blip r:embed="rId6"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44" name="矩形: 圆角 23">
                  <a:extLst>
                    <a:ext uri="{FF2B5EF4-FFF2-40B4-BE49-F238E27FC236}">
                      <a16:creationId xmlns:a16="http://schemas.microsoft.com/office/drawing/2014/main" id="{C60896F8-6A73-49C3-67E2-A57FB16BB706}"/>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文本框 24">
                  <a:extLst>
                    <a:ext uri="{FF2B5EF4-FFF2-40B4-BE49-F238E27FC236}">
                      <a16:creationId xmlns:a16="http://schemas.microsoft.com/office/drawing/2014/main" id="{F3562585-5991-6546-B66A-6664CDB9786F}"/>
                    </a:ext>
                  </a:extLst>
                </p:cNvPr>
                <p:cNvSpPr txBox="1"/>
                <p:nvPr/>
              </p:nvSpPr>
              <p:spPr>
                <a:xfrm>
                  <a:off x="1886480" y="3198167"/>
                  <a:ext cx="767214" cy="523220"/>
                </a:xfrm>
                <a:prstGeom prst="rect">
                  <a:avLst/>
                </a:prstGeom>
                <a:noFill/>
              </p:spPr>
              <p:txBody>
                <a:bodyPr wrap="square" rtlCol="0">
                  <a:spAutoFit/>
                </a:bodyPr>
                <a:lstStyle/>
                <a:p>
                  <a:pPr defTabSz="914217"/>
                  <a:r>
                    <a:rPr lang="en-US" altLang="zh-CN"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42" name="矩形 20">
                <a:extLst>
                  <a:ext uri="{FF2B5EF4-FFF2-40B4-BE49-F238E27FC236}">
                    <a16:creationId xmlns:a16="http://schemas.microsoft.com/office/drawing/2014/main" id="{81513895-7868-2F6F-ED93-83F131E66507}"/>
                  </a:ext>
                </a:extLst>
              </p:cNvPr>
              <p:cNvSpPr/>
              <p:nvPr/>
            </p:nvSpPr>
            <p:spPr>
              <a:xfrm>
                <a:off x="819855" y="3923630"/>
                <a:ext cx="2524997" cy="1200607"/>
              </a:xfrm>
              <a:prstGeom prst="rect">
                <a:avLst/>
              </a:prstGeom>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Lựa chọn từ ngữ cho phù hợp với văn nói</a:t>
                </a:r>
                <a:endParaRPr lang="en-US" sz="2400">
                  <a:effectLst/>
                  <a:latin typeface=".VnTime"/>
                  <a:ea typeface="Times New Roman" panose="02020603050405020304" pitchFamily="18" charset="0"/>
                  <a:cs typeface="Times New Roman" panose="02020603050405020304" pitchFamily="18" charset="0"/>
                </a:endParaRPr>
              </a:p>
            </p:txBody>
          </p:sp>
        </p:grpSp>
        <p:pic>
          <p:nvPicPr>
            <p:cNvPr id="40" name="图片 47">
              <a:extLst>
                <a:ext uri="{FF2B5EF4-FFF2-40B4-BE49-F238E27FC236}">
                  <a16:creationId xmlns:a16="http://schemas.microsoft.com/office/drawing/2014/main" id="{DD753D31-FC93-5A42-166E-C6D1CDAB69C5}"/>
                </a:ext>
              </a:extLst>
            </p:cNvPr>
            <p:cNvPicPr>
              <a:picLocks noChangeAspect="1"/>
            </p:cNvPicPr>
            <p:nvPr/>
          </p:nvPicPr>
          <p:blipFill rotWithShape="1">
            <a:blip r:embed="rId7">
              <a:extLst>
                <a:ext uri="{28A0092B-C50C-407E-A947-70E740481C1C}">
                  <a14:useLocalDpi xmlns:a14="http://schemas.microsoft.com/office/drawing/2010/main" val="0"/>
                </a:ext>
              </a:extLst>
            </a:blip>
            <a:srcRect l="7361" t="74286" r="80383" b="16546"/>
            <a:stretch/>
          </p:blipFill>
          <p:spPr>
            <a:xfrm>
              <a:off x="3874651"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grpSp>
        <p:nvGrpSpPr>
          <p:cNvPr id="46" name="组合 52">
            <a:extLst>
              <a:ext uri="{FF2B5EF4-FFF2-40B4-BE49-F238E27FC236}">
                <a16:creationId xmlns:a16="http://schemas.microsoft.com/office/drawing/2014/main" id="{CB828DFF-619B-88E7-CB7D-70D6F522DC38}"/>
              </a:ext>
            </a:extLst>
          </p:cNvPr>
          <p:cNvGrpSpPr/>
          <p:nvPr/>
        </p:nvGrpSpPr>
        <p:grpSpPr>
          <a:xfrm>
            <a:off x="9500570" y="1515042"/>
            <a:ext cx="1690259" cy="3514731"/>
            <a:chOff x="9089733" y="1171500"/>
            <a:chExt cx="1690650" cy="3515545"/>
          </a:xfrm>
        </p:grpSpPr>
        <p:grpSp>
          <p:nvGrpSpPr>
            <p:cNvPr id="47" name="组合 32">
              <a:extLst>
                <a:ext uri="{FF2B5EF4-FFF2-40B4-BE49-F238E27FC236}">
                  <a16:creationId xmlns:a16="http://schemas.microsoft.com/office/drawing/2014/main" id="{4912B9EE-D0A2-E512-19EB-E0782241D8F1}"/>
                </a:ext>
              </a:extLst>
            </p:cNvPr>
            <p:cNvGrpSpPr/>
            <p:nvPr/>
          </p:nvGrpSpPr>
          <p:grpSpPr>
            <a:xfrm>
              <a:off x="9089733" y="1329580"/>
              <a:ext cx="1690650" cy="3357465"/>
              <a:chOff x="1331790" y="1816236"/>
              <a:chExt cx="1690650" cy="3357465"/>
            </a:xfrm>
          </p:grpSpPr>
          <p:grpSp>
            <p:nvGrpSpPr>
              <p:cNvPr id="49" name="组合 33">
                <a:extLst>
                  <a:ext uri="{FF2B5EF4-FFF2-40B4-BE49-F238E27FC236}">
                    <a16:creationId xmlns:a16="http://schemas.microsoft.com/office/drawing/2014/main" id="{BC74DACE-781A-367B-812B-BEDD3D22F796}"/>
                  </a:ext>
                </a:extLst>
              </p:cNvPr>
              <p:cNvGrpSpPr/>
              <p:nvPr/>
            </p:nvGrpSpPr>
            <p:grpSpPr>
              <a:xfrm>
                <a:off x="1366641" y="1816236"/>
                <a:ext cx="1542548" cy="1933604"/>
                <a:chOff x="1355066" y="1813699"/>
                <a:chExt cx="1542548" cy="1933604"/>
              </a:xfrm>
            </p:grpSpPr>
            <p:pic>
              <p:nvPicPr>
                <p:cNvPr id="51" name="图片 36">
                  <a:extLst>
                    <a:ext uri="{FF2B5EF4-FFF2-40B4-BE49-F238E27FC236}">
                      <a16:creationId xmlns:a16="http://schemas.microsoft.com/office/drawing/2014/main" id="{D3377CD2-3ED7-B5EA-185C-43D708AFB6CE}"/>
                    </a:ext>
                  </a:extLst>
                </p:cNvPr>
                <p:cNvPicPr>
                  <a:picLocks noChangeAspect="1"/>
                </p:cNvPicPr>
                <p:nvPr/>
              </p:nvPicPr>
              <p:blipFill>
                <a:blip r:embed="rId6"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52" name="矩形: 圆角 37">
                  <a:extLst>
                    <a:ext uri="{FF2B5EF4-FFF2-40B4-BE49-F238E27FC236}">
                      <a16:creationId xmlns:a16="http://schemas.microsoft.com/office/drawing/2014/main" id="{FC6710E6-9653-3F50-97D1-5881D160EFCC}"/>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3" name="文本框 38">
                  <a:extLst>
                    <a:ext uri="{FF2B5EF4-FFF2-40B4-BE49-F238E27FC236}">
                      <a16:creationId xmlns:a16="http://schemas.microsoft.com/office/drawing/2014/main" id="{F480914A-8F2D-E5A2-AFD2-45DA07B7DFC6}"/>
                    </a:ext>
                  </a:extLst>
                </p:cNvPr>
                <p:cNvSpPr txBox="1"/>
                <p:nvPr/>
              </p:nvSpPr>
              <p:spPr>
                <a:xfrm>
                  <a:off x="1880236" y="3186392"/>
                  <a:ext cx="767214" cy="523220"/>
                </a:xfrm>
                <a:prstGeom prst="rect">
                  <a:avLst/>
                </a:prstGeom>
                <a:noFill/>
              </p:spPr>
              <p:txBody>
                <a:bodyPr wrap="square" rtlCol="0">
                  <a:spAutoFit/>
                </a:bodyPr>
                <a:lstStyle/>
                <a:p>
                  <a:pPr defTabSz="914217"/>
                  <a:r>
                    <a:rPr lang="en-US" altLang="zh-CN"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799"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50" name="矩形 34">
                <a:extLst>
                  <a:ext uri="{FF2B5EF4-FFF2-40B4-BE49-F238E27FC236}">
                    <a16:creationId xmlns:a16="http://schemas.microsoft.com/office/drawing/2014/main" id="{4BD2DDE2-FC0D-00D2-563C-4DB5BC0F1047}"/>
                  </a:ext>
                </a:extLst>
              </p:cNvPr>
              <p:cNvSpPr/>
              <p:nvPr/>
            </p:nvSpPr>
            <p:spPr>
              <a:xfrm>
                <a:off x="1331790" y="3973094"/>
                <a:ext cx="1690650" cy="1200607"/>
              </a:xfrm>
              <a:prstGeom prst="rect">
                <a:avLst/>
              </a:prstGeom>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Phân bố thời gian hợp lí</a:t>
                </a:r>
                <a:endParaRPr lang="en-US" sz="2400">
                  <a:effectLst/>
                  <a:latin typeface=".VnTime"/>
                  <a:ea typeface="Times New Roman" panose="02020603050405020304" pitchFamily="18" charset="0"/>
                  <a:cs typeface="Times New Roman" panose="02020603050405020304" pitchFamily="18" charset="0"/>
                </a:endParaRPr>
              </a:p>
            </p:txBody>
          </p:sp>
        </p:grpSp>
        <p:pic>
          <p:nvPicPr>
            <p:cNvPr id="48" name="图片 48">
              <a:extLst>
                <a:ext uri="{FF2B5EF4-FFF2-40B4-BE49-F238E27FC236}">
                  <a16:creationId xmlns:a16="http://schemas.microsoft.com/office/drawing/2014/main" id="{A7D3F22A-7DAE-73FD-3197-E405D842DF78}"/>
                </a:ext>
              </a:extLst>
            </p:cNvPr>
            <p:cNvPicPr>
              <a:picLocks noChangeAspect="1"/>
            </p:cNvPicPr>
            <p:nvPr/>
          </p:nvPicPr>
          <p:blipFill rotWithShape="1">
            <a:blip r:embed="rId7">
              <a:extLst>
                <a:ext uri="{28A0092B-C50C-407E-A947-70E740481C1C}">
                  <a14:useLocalDpi xmlns:a14="http://schemas.microsoft.com/office/drawing/2010/main" val="0"/>
                </a:ext>
              </a:extLst>
            </a:blip>
            <a:srcRect l="7361" t="74286" r="80383" b="16546"/>
            <a:stretch/>
          </p:blipFill>
          <p:spPr>
            <a:xfrm>
              <a:off x="9116771" y="1171500"/>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spTree>
    <p:custDataLst>
      <p:tags r:id="rId1"/>
    </p:custDataLst>
    <p:extLst>
      <p:ext uri="{BB962C8B-B14F-4D97-AF65-F5344CB8AC3E}">
        <p14:creationId xmlns:p14="http://schemas.microsoft.com/office/powerpoint/2010/main" val="2868706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640622" y="2421547"/>
            <a:ext cx="6239681" cy="646331"/>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4: Trao đổi và đánh giá</a:t>
            </a:r>
            <a:endParaRPr lang="en-US" sz="3600">
              <a:latin typeface="Times New Roman" panose="02020603050405020304" pitchFamily="18" charset="0"/>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37926876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4099040" y="1932878"/>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khởi động</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grpSp>
        <p:nvGrpSpPr>
          <p:cNvPr id="12" name="组合 15">
            <a:extLst>
              <a:ext uri="{FF2B5EF4-FFF2-40B4-BE49-F238E27FC236}">
                <a16:creationId xmlns:a16="http://schemas.microsoft.com/office/drawing/2014/main" id="{6AF1572C-2CC4-4E35-966F-EB4157644E55}"/>
              </a:ext>
            </a:extLst>
          </p:cNvPr>
          <p:cNvGrpSpPr/>
          <p:nvPr/>
        </p:nvGrpSpPr>
        <p:grpSpPr>
          <a:xfrm>
            <a:off x="-666232" y="-155411"/>
            <a:ext cx="5291239" cy="4666895"/>
            <a:chOff x="112128" y="1630522"/>
            <a:chExt cx="5291239" cy="4666895"/>
          </a:xfrm>
        </p:grpSpPr>
        <p:sp>
          <p:nvSpPr>
            <p:cNvPr id="13"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5">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custDataLst>
      <p:tags r:id="rId1"/>
    </p:custDataLst>
    <p:extLst>
      <p:ext uri="{BB962C8B-B14F-4D97-AF65-F5344CB8AC3E}">
        <p14:creationId xmlns:p14="http://schemas.microsoft.com/office/powerpoint/2010/main" val="42308878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5082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2119527" y="239871"/>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3238253" y="165854"/>
            <a:ext cx="6420540"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Bước 4: Trao đổi và đánh giá</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1" name="Group 10">
            <a:extLst>
              <a:ext uri="{FF2B5EF4-FFF2-40B4-BE49-F238E27FC236}">
                <a16:creationId xmlns:a16="http://schemas.microsoft.com/office/drawing/2014/main" id="{33188CEE-53B8-9AB8-A7D5-EE22F9691DA7}"/>
              </a:ext>
            </a:extLst>
          </p:cNvPr>
          <p:cNvGrpSpPr/>
          <p:nvPr/>
        </p:nvGrpSpPr>
        <p:grpSpPr>
          <a:xfrm>
            <a:off x="1282513" y="2060649"/>
            <a:ext cx="2444195" cy="2905851"/>
            <a:chOff x="939775" y="2234732"/>
            <a:chExt cx="2969682" cy="3839535"/>
          </a:xfrm>
        </p:grpSpPr>
        <p:sp>
          <p:nvSpPr>
            <p:cNvPr id="12" name="任意多边形 10">
              <a:extLst>
                <a:ext uri="{FF2B5EF4-FFF2-40B4-BE49-F238E27FC236}">
                  <a16:creationId xmlns:a16="http://schemas.microsoft.com/office/drawing/2014/main" id="{71AA6063-B1E3-15FE-2EF2-E4E13318E0B0}"/>
                </a:ext>
              </a:extLst>
            </p:cNvPr>
            <p:cNvSpPr/>
            <p:nvPr/>
          </p:nvSpPr>
          <p:spPr>
            <a:xfrm>
              <a:off x="939775" y="2234732"/>
              <a:ext cx="1884213" cy="1736625"/>
            </a:xfrm>
            <a:custGeom>
              <a:avLst/>
              <a:gdLst>
                <a:gd name="connsiteX0" fmla="*/ 30347 w 1313950"/>
                <a:gd name="connsiteY0" fmla="*/ 30347 h 1279311"/>
                <a:gd name="connsiteX1" fmla="*/ 103611 w 1313950"/>
                <a:gd name="connsiteY1" fmla="*/ 0 h 1279311"/>
                <a:gd name="connsiteX2" fmla="*/ 1210339 w 1313950"/>
                <a:gd name="connsiteY2" fmla="*/ 0 h 1279311"/>
                <a:gd name="connsiteX3" fmla="*/ 1313950 w 1313950"/>
                <a:gd name="connsiteY3" fmla="*/ 103611 h 1279311"/>
                <a:gd name="connsiteX4" fmla="*/ 1313950 w 1313950"/>
                <a:gd name="connsiteY4" fmla="*/ 648315 h 1279311"/>
                <a:gd name="connsiteX5" fmla="*/ 751928 w 1313950"/>
                <a:gd name="connsiteY5" fmla="*/ 648315 h 1279311"/>
                <a:gd name="connsiteX6" fmla="*/ 648317 w 1313950"/>
                <a:gd name="connsiteY6" fmla="*/ 751926 h 1279311"/>
                <a:gd name="connsiteX7" fmla="*/ 648317 w 1313950"/>
                <a:gd name="connsiteY7" fmla="*/ 1279311 h 1279311"/>
                <a:gd name="connsiteX8" fmla="*/ 103611 w 1313950"/>
                <a:gd name="connsiteY8" fmla="*/ 1279311 h 1279311"/>
                <a:gd name="connsiteX9" fmla="*/ 0 w 1313950"/>
                <a:gd name="connsiteY9" fmla="*/ 1175700 h 1279311"/>
                <a:gd name="connsiteX10" fmla="*/ 0 w 1313950"/>
                <a:gd name="connsiteY10" fmla="*/ 103611 h 1279311"/>
                <a:gd name="connsiteX11" fmla="*/ 30347 w 1313950"/>
                <a:gd name="connsiteY11" fmla="*/ 30347 h 12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3950" h="1279311">
                  <a:moveTo>
                    <a:pt x="30347" y="30347"/>
                  </a:moveTo>
                  <a:cubicBezTo>
                    <a:pt x="49097" y="11597"/>
                    <a:pt x="75000" y="0"/>
                    <a:pt x="103611" y="0"/>
                  </a:cubicBezTo>
                  <a:lnTo>
                    <a:pt x="1210339" y="0"/>
                  </a:lnTo>
                  <a:cubicBezTo>
                    <a:pt x="1267562" y="0"/>
                    <a:pt x="1313950" y="46388"/>
                    <a:pt x="1313950" y="103611"/>
                  </a:cubicBezTo>
                  <a:lnTo>
                    <a:pt x="1313950" y="648315"/>
                  </a:lnTo>
                  <a:lnTo>
                    <a:pt x="751928" y="648315"/>
                  </a:lnTo>
                  <a:cubicBezTo>
                    <a:pt x="694704" y="648315"/>
                    <a:pt x="648317" y="694703"/>
                    <a:pt x="648317" y="751926"/>
                  </a:cubicBezTo>
                  <a:lnTo>
                    <a:pt x="648317" y="1279311"/>
                  </a:lnTo>
                  <a:lnTo>
                    <a:pt x="103611" y="1279311"/>
                  </a:lnTo>
                  <a:cubicBezTo>
                    <a:pt x="46388" y="1279311"/>
                    <a:pt x="0" y="1232923"/>
                    <a:pt x="0" y="1175700"/>
                  </a:cubicBezTo>
                  <a:lnTo>
                    <a:pt x="0" y="103611"/>
                  </a:lnTo>
                  <a:cubicBezTo>
                    <a:pt x="0" y="74999"/>
                    <a:pt x="11597" y="49097"/>
                    <a:pt x="30347" y="30347"/>
                  </a:cubicBezTo>
                  <a:close/>
                </a:path>
              </a:pathLst>
            </a:custGeom>
            <a:solidFill>
              <a:srgbClr val="E3943C"/>
            </a:solidFill>
            <a:ln w="12700" cap="flat" cmpd="sng" algn="ctr">
              <a:noFill/>
              <a:prstDash val="solid"/>
              <a:miter lim="800000"/>
            </a:ln>
            <a:effectLst/>
          </p:spPr>
          <p:txBody>
            <a:bodyPr lIns="143872" tIns="0" rIns="0" bIns="0"/>
            <a:lstStyle/>
            <a:p>
              <a:pPr defTabSz="913399" eaLnBrk="0" fontAlgn="base" hangingPunct="0">
                <a:spcBef>
                  <a:spcPct val="0"/>
                </a:spcBef>
                <a:spcAft>
                  <a:spcPct val="0"/>
                </a:spcAft>
                <a:defRPr/>
              </a:pPr>
              <a:r>
                <a:rPr lang="en-US" altLang="zh-CN" sz="4798" kern="0" dirty="0">
                  <a:solidFill>
                    <a:srgbClr val="FFFFFF"/>
                  </a:solidFill>
                  <a:latin typeface="印品黑体" panose="00000500000000000000" pitchFamily="2" charset="-122"/>
                  <a:ea typeface="印品黑体" panose="00000500000000000000" pitchFamily="2" charset="-122"/>
                </a:rPr>
                <a:t>01</a:t>
              </a:r>
              <a:endParaRPr lang="zh-CN" altLang="en-US" sz="4798" kern="0" dirty="0">
                <a:solidFill>
                  <a:srgbClr val="FFFFFF"/>
                </a:solidFill>
                <a:latin typeface="印品黑体" panose="00000500000000000000" pitchFamily="2" charset="-122"/>
                <a:ea typeface="印品黑体" panose="00000500000000000000" pitchFamily="2" charset="-122"/>
              </a:endParaRPr>
            </a:p>
          </p:txBody>
        </p:sp>
        <p:sp>
          <p:nvSpPr>
            <p:cNvPr id="13" name="任意多边形 11">
              <a:extLst>
                <a:ext uri="{FF2B5EF4-FFF2-40B4-BE49-F238E27FC236}">
                  <a16:creationId xmlns:a16="http://schemas.microsoft.com/office/drawing/2014/main" id="{5469BDE6-01C0-4D83-BB37-551F644E5EE8}"/>
                </a:ext>
              </a:extLst>
            </p:cNvPr>
            <p:cNvSpPr/>
            <p:nvPr/>
          </p:nvSpPr>
          <p:spPr>
            <a:xfrm>
              <a:off x="2075307" y="3262484"/>
              <a:ext cx="1834150" cy="1784029"/>
            </a:xfrm>
            <a:custGeom>
              <a:avLst/>
              <a:gdLst>
                <a:gd name="connsiteX0" fmla="*/ 103611 w 1279311"/>
                <a:gd name="connsiteY0" fmla="*/ 0 h 1313951"/>
                <a:gd name="connsiteX1" fmla="*/ 1175700 w 1279311"/>
                <a:gd name="connsiteY1" fmla="*/ 0 h 1313951"/>
                <a:gd name="connsiteX2" fmla="*/ 1248964 w 1279311"/>
                <a:gd name="connsiteY2" fmla="*/ 30347 h 1313951"/>
                <a:gd name="connsiteX3" fmla="*/ 1279311 w 1279311"/>
                <a:gd name="connsiteY3" fmla="*/ 103611 h 1313951"/>
                <a:gd name="connsiteX4" fmla="*/ 1279311 w 1279311"/>
                <a:gd name="connsiteY4" fmla="*/ 1210340 h 1313951"/>
                <a:gd name="connsiteX5" fmla="*/ 1175700 w 1279311"/>
                <a:gd name="connsiteY5" fmla="*/ 1313951 h 1313951"/>
                <a:gd name="connsiteX6" fmla="*/ 630996 w 1279311"/>
                <a:gd name="connsiteY6" fmla="*/ 1313951 h 1313951"/>
                <a:gd name="connsiteX7" fmla="*/ 630996 w 1279311"/>
                <a:gd name="connsiteY7" fmla="*/ 751929 h 1313951"/>
                <a:gd name="connsiteX8" fmla="*/ 527385 w 1279311"/>
                <a:gd name="connsiteY8" fmla="*/ 648318 h 1313951"/>
                <a:gd name="connsiteX9" fmla="*/ 0 w 1279311"/>
                <a:gd name="connsiteY9" fmla="*/ 648318 h 1313951"/>
                <a:gd name="connsiteX10" fmla="*/ 0 w 1279311"/>
                <a:gd name="connsiteY10" fmla="*/ 103611 h 1313951"/>
                <a:gd name="connsiteX11" fmla="*/ 103611 w 1279311"/>
                <a:gd name="connsiteY11" fmla="*/ 0 h 13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311" h="1313951">
                  <a:moveTo>
                    <a:pt x="103611" y="0"/>
                  </a:moveTo>
                  <a:lnTo>
                    <a:pt x="1175700" y="0"/>
                  </a:lnTo>
                  <a:cubicBezTo>
                    <a:pt x="1204312" y="0"/>
                    <a:pt x="1230214" y="11597"/>
                    <a:pt x="1248964" y="30347"/>
                  </a:cubicBezTo>
                  <a:cubicBezTo>
                    <a:pt x="1267714" y="49097"/>
                    <a:pt x="1279311" y="75000"/>
                    <a:pt x="1279311" y="103611"/>
                  </a:cubicBezTo>
                  <a:lnTo>
                    <a:pt x="1279311" y="1210340"/>
                  </a:lnTo>
                  <a:cubicBezTo>
                    <a:pt x="1279311" y="1267563"/>
                    <a:pt x="1232923" y="1313951"/>
                    <a:pt x="1175700" y="1313951"/>
                  </a:cubicBezTo>
                  <a:lnTo>
                    <a:pt x="630996" y="1313951"/>
                  </a:lnTo>
                  <a:lnTo>
                    <a:pt x="630996" y="751929"/>
                  </a:lnTo>
                  <a:cubicBezTo>
                    <a:pt x="630996" y="694705"/>
                    <a:pt x="584608" y="648318"/>
                    <a:pt x="527385" y="648318"/>
                  </a:cubicBezTo>
                  <a:lnTo>
                    <a:pt x="0" y="648318"/>
                  </a:lnTo>
                  <a:lnTo>
                    <a:pt x="0" y="103611"/>
                  </a:lnTo>
                  <a:cubicBezTo>
                    <a:pt x="0" y="46388"/>
                    <a:pt x="46388" y="0"/>
                    <a:pt x="103611" y="0"/>
                  </a:cubicBezTo>
                  <a:close/>
                </a:path>
              </a:pathLst>
            </a:custGeom>
            <a:solidFill>
              <a:schemeClr val="accent3"/>
            </a:solidFill>
            <a:ln w="12700" cap="flat" cmpd="sng" algn="ctr">
              <a:noFill/>
              <a:prstDash val="solid"/>
              <a:miter lim="800000"/>
            </a:ln>
            <a:effectLst/>
          </p:spPr>
          <p:txBody>
            <a:bodyPr lIns="0" tIns="0" rIns="143872" bIns="0"/>
            <a:lstStyle/>
            <a:p>
              <a:pPr algn="r" defTabSz="913399" eaLnBrk="0" fontAlgn="base" hangingPunct="0">
                <a:spcBef>
                  <a:spcPct val="0"/>
                </a:spcBef>
                <a:spcAft>
                  <a:spcPct val="0"/>
                </a:spcAft>
                <a:defRPr/>
              </a:pPr>
              <a:r>
                <a:rPr lang="en-US" altLang="zh-CN" sz="4798" kern="0" dirty="0">
                  <a:solidFill>
                    <a:srgbClr val="FFFFFF"/>
                  </a:solidFill>
                  <a:latin typeface="印品黑体" panose="00000500000000000000" pitchFamily="2" charset="-122"/>
                  <a:ea typeface="印品黑体" panose="00000500000000000000" pitchFamily="2" charset="-122"/>
                </a:rPr>
                <a:t>02</a:t>
              </a:r>
              <a:endParaRPr lang="zh-CN" altLang="en-US" sz="4798" kern="0" dirty="0">
                <a:solidFill>
                  <a:srgbClr val="FFFFFF"/>
                </a:solidFill>
                <a:latin typeface="印品黑体" panose="00000500000000000000" pitchFamily="2" charset="-122"/>
                <a:ea typeface="印品黑体" panose="00000500000000000000" pitchFamily="2" charset="-122"/>
              </a:endParaRPr>
            </a:p>
          </p:txBody>
        </p:sp>
        <p:sp>
          <p:nvSpPr>
            <p:cNvPr id="14" name="任意多边形 12">
              <a:extLst>
                <a:ext uri="{FF2B5EF4-FFF2-40B4-BE49-F238E27FC236}">
                  <a16:creationId xmlns:a16="http://schemas.microsoft.com/office/drawing/2014/main" id="{2375638A-758F-02E3-347A-418A43EE3419}"/>
                </a:ext>
              </a:extLst>
            </p:cNvPr>
            <p:cNvSpPr/>
            <p:nvPr/>
          </p:nvSpPr>
          <p:spPr>
            <a:xfrm>
              <a:off x="939775" y="4337642"/>
              <a:ext cx="1884213" cy="1736625"/>
            </a:xfrm>
            <a:custGeom>
              <a:avLst/>
              <a:gdLst>
                <a:gd name="connsiteX0" fmla="*/ 665633 w 1313950"/>
                <a:gd name="connsiteY0" fmla="*/ 0 h 1279311"/>
                <a:gd name="connsiteX1" fmla="*/ 1210339 w 1313950"/>
                <a:gd name="connsiteY1" fmla="*/ 0 h 1279311"/>
                <a:gd name="connsiteX2" fmla="*/ 1313950 w 1313950"/>
                <a:gd name="connsiteY2" fmla="*/ 103611 h 1279311"/>
                <a:gd name="connsiteX3" fmla="*/ 1313950 w 1313950"/>
                <a:gd name="connsiteY3" fmla="*/ 1175700 h 1279311"/>
                <a:gd name="connsiteX4" fmla="*/ 1283603 w 1313950"/>
                <a:gd name="connsiteY4" fmla="*/ 1248964 h 1279311"/>
                <a:gd name="connsiteX5" fmla="*/ 1210339 w 1313950"/>
                <a:gd name="connsiteY5" fmla="*/ 1279311 h 1279311"/>
                <a:gd name="connsiteX6" fmla="*/ 103611 w 1313950"/>
                <a:gd name="connsiteY6" fmla="*/ 1279311 h 1279311"/>
                <a:gd name="connsiteX7" fmla="*/ 0 w 1313950"/>
                <a:gd name="connsiteY7" fmla="*/ 1175700 h 1279311"/>
                <a:gd name="connsiteX8" fmla="*/ 0 w 1313950"/>
                <a:gd name="connsiteY8" fmla="*/ 630996 h 1279311"/>
                <a:gd name="connsiteX9" fmla="*/ 562022 w 1313950"/>
                <a:gd name="connsiteY9" fmla="*/ 630996 h 1279311"/>
                <a:gd name="connsiteX10" fmla="*/ 665633 w 1313950"/>
                <a:gd name="connsiteY10" fmla="*/ 527385 h 12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3950" h="1279311">
                  <a:moveTo>
                    <a:pt x="665633" y="0"/>
                  </a:moveTo>
                  <a:lnTo>
                    <a:pt x="1210339" y="0"/>
                  </a:lnTo>
                  <a:cubicBezTo>
                    <a:pt x="1267562" y="0"/>
                    <a:pt x="1313950" y="46388"/>
                    <a:pt x="1313950" y="103611"/>
                  </a:cubicBezTo>
                  <a:lnTo>
                    <a:pt x="1313950" y="1175700"/>
                  </a:lnTo>
                  <a:cubicBezTo>
                    <a:pt x="1313950" y="1204312"/>
                    <a:pt x="1302353" y="1230214"/>
                    <a:pt x="1283603" y="1248964"/>
                  </a:cubicBezTo>
                  <a:cubicBezTo>
                    <a:pt x="1264853" y="1267714"/>
                    <a:pt x="1238950" y="1279311"/>
                    <a:pt x="1210339" y="1279311"/>
                  </a:cubicBezTo>
                  <a:lnTo>
                    <a:pt x="103611" y="1279311"/>
                  </a:lnTo>
                  <a:cubicBezTo>
                    <a:pt x="46388" y="1279311"/>
                    <a:pt x="0" y="1232923"/>
                    <a:pt x="0" y="1175700"/>
                  </a:cubicBezTo>
                  <a:lnTo>
                    <a:pt x="0" y="630996"/>
                  </a:lnTo>
                  <a:lnTo>
                    <a:pt x="562022" y="630996"/>
                  </a:lnTo>
                  <a:cubicBezTo>
                    <a:pt x="619246" y="630996"/>
                    <a:pt x="665633" y="584608"/>
                    <a:pt x="665633" y="527385"/>
                  </a:cubicBezTo>
                  <a:close/>
                </a:path>
              </a:pathLst>
            </a:custGeom>
            <a:solidFill>
              <a:schemeClr val="accent4"/>
            </a:solidFill>
            <a:ln w="12700" cap="flat" cmpd="sng" algn="ctr">
              <a:noFill/>
              <a:prstDash val="solid"/>
              <a:miter lim="800000"/>
            </a:ln>
            <a:effectLst/>
          </p:spPr>
          <p:txBody>
            <a:bodyPr lIns="0" tIns="0" rIns="143872" bIns="0" anchor="b"/>
            <a:lstStyle/>
            <a:p>
              <a:pPr algn="r" defTabSz="913399" eaLnBrk="0" fontAlgn="base" hangingPunct="0">
                <a:spcBef>
                  <a:spcPct val="0"/>
                </a:spcBef>
                <a:spcAft>
                  <a:spcPct val="0"/>
                </a:spcAft>
                <a:defRPr/>
              </a:pPr>
              <a:r>
                <a:rPr lang="en-US" altLang="zh-CN" sz="4798" kern="0" dirty="0">
                  <a:solidFill>
                    <a:srgbClr val="FFFFFF"/>
                  </a:solidFill>
                  <a:latin typeface="印品黑体" panose="00000500000000000000" pitchFamily="2" charset="-122"/>
                  <a:ea typeface="印品黑体" panose="00000500000000000000" pitchFamily="2" charset="-122"/>
                </a:rPr>
                <a:t>03</a:t>
              </a:r>
              <a:endParaRPr lang="zh-CN" altLang="en-US" sz="4798" kern="0" dirty="0">
                <a:solidFill>
                  <a:srgbClr val="FFFFFF"/>
                </a:solidFill>
                <a:latin typeface="印品黑体" panose="00000500000000000000" pitchFamily="2" charset="-122"/>
                <a:ea typeface="印品黑体" panose="00000500000000000000" pitchFamily="2" charset="-122"/>
              </a:endParaRPr>
            </a:p>
          </p:txBody>
        </p:sp>
      </p:grpSp>
      <p:sp>
        <p:nvSpPr>
          <p:cNvPr id="15" name="TextBox 14">
            <a:extLst>
              <a:ext uri="{FF2B5EF4-FFF2-40B4-BE49-F238E27FC236}">
                <a16:creationId xmlns:a16="http://schemas.microsoft.com/office/drawing/2014/main" id="{FA421BEB-4381-5FE8-4DAA-1F57351AB95E}"/>
              </a:ext>
            </a:extLst>
          </p:cNvPr>
          <p:cNvSpPr txBox="1"/>
          <p:nvPr/>
        </p:nvSpPr>
        <p:spPr>
          <a:xfrm>
            <a:off x="3083020" y="1491978"/>
            <a:ext cx="7560124" cy="1200329"/>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Trong vai trò người nói: tập trung ghi lại nhận những câu hỏi, nhận xét và có những phản hồi thỏa đáng, thể hiện sự tôn trọng ý kiến của người nghe</a:t>
            </a:r>
          </a:p>
        </p:txBody>
      </p:sp>
      <p:sp>
        <p:nvSpPr>
          <p:cNvPr id="16" name="TextBox 15">
            <a:extLst>
              <a:ext uri="{FF2B5EF4-FFF2-40B4-BE49-F238E27FC236}">
                <a16:creationId xmlns:a16="http://schemas.microsoft.com/office/drawing/2014/main" id="{491AA6C8-5ABC-A7FC-32C8-05D65828ADC6}"/>
              </a:ext>
            </a:extLst>
          </p:cNvPr>
          <p:cNvSpPr txBox="1"/>
          <p:nvPr/>
        </p:nvSpPr>
        <p:spPr>
          <a:xfrm>
            <a:off x="4050242" y="2965365"/>
            <a:ext cx="6700219" cy="1200329"/>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Trong vai trò người nghe: nêu một số nhận xét, câu hỏi gợi nhắc để người trình bày bổ sung những chi tiết còn thiếu hoặc chưa rõ</a:t>
            </a:r>
          </a:p>
        </p:txBody>
      </p:sp>
      <p:sp>
        <p:nvSpPr>
          <p:cNvPr id="17" name="TextBox 16">
            <a:extLst>
              <a:ext uri="{FF2B5EF4-FFF2-40B4-BE49-F238E27FC236}">
                <a16:creationId xmlns:a16="http://schemas.microsoft.com/office/drawing/2014/main" id="{67EA8D33-2D57-4579-0F89-8DCE221ED661}"/>
              </a:ext>
            </a:extLst>
          </p:cNvPr>
          <p:cNvSpPr txBox="1"/>
          <p:nvPr/>
        </p:nvSpPr>
        <p:spPr>
          <a:xfrm>
            <a:off x="3175772" y="4533139"/>
            <a:ext cx="5886989" cy="830997"/>
          </a:xfrm>
          <a:prstGeom prst="rect">
            <a:avLst/>
          </a:prstGeom>
          <a:noFill/>
        </p:spPr>
        <p:txBody>
          <a:bodyPr wrap="square">
            <a:spAutoFit/>
          </a:bodyPr>
          <a:lstStyle/>
          <a:p>
            <a:pPr algn="just" defTabSz="914217"/>
            <a:r>
              <a:rPr lang="en-US" sz="2400">
                <a:latin typeface="Times New Roman" panose="02020603050405020304" pitchFamily="18" charset="0"/>
                <a:cs typeface="Times New Roman" panose="02020603050405020304" pitchFamily="18" charset="0"/>
              </a:rPr>
              <a:t>Dùng bảng kiểm để tự đánh giá bài nói của mình và của bạn</a:t>
            </a:r>
            <a:endParaRPr lang="en-US" sz="3200" b="1" i="1">
              <a:solidFill>
                <a:srgbClr val="000000"/>
              </a:solidFill>
              <a:latin typeface="Times New Roman" panose="02020603050405020304" pitchFamily="18" charset="0"/>
              <a:cs typeface="Times New Roman" panose="02020603050405020304" pitchFamily="18" charset="0"/>
            </a:endParaRPr>
          </a:p>
        </p:txBody>
      </p:sp>
      <p:pic>
        <p:nvPicPr>
          <p:cNvPr id="19" name="图片 8">
            <a:extLst>
              <a:ext uri="{FF2B5EF4-FFF2-40B4-BE49-F238E27FC236}">
                <a16:creationId xmlns:a16="http://schemas.microsoft.com/office/drawing/2014/main" id="{29A47A3B-B907-0D03-0964-D9E773DCFAD9}"/>
              </a:ext>
            </a:extLst>
          </p:cNvPr>
          <p:cNvPicPr>
            <a:picLocks noChangeAspect="1"/>
          </p:cNvPicPr>
          <p:nvPr/>
        </p:nvPicPr>
        <p:blipFill rotWithShape="1">
          <a:blip r:embed="rId6">
            <a:extLst>
              <a:ext uri="{28A0092B-C50C-407E-A947-70E740481C1C}">
                <a14:useLocalDpi xmlns:a14="http://schemas.microsoft.com/office/drawing/2010/main" val="0"/>
              </a:ext>
            </a:extLst>
          </a:blip>
          <a:srcRect l="8008" t="35025" r="59440" b="34782"/>
          <a:stretch/>
        </p:blipFill>
        <p:spPr>
          <a:xfrm>
            <a:off x="8205026" y="3273581"/>
            <a:ext cx="2772136" cy="3437448"/>
          </a:xfrm>
          <a:prstGeom prst="rect">
            <a:avLst/>
          </a:prstGeom>
        </p:spPr>
      </p:pic>
      <p:pic>
        <p:nvPicPr>
          <p:cNvPr id="20" name="图片 9">
            <a:extLst>
              <a:ext uri="{FF2B5EF4-FFF2-40B4-BE49-F238E27FC236}">
                <a16:creationId xmlns:a16="http://schemas.microsoft.com/office/drawing/2014/main" id="{B2FE651B-37B0-CB61-E248-9CBCC1E2622A}"/>
              </a:ext>
            </a:extLst>
          </p:cNvPr>
          <p:cNvPicPr>
            <a:picLocks noChangeAspect="1"/>
          </p:cNvPicPr>
          <p:nvPr/>
        </p:nvPicPr>
        <p:blipFill rotWithShape="1">
          <a:blip r:embed="rId6">
            <a:extLst>
              <a:ext uri="{28A0092B-C50C-407E-A947-70E740481C1C}">
                <a14:useLocalDpi xmlns:a14="http://schemas.microsoft.com/office/drawing/2010/main" val="0"/>
              </a:ext>
            </a:extLst>
          </a:blip>
          <a:srcRect l="56471" t="36973" r="10977" b="32834"/>
          <a:stretch/>
        </p:blipFill>
        <p:spPr>
          <a:xfrm>
            <a:off x="9789400" y="3856421"/>
            <a:ext cx="2795039" cy="3437449"/>
          </a:xfrm>
          <a:prstGeom prst="rect">
            <a:avLst/>
          </a:prstGeom>
        </p:spPr>
      </p:pic>
    </p:spTree>
    <p:custDataLst>
      <p:tags r:id="rId1"/>
    </p:custDataLst>
    <p:extLst>
      <p:ext uri="{BB962C8B-B14F-4D97-AF65-F5344CB8AC3E}">
        <p14:creationId xmlns:p14="http://schemas.microsoft.com/office/powerpoint/2010/main" val="147816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8" y="1961660"/>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luyện tập</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238155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5" name="矩形 4">
            <a:extLst>
              <a:ext uri="{FF2B5EF4-FFF2-40B4-BE49-F238E27FC236}">
                <a16:creationId xmlns:a16="http://schemas.microsoft.com/office/drawing/2014/main" id="{9CA1EE02-2992-417B-B103-6950FB59EA7C}"/>
              </a:ext>
            </a:extLst>
          </p:cNvPr>
          <p:cNvSpPr/>
          <p:nvPr/>
        </p:nvSpPr>
        <p:spPr>
          <a:xfrm>
            <a:off x="4140891" y="201628"/>
            <a:ext cx="4647426" cy="707886"/>
          </a:xfrm>
          <a:prstGeom prst="rect">
            <a:avLst/>
          </a:prstGeom>
        </p:spPr>
        <p:txBody>
          <a:bodyPr wrap="none">
            <a:spAutoFit/>
          </a:bodyPr>
          <a:lstStyle/>
          <a:p>
            <a:pPr algn="dist"/>
            <a:r>
              <a:rPr lang="en-US" altLang="zh-CN" sz="4000" b="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Hoạt động luyện tập</a:t>
            </a:r>
            <a:endParaRPr lang="zh-CN" altLang="en-US" sz="4000" b="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BAA297CB-15A8-427F-A06F-E27F8323E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0" name="直接连接符 9">
            <a:extLst>
              <a:ext uri="{FF2B5EF4-FFF2-40B4-BE49-F238E27FC236}">
                <a16:creationId xmlns:a16="http://schemas.microsoft.com/office/drawing/2014/main" id="{79A56991-C5BA-4EBB-A3BF-871E3ADF84DF}"/>
              </a:ext>
            </a:extLst>
          </p:cNvPr>
          <p:cNvCxnSpPr>
            <a:stCxn id="2" idx="0"/>
          </p:cNvCxnSpPr>
          <p:nvPr/>
        </p:nvCxnSpPr>
        <p:spPr>
          <a:xfrm flipH="1">
            <a:off x="6096000" y="1066294"/>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8" name="组合 7">
            <a:extLst>
              <a:ext uri="{FF2B5EF4-FFF2-40B4-BE49-F238E27FC236}">
                <a16:creationId xmlns:a16="http://schemas.microsoft.com/office/drawing/2014/main" id="{8C1E4D3A-4EA7-4AF5-B1DC-CC50D883B14A}"/>
              </a:ext>
            </a:extLst>
          </p:cNvPr>
          <p:cNvGrpSpPr/>
          <p:nvPr/>
        </p:nvGrpSpPr>
        <p:grpSpPr>
          <a:xfrm>
            <a:off x="6807873" y="2028893"/>
            <a:ext cx="3549467" cy="2929447"/>
            <a:chOff x="6096000" y="1433502"/>
            <a:chExt cx="3638550" cy="4610100"/>
          </a:xfrm>
        </p:grpSpPr>
        <p:sp>
          <p:nvSpPr>
            <p:cNvPr id="19" name="矩形: 圆角 5">
              <a:extLst>
                <a:ext uri="{FF2B5EF4-FFF2-40B4-BE49-F238E27FC236}">
                  <a16:creationId xmlns:a16="http://schemas.microsoft.com/office/drawing/2014/main" id="{D44EF2CA-EF3F-4CDD-82EB-3F0643D3D48D}"/>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矩形: 圆角 6">
              <a:extLst>
                <a:ext uri="{FF2B5EF4-FFF2-40B4-BE49-F238E27FC236}">
                  <a16:creationId xmlns:a16="http://schemas.microsoft.com/office/drawing/2014/main" id="{C8F0329E-B7E0-4FE2-80F3-4E9DBCF68CF8}"/>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1" name="图片 4">
            <a:extLst>
              <a:ext uri="{FF2B5EF4-FFF2-40B4-BE49-F238E27FC236}">
                <a16:creationId xmlns:a16="http://schemas.microsoft.com/office/drawing/2014/main" id="{B7875FB8-8226-4D53-8E3A-5D1114100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7" name="Rectangle 6">
            <a:extLst>
              <a:ext uri="{FF2B5EF4-FFF2-40B4-BE49-F238E27FC236}">
                <a16:creationId xmlns:a16="http://schemas.microsoft.com/office/drawing/2014/main" id="{23AEDF8F-BB5E-42FF-BD2A-A3126AB8DE2D}"/>
              </a:ext>
            </a:extLst>
          </p:cNvPr>
          <p:cNvSpPr/>
          <p:nvPr/>
        </p:nvSpPr>
        <p:spPr>
          <a:xfrm>
            <a:off x="7222438" y="2547933"/>
            <a:ext cx="2720338" cy="2000548"/>
          </a:xfrm>
          <a:prstGeom prst="rect">
            <a:avLst/>
          </a:prstGeom>
        </p:spPr>
        <p:txBody>
          <a:bodyPr wrap="square">
            <a:spAutoFit/>
          </a:bodyPr>
          <a:lstStyle/>
          <a:p>
            <a:pPr algn="ctr"/>
            <a:r>
              <a:rPr lang="en-US" sz="2800" i="1">
                <a:latin typeface="Times New Roman" panose="02020603050405020304" pitchFamily="18" charset="0"/>
                <a:cs typeface="Times New Roman" panose="02020603050405020304" pitchFamily="18" charset="0"/>
              </a:rPr>
              <a:t>Hs kể lại truyện ngụ ngôn khác và quay lại video</a:t>
            </a:r>
            <a:endParaRPr lang="en-US" sz="2800">
              <a:latin typeface="Times New Roman" panose="02020603050405020304" pitchFamily="18" charset="0"/>
              <a:cs typeface="Times New Roman" panose="02020603050405020304" pitchFamily="18" charset="0"/>
            </a:endParaRPr>
          </a:p>
          <a:p>
            <a:pPr algn="ctr"/>
            <a:endParaRPr lang="en-US" sz="4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312386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anim calcmode="lin" valueType="num">
                                      <p:cBhvr>
                                        <p:cTn id="29" dur="750" fill="hold"/>
                                        <p:tgtEl>
                                          <p:spTgt spid="21"/>
                                        </p:tgtEl>
                                        <p:attrNameLst>
                                          <p:attrName>ppt_x</p:attrName>
                                        </p:attrNameLst>
                                      </p:cBhvr>
                                      <p:tavLst>
                                        <p:tav tm="0">
                                          <p:val>
                                            <p:strVal val="#ppt_x"/>
                                          </p:val>
                                        </p:tav>
                                        <p:tav tm="100000">
                                          <p:val>
                                            <p:strVal val="#ppt_x"/>
                                          </p:val>
                                        </p:tav>
                                      </p:tavLst>
                                    </p:anim>
                                    <p:anim calcmode="lin" valueType="num">
                                      <p:cBhvr>
                                        <p:cTn id="30" dur="750" fill="hold"/>
                                        <p:tgtEl>
                                          <p:spTgt spid="21"/>
                                        </p:tgtEl>
                                        <p:attrNameLst>
                                          <p:attrName>ppt_y</p:attrName>
                                        </p:attrNameLst>
                                      </p:cBhvr>
                                      <p:tavLst>
                                        <p:tav tm="0">
                                          <p:val>
                                            <p:strVal val="#ppt_y+.1"/>
                                          </p:val>
                                        </p:tav>
                                        <p:tav tm="100000">
                                          <p:val>
                                            <p:strVal val="#ppt_y"/>
                                          </p:val>
                                        </p:tav>
                                      </p:tavLst>
                                    </p:anim>
                                  </p:childTnLst>
                                </p:cTn>
                              </p:par>
                              <p:par>
                                <p:cTn id="31" presetID="17"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750" fill="hold"/>
                                        <p:tgtEl>
                                          <p:spTgt spid="18"/>
                                        </p:tgtEl>
                                        <p:attrNameLst>
                                          <p:attrName>ppt_w</p:attrName>
                                        </p:attrNameLst>
                                      </p:cBhvr>
                                      <p:tavLst>
                                        <p:tav tm="0">
                                          <p:val>
                                            <p:fltVal val="0"/>
                                          </p:val>
                                        </p:tav>
                                        <p:tav tm="100000">
                                          <p:val>
                                            <p:strVal val="#ppt_w"/>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810A3BC-5CAB-4BE2-A856-D3DB2044F0E1}"/>
              </a:ext>
            </a:extLst>
          </p:cNvPr>
          <p:cNvSpPr/>
          <p:nvPr/>
        </p:nvSpPr>
        <p:spPr>
          <a:xfrm>
            <a:off x="344557" y="251791"/>
            <a:ext cx="11489634" cy="632128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Google Shape;2758;p41">
            <a:extLst>
              <a:ext uri="{FF2B5EF4-FFF2-40B4-BE49-F238E27FC236}">
                <a16:creationId xmlns:a16="http://schemas.microsoft.com/office/drawing/2014/main" id="{6E7BBD85-8311-5841-0E42-8BA0F53F64CA}"/>
              </a:ext>
            </a:extLst>
          </p:cNvPr>
          <p:cNvGrpSpPr/>
          <p:nvPr/>
        </p:nvGrpSpPr>
        <p:grpSpPr>
          <a:xfrm>
            <a:off x="2540460" y="541758"/>
            <a:ext cx="9204552" cy="5925661"/>
            <a:chOff x="1551000" y="452264"/>
            <a:chExt cx="6042000" cy="4363911"/>
          </a:xfrm>
        </p:grpSpPr>
        <p:sp>
          <p:nvSpPr>
            <p:cNvPr id="116" name="Google Shape;2759;p41">
              <a:extLst>
                <a:ext uri="{FF2B5EF4-FFF2-40B4-BE49-F238E27FC236}">
                  <a16:creationId xmlns:a16="http://schemas.microsoft.com/office/drawing/2014/main" id="{81AB6BE8-FD40-FF3E-ADF4-8E82E301C9BF}"/>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2760;p41">
              <a:extLst>
                <a:ext uri="{FF2B5EF4-FFF2-40B4-BE49-F238E27FC236}">
                  <a16:creationId xmlns:a16="http://schemas.microsoft.com/office/drawing/2014/main" id="{E03945A8-4B9A-6479-AE60-6B467F67BD17}"/>
                </a:ext>
              </a:extLst>
            </p:cNvPr>
            <p:cNvGrpSpPr/>
            <p:nvPr/>
          </p:nvGrpSpPr>
          <p:grpSpPr>
            <a:xfrm>
              <a:off x="1705800" y="452264"/>
              <a:ext cx="5732400" cy="4147136"/>
              <a:chOff x="628875" y="452264"/>
              <a:chExt cx="5732400" cy="4147136"/>
            </a:xfrm>
          </p:grpSpPr>
          <p:sp>
            <p:nvSpPr>
              <p:cNvPr id="118" name="Google Shape;2761;p41">
                <a:extLst>
                  <a:ext uri="{FF2B5EF4-FFF2-40B4-BE49-F238E27FC236}">
                    <a16:creationId xmlns:a16="http://schemas.microsoft.com/office/drawing/2014/main" id="{B3F22C5A-22BA-041A-DC03-4658E4D27AF5}"/>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62;p41">
                <a:extLst>
                  <a:ext uri="{FF2B5EF4-FFF2-40B4-BE49-F238E27FC236}">
                    <a16:creationId xmlns:a16="http://schemas.microsoft.com/office/drawing/2014/main" id="{567DBBC9-7DD6-CB09-C101-CC0C095969FA}"/>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2763;p41">
                <a:extLst>
                  <a:ext uri="{FF2B5EF4-FFF2-40B4-BE49-F238E27FC236}">
                    <a16:creationId xmlns:a16="http://schemas.microsoft.com/office/drawing/2014/main" id="{3C6D15FB-FA40-AC13-0F3D-892EA3CADAB9}"/>
                  </a:ext>
                </a:extLst>
              </p:cNvPr>
              <p:cNvGrpSpPr/>
              <p:nvPr/>
            </p:nvGrpSpPr>
            <p:grpSpPr>
              <a:xfrm>
                <a:off x="816950" y="452264"/>
                <a:ext cx="196200" cy="375250"/>
                <a:chOff x="816950" y="467150"/>
                <a:chExt cx="196200" cy="375250"/>
              </a:xfrm>
            </p:grpSpPr>
            <p:sp>
              <p:nvSpPr>
                <p:cNvPr id="157" name="Google Shape;2764;p41">
                  <a:extLst>
                    <a:ext uri="{FF2B5EF4-FFF2-40B4-BE49-F238E27FC236}">
                      <a16:creationId xmlns:a16="http://schemas.microsoft.com/office/drawing/2014/main" id="{9E14F38A-6A25-00D3-E722-FE9E618CA16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65;p41">
                  <a:extLst>
                    <a:ext uri="{FF2B5EF4-FFF2-40B4-BE49-F238E27FC236}">
                      <a16:creationId xmlns:a16="http://schemas.microsoft.com/office/drawing/2014/main" id="{4AD5ECB4-FD51-FB55-0B47-1DFE19C3B41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2766;p41">
                <a:extLst>
                  <a:ext uri="{FF2B5EF4-FFF2-40B4-BE49-F238E27FC236}">
                    <a16:creationId xmlns:a16="http://schemas.microsoft.com/office/drawing/2014/main" id="{CB5FF405-0B16-A905-E34C-9E4467B36632}"/>
                  </a:ext>
                </a:extLst>
              </p:cNvPr>
              <p:cNvGrpSpPr/>
              <p:nvPr/>
            </p:nvGrpSpPr>
            <p:grpSpPr>
              <a:xfrm>
                <a:off x="1244763" y="452264"/>
                <a:ext cx="196200" cy="375250"/>
                <a:chOff x="816950" y="467150"/>
                <a:chExt cx="196200" cy="375250"/>
              </a:xfrm>
            </p:grpSpPr>
            <p:sp>
              <p:nvSpPr>
                <p:cNvPr id="155" name="Google Shape;2767;p41">
                  <a:extLst>
                    <a:ext uri="{FF2B5EF4-FFF2-40B4-BE49-F238E27FC236}">
                      <a16:creationId xmlns:a16="http://schemas.microsoft.com/office/drawing/2014/main" id="{03DD8784-86BC-1233-56A7-30E5BE328227}"/>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68;p41">
                  <a:extLst>
                    <a:ext uri="{FF2B5EF4-FFF2-40B4-BE49-F238E27FC236}">
                      <a16:creationId xmlns:a16="http://schemas.microsoft.com/office/drawing/2014/main" id="{D1C14A0A-DB38-414D-67AE-B89011017D2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769;p41">
                <a:extLst>
                  <a:ext uri="{FF2B5EF4-FFF2-40B4-BE49-F238E27FC236}">
                    <a16:creationId xmlns:a16="http://schemas.microsoft.com/office/drawing/2014/main" id="{1D83F1A1-DB3C-0B9C-231F-31A23ED36B9A}"/>
                  </a:ext>
                </a:extLst>
              </p:cNvPr>
              <p:cNvGrpSpPr/>
              <p:nvPr/>
            </p:nvGrpSpPr>
            <p:grpSpPr>
              <a:xfrm>
                <a:off x="1672575" y="452264"/>
                <a:ext cx="196200" cy="375250"/>
                <a:chOff x="816950" y="467150"/>
                <a:chExt cx="196200" cy="375250"/>
              </a:xfrm>
            </p:grpSpPr>
            <p:sp>
              <p:nvSpPr>
                <p:cNvPr id="153" name="Google Shape;2770;p41">
                  <a:extLst>
                    <a:ext uri="{FF2B5EF4-FFF2-40B4-BE49-F238E27FC236}">
                      <a16:creationId xmlns:a16="http://schemas.microsoft.com/office/drawing/2014/main" id="{0482CF3C-C0CF-B9F6-0A16-EC263BF703D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71;p41">
                  <a:extLst>
                    <a:ext uri="{FF2B5EF4-FFF2-40B4-BE49-F238E27FC236}">
                      <a16:creationId xmlns:a16="http://schemas.microsoft.com/office/drawing/2014/main" id="{3918096F-6BFA-2DA9-4A6D-877A4429A309}"/>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2772;p41">
                <a:extLst>
                  <a:ext uri="{FF2B5EF4-FFF2-40B4-BE49-F238E27FC236}">
                    <a16:creationId xmlns:a16="http://schemas.microsoft.com/office/drawing/2014/main" id="{BA872C58-7A18-4073-F67B-6ADE234EB4D6}"/>
                  </a:ext>
                </a:extLst>
              </p:cNvPr>
              <p:cNvGrpSpPr/>
              <p:nvPr/>
            </p:nvGrpSpPr>
            <p:grpSpPr>
              <a:xfrm>
                <a:off x="2100388" y="452264"/>
                <a:ext cx="196200" cy="375250"/>
                <a:chOff x="816950" y="467150"/>
                <a:chExt cx="196200" cy="375250"/>
              </a:xfrm>
            </p:grpSpPr>
            <p:sp>
              <p:nvSpPr>
                <p:cNvPr id="151" name="Google Shape;2773;p41">
                  <a:extLst>
                    <a:ext uri="{FF2B5EF4-FFF2-40B4-BE49-F238E27FC236}">
                      <a16:creationId xmlns:a16="http://schemas.microsoft.com/office/drawing/2014/main" id="{4CA46562-2EA2-CF50-35DA-ABAE0B7F9A3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74;p41">
                  <a:extLst>
                    <a:ext uri="{FF2B5EF4-FFF2-40B4-BE49-F238E27FC236}">
                      <a16:creationId xmlns:a16="http://schemas.microsoft.com/office/drawing/2014/main" id="{B524C50B-827C-C271-01F2-17CDC56EB1C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2775;p41">
                <a:extLst>
                  <a:ext uri="{FF2B5EF4-FFF2-40B4-BE49-F238E27FC236}">
                    <a16:creationId xmlns:a16="http://schemas.microsoft.com/office/drawing/2014/main" id="{697AF5AB-D0D5-2C74-2330-8BDD5D6F0181}"/>
                  </a:ext>
                </a:extLst>
              </p:cNvPr>
              <p:cNvGrpSpPr/>
              <p:nvPr/>
            </p:nvGrpSpPr>
            <p:grpSpPr>
              <a:xfrm>
                <a:off x="2528200" y="452264"/>
                <a:ext cx="196200" cy="375250"/>
                <a:chOff x="816950" y="467150"/>
                <a:chExt cx="196200" cy="375250"/>
              </a:xfrm>
            </p:grpSpPr>
            <p:sp>
              <p:nvSpPr>
                <p:cNvPr id="149" name="Google Shape;2776;p41">
                  <a:extLst>
                    <a:ext uri="{FF2B5EF4-FFF2-40B4-BE49-F238E27FC236}">
                      <a16:creationId xmlns:a16="http://schemas.microsoft.com/office/drawing/2014/main" id="{01CC4EB1-E121-DA2D-865D-DD8779EB8FB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77;p41">
                  <a:extLst>
                    <a:ext uri="{FF2B5EF4-FFF2-40B4-BE49-F238E27FC236}">
                      <a16:creationId xmlns:a16="http://schemas.microsoft.com/office/drawing/2014/main" id="{C408C5FB-A6EF-318F-3340-7936E4C3FF7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2778;p41">
                <a:extLst>
                  <a:ext uri="{FF2B5EF4-FFF2-40B4-BE49-F238E27FC236}">
                    <a16:creationId xmlns:a16="http://schemas.microsoft.com/office/drawing/2014/main" id="{D90663D4-6B2B-DB15-8F70-4342D5095A58}"/>
                  </a:ext>
                </a:extLst>
              </p:cNvPr>
              <p:cNvGrpSpPr/>
              <p:nvPr/>
            </p:nvGrpSpPr>
            <p:grpSpPr>
              <a:xfrm>
                <a:off x="2956013" y="452264"/>
                <a:ext cx="196200" cy="375250"/>
                <a:chOff x="816950" y="467150"/>
                <a:chExt cx="196200" cy="375250"/>
              </a:xfrm>
            </p:grpSpPr>
            <p:sp>
              <p:nvSpPr>
                <p:cNvPr id="147" name="Google Shape;2779;p41">
                  <a:extLst>
                    <a:ext uri="{FF2B5EF4-FFF2-40B4-BE49-F238E27FC236}">
                      <a16:creationId xmlns:a16="http://schemas.microsoft.com/office/drawing/2014/main" id="{32359336-121B-CBF5-921F-056FF7C656A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80;p41">
                  <a:extLst>
                    <a:ext uri="{FF2B5EF4-FFF2-40B4-BE49-F238E27FC236}">
                      <a16:creationId xmlns:a16="http://schemas.microsoft.com/office/drawing/2014/main" id="{CB492CCE-548B-F13B-23F6-1EF00C4712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781;p41">
                <a:extLst>
                  <a:ext uri="{FF2B5EF4-FFF2-40B4-BE49-F238E27FC236}">
                    <a16:creationId xmlns:a16="http://schemas.microsoft.com/office/drawing/2014/main" id="{4C453A26-893B-EEE6-69C1-1A166944C192}"/>
                  </a:ext>
                </a:extLst>
              </p:cNvPr>
              <p:cNvGrpSpPr/>
              <p:nvPr/>
            </p:nvGrpSpPr>
            <p:grpSpPr>
              <a:xfrm>
                <a:off x="3383825" y="452264"/>
                <a:ext cx="196200" cy="375250"/>
                <a:chOff x="816950" y="467150"/>
                <a:chExt cx="196200" cy="375250"/>
              </a:xfrm>
            </p:grpSpPr>
            <p:sp>
              <p:nvSpPr>
                <p:cNvPr id="145" name="Google Shape;2782;p41">
                  <a:extLst>
                    <a:ext uri="{FF2B5EF4-FFF2-40B4-BE49-F238E27FC236}">
                      <a16:creationId xmlns:a16="http://schemas.microsoft.com/office/drawing/2014/main" id="{20F6E935-12F0-CFCB-45F9-1C05F60C78E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83;p41">
                  <a:extLst>
                    <a:ext uri="{FF2B5EF4-FFF2-40B4-BE49-F238E27FC236}">
                      <a16:creationId xmlns:a16="http://schemas.microsoft.com/office/drawing/2014/main" id="{668CC7B2-7DCE-B481-D276-0F0B79C01B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2784;p41">
                <a:extLst>
                  <a:ext uri="{FF2B5EF4-FFF2-40B4-BE49-F238E27FC236}">
                    <a16:creationId xmlns:a16="http://schemas.microsoft.com/office/drawing/2014/main" id="{EAE89CCD-040B-C942-6A60-5DAEA2F86A38}"/>
                  </a:ext>
                </a:extLst>
              </p:cNvPr>
              <p:cNvGrpSpPr/>
              <p:nvPr/>
            </p:nvGrpSpPr>
            <p:grpSpPr>
              <a:xfrm>
                <a:off x="3811638" y="452264"/>
                <a:ext cx="196200" cy="375250"/>
                <a:chOff x="816950" y="467150"/>
                <a:chExt cx="196200" cy="375250"/>
              </a:xfrm>
            </p:grpSpPr>
            <p:sp>
              <p:nvSpPr>
                <p:cNvPr id="143" name="Google Shape;2785;p41">
                  <a:extLst>
                    <a:ext uri="{FF2B5EF4-FFF2-40B4-BE49-F238E27FC236}">
                      <a16:creationId xmlns:a16="http://schemas.microsoft.com/office/drawing/2014/main" id="{F222399B-BA60-A2E9-D945-1C67F19818C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86;p41">
                  <a:extLst>
                    <a:ext uri="{FF2B5EF4-FFF2-40B4-BE49-F238E27FC236}">
                      <a16:creationId xmlns:a16="http://schemas.microsoft.com/office/drawing/2014/main" id="{92725550-D32B-DBDD-D671-52905750A79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2787;p41">
                <a:extLst>
                  <a:ext uri="{FF2B5EF4-FFF2-40B4-BE49-F238E27FC236}">
                    <a16:creationId xmlns:a16="http://schemas.microsoft.com/office/drawing/2014/main" id="{7E367E50-3A46-CFCC-7AAB-2C5FF69D484A}"/>
                  </a:ext>
                </a:extLst>
              </p:cNvPr>
              <p:cNvGrpSpPr/>
              <p:nvPr/>
            </p:nvGrpSpPr>
            <p:grpSpPr>
              <a:xfrm>
                <a:off x="4239450" y="452264"/>
                <a:ext cx="196200" cy="375250"/>
                <a:chOff x="816950" y="467150"/>
                <a:chExt cx="196200" cy="375250"/>
              </a:xfrm>
            </p:grpSpPr>
            <p:sp>
              <p:nvSpPr>
                <p:cNvPr id="141" name="Google Shape;2788;p41">
                  <a:extLst>
                    <a:ext uri="{FF2B5EF4-FFF2-40B4-BE49-F238E27FC236}">
                      <a16:creationId xmlns:a16="http://schemas.microsoft.com/office/drawing/2014/main" id="{8B23C221-C979-31C6-606C-D8D7B4DD42BD}"/>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89;p41">
                  <a:extLst>
                    <a:ext uri="{FF2B5EF4-FFF2-40B4-BE49-F238E27FC236}">
                      <a16:creationId xmlns:a16="http://schemas.microsoft.com/office/drawing/2014/main" id="{A7B02CB1-7299-A519-A92D-AF5FD64D5A1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2790;p41">
                <a:extLst>
                  <a:ext uri="{FF2B5EF4-FFF2-40B4-BE49-F238E27FC236}">
                    <a16:creationId xmlns:a16="http://schemas.microsoft.com/office/drawing/2014/main" id="{4AF646E6-26A1-E8E6-A5E1-D879C897DD29}"/>
                  </a:ext>
                </a:extLst>
              </p:cNvPr>
              <p:cNvGrpSpPr/>
              <p:nvPr/>
            </p:nvGrpSpPr>
            <p:grpSpPr>
              <a:xfrm>
                <a:off x="4667263" y="452264"/>
                <a:ext cx="196200" cy="375250"/>
                <a:chOff x="816950" y="467150"/>
                <a:chExt cx="196200" cy="375250"/>
              </a:xfrm>
            </p:grpSpPr>
            <p:sp>
              <p:nvSpPr>
                <p:cNvPr id="139" name="Google Shape;2791;p41">
                  <a:extLst>
                    <a:ext uri="{FF2B5EF4-FFF2-40B4-BE49-F238E27FC236}">
                      <a16:creationId xmlns:a16="http://schemas.microsoft.com/office/drawing/2014/main" id="{0233C854-E6BD-50AB-0728-0EF2FCFA65F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92;p41">
                  <a:extLst>
                    <a:ext uri="{FF2B5EF4-FFF2-40B4-BE49-F238E27FC236}">
                      <a16:creationId xmlns:a16="http://schemas.microsoft.com/office/drawing/2014/main" id="{5FABF41C-DCC8-F6B9-6A63-52395A580E2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2793;p41">
                <a:extLst>
                  <a:ext uri="{FF2B5EF4-FFF2-40B4-BE49-F238E27FC236}">
                    <a16:creationId xmlns:a16="http://schemas.microsoft.com/office/drawing/2014/main" id="{1F82526F-7E01-217E-76D1-31C57BDB7484}"/>
                  </a:ext>
                </a:extLst>
              </p:cNvPr>
              <p:cNvGrpSpPr/>
              <p:nvPr/>
            </p:nvGrpSpPr>
            <p:grpSpPr>
              <a:xfrm>
                <a:off x="5095075" y="452264"/>
                <a:ext cx="196200" cy="375250"/>
                <a:chOff x="816950" y="467150"/>
                <a:chExt cx="196200" cy="375250"/>
              </a:xfrm>
            </p:grpSpPr>
            <p:sp>
              <p:nvSpPr>
                <p:cNvPr id="137" name="Google Shape;2794;p41">
                  <a:extLst>
                    <a:ext uri="{FF2B5EF4-FFF2-40B4-BE49-F238E27FC236}">
                      <a16:creationId xmlns:a16="http://schemas.microsoft.com/office/drawing/2014/main" id="{DF2115C1-0C15-9C78-8C6D-E674ECDC7DE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95;p41">
                  <a:extLst>
                    <a:ext uri="{FF2B5EF4-FFF2-40B4-BE49-F238E27FC236}">
                      <a16:creationId xmlns:a16="http://schemas.microsoft.com/office/drawing/2014/main" id="{F6A1B19E-3985-5D30-0E46-3B986CADF3C3}"/>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2796;p41">
                <a:extLst>
                  <a:ext uri="{FF2B5EF4-FFF2-40B4-BE49-F238E27FC236}">
                    <a16:creationId xmlns:a16="http://schemas.microsoft.com/office/drawing/2014/main" id="{EE587248-A0D9-0497-6A9E-838663BFABB9}"/>
                  </a:ext>
                </a:extLst>
              </p:cNvPr>
              <p:cNvGrpSpPr/>
              <p:nvPr/>
            </p:nvGrpSpPr>
            <p:grpSpPr>
              <a:xfrm>
                <a:off x="5522888" y="452264"/>
                <a:ext cx="196200" cy="375250"/>
                <a:chOff x="816950" y="467150"/>
                <a:chExt cx="196200" cy="375250"/>
              </a:xfrm>
            </p:grpSpPr>
            <p:sp>
              <p:nvSpPr>
                <p:cNvPr id="135" name="Google Shape;2797;p41">
                  <a:extLst>
                    <a:ext uri="{FF2B5EF4-FFF2-40B4-BE49-F238E27FC236}">
                      <a16:creationId xmlns:a16="http://schemas.microsoft.com/office/drawing/2014/main" id="{7B76AFE8-AF25-692D-B8A6-D284E18C0EE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98;p41">
                  <a:extLst>
                    <a:ext uri="{FF2B5EF4-FFF2-40B4-BE49-F238E27FC236}">
                      <a16:creationId xmlns:a16="http://schemas.microsoft.com/office/drawing/2014/main" id="{EE8F3EE7-CA27-BF81-215B-145C9F4F5D07}"/>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2799;p41">
                <a:extLst>
                  <a:ext uri="{FF2B5EF4-FFF2-40B4-BE49-F238E27FC236}">
                    <a16:creationId xmlns:a16="http://schemas.microsoft.com/office/drawing/2014/main" id="{993D7019-C48F-1051-A21E-1FBFFAF42C64}"/>
                  </a:ext>
                </a:extLst>
              </p:cNvPr>
              <p:cNvGrpSpPr/>
              <p:nvPr/>
            </p:nvGrpSpPr>
            <p:grpSpPr>
              <a:xfrm>
                <a:off x="5950700" y="452264"/>
                <a:ext cx="196200" cy="375250"/>
                <a:chOff x="816950" y="467150"/>
                <a:chExt cx="196200" cy="375250"/>
              </a:xfrm>
            </p:grpSpPr>
            <p:sp>
              <p:nvSpPr>
                <p:cNvPr id="133" name="Google Shape;2800;p41">
                  <a:extLst>
                    <a:ext uri="{FF2B5EF4-FFF2-40B4-BE49-F238E27FC236}">
                      <a16:creationId xmlns:a16="http://schemas.microsoft.com/office/drawing/2014/main" id="{DB46FEEE-C3AD-96F9-2420-C35CA20E80F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01;p41">
                  <a:extLst>
                    <a:ext uri="{FF2B5EF4-FFF2-40B4-BE49-F238E27FC236}">
                      <a16:creationId xmlns:a16="http://schemas.microsoft.com/office/drawing/2014/main" id="{2BDA20F0-D543-26F0-F776-C12BB655F3F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9" name="Google Shape;2656;p41">
            <a:extLst>
              <a:ext uri="{FF2B5EF4-FFF2-40B4-BE49-F238E27FC236}">
                <a16:creationId xmlns:a16="http://schemas.microsoft.com/office/drawing/2014/main" id="{4EE92FB5-E3D6-49F8-AF93-CB5B87B86780}"/>
              </a:ext>
            </a:extLst>
          </p:cNvPr>
          <p:cNvGrpSpPr/>
          <p:nvPr/>
        </p:nvGrpSpPr>
        <p:grpSpPr>
          <a:xfrm>
            <a:off x="45645" y="1135153"/>
            <a:ext cx="2911238" cy="5177800"/>
            <a:chOff x="75213" y="32163"/>
            <a:chExt cx="2911238" cy="4543306"/>
          </a:xfrm>
        </p:grpSpPr>
        <p:grpSp>
          <p:nvGrpSpPr>
            <p:cNvPr id="160" name="Google Shape;2657;p41">
              <a:extLst>
                <a:ext uri="{FF2B5EF4-FFF2-40B4-BE49-F238E27FC236}">
                  <a16:creationId xmlns:a16="http://schemas.microsoft.com/office/drawing/2014/main" id="{A38E42EE-93DA-AC1D-216E-77954D66F092}"/>
                </a:ext>
              </a:extLst>
            </p:cNvPr>
            <p:cNvGrpSpPr/>
            <p:nvPr/>
          </p:nvGrpSpPr>
          <p:grpSpPr>
            <a:xfrm>
              <a:off x="938525" y="646602"/>
              <a:ext cx="2047925" cy="3928867"/>
              <a:chOff x="1987825" y="3106375"/>
              <a:chExt cx="1235625" cy="2370500"/>
            </a:xfrm>
          </p:grpSpPr>
          <p:sp>
            <p:nvSpPr>
              <p:cNvPr id="162" name="Google Shape;2658;p41">
                <a:extLst>
                  <a:ext uri="{FF2B5EF4-FFF2-40B4-BE49-F238E27FC236}">
                    <a16:creationId xmlns:a16="http://schemas.microsoft.com/office/drawing/2014/main" id="{1E5353F2-A813-5588-B3EA-94ECE91DDB9F}"/>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659;p41">
                <a:extLst>
                  <a:ext uri="{FF2B5EF4-FFF2-40B4-BE49-F238E27FC236}">
                    <a16:creationId xmlns:a16="http://schemas.microsoft.com/office/drawing/2014/main" id="{76B837C0-BA37-476C-54A3-C294209176C8}"/>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660;p41">
                <a:extLst>
                  <a:ext uri="{FF2B5EF4-FFF2-40B4-BE49-F238E27FC236}">
                    <a16:creationId xmlns:a16="http://schemas.microsoft.com/office/drawing/2014/main" id="{F9274B70-6788-3A92-2182-F76B428C0601}"/>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661;p41">
                <a:extLst>
                  <a:ext uri="{FF2B5EF4-FFF2-40B4-BE49-F238E27FC236}">
                    <a16:creationId xmlns:a16="http://schemas.microsoft.com/office/drawing/2014/main" id="{1C72594A-6078-F8A9-418A-609BD2899219}"/>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662;p41">
                <a:extLst>
                  <a:ext uri="{FF2B5EF4-FFF2-40B4-BE49-F238E27FC236}">
                    <a16:creationId xmlns:a16="http://schemas.microsoft.com/office/drawing/2014/main" id="{9D6E823D-CF36-BB1D-013E-EABD65545984}"/>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663;p41">
                <a:extLst>
                  <a:ext uri="{FF2B5EF4-FFF2-40B4-BE49-F238E27FC236}">
                    <a16:creationId xmlns:a16="http://schemas.microsoft.com/office/drawing/2014/main" id="{A074D299-E8DA-B269-EFA4-5246659BA66F}"/>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664;p41">
                <a:extLst>
                  <a:ext uri="{FF2B5EF4-FFF2-40B4-BE49-F238E27FC236}">
                    <a16:creationId xmlns:a16="http://schemas.microsoft.com/office/drawing/2014/main" id="{A4670776-CE74-85FA-E8AE-4E58E2A4FAD2}"/>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665;p41">
                <a:extLst>
                  <a:ext uri="{FF2B5EF4-FFF2-40B4-BE49-F238E27FC236}">
                    <a16:creationId xmlns:a16="http://schemas.microsoft.com/office/drawing/2014/main" id="{09B607D0-F683-CD64-7DD9-AE8AEEDF077E}"/>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666;p41">
                <a:extLst>
                  <a:ext uri="{FF2B5EF4-FFF2-40B4-BE49-F238E27FC236}">
                    <a16:creationId xmlns:a16="http://schemas.microsoft.com/office/drawing/2014/main" id="{4D5C9924-00CB-E2BD-EA0C-BF80B90808EA}"/>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667;p41">
                <a:extLst>
                  <a:ext uri="{FF2B5EF4-FFF2-40B4-BE49-F238E27FC236}">
                    <a16:creationId xmlns:a16="http://schemas.microsoft.com/office/drawing/2014/main" id="{ABE7386F-08E8-A7E8-9719-A8583E2318A7}"/>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668;p41">
                <a:extLst>
                  <a:ext uri="{FF2B5EF4-FFF2-40B4-BE49-F238E27FC236}">
                    <a16:creationId xmlns:a16="http://schemas.microsoft.com/office/drawing/2014/main" id="{4521D15C-1E21-5756-57BF-8A8F4B0E93BE}"/>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669;p41">
                <a:extLst>
                  <a:ext uri="{FF2B5EF4-FFF2-40B4-BE49-F238E27FC236}">
                    <a16:creationId xmlns:a16="http://schemas.microsoft.com/office/drawing/2014/main" id="{3FA34102-A5A9-9FD1-3927-3F4581ED314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670;p41">
                <a:extLst>
                  <a:ext uri="{FF2B5EF4-FFF2-40B4-BE49-F238E27FC236}">
                    <a16:creationId xmlns:a16="http://schemas.microsoft.com/office/drawing/2014/main" id="{7A0C7F35-EA66-EDA9-F935-E4AC5C056E78}"/>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671;p41">
                <a:extLst>
                  <a:ext uri="{FF2B5EF4-FFF2-40B4-BE49-F238E27FC236}">
                    <a16:creationId xmlns:a16="http://schemas.microsoft.com/office/drawing/2014/main" id="{8CCEA13E-F5F4-1A12-3EF3-3B43142E1ED6}"/>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72;p41">
                <a:extLst>
                  <a:ext uri="{FF2B5EF4-FFF2-40B4-BE49-F238E27FC236}">
                    <a16:creationId xmlns:a16="http://schemas.microsoft.com/office/drawing/2014/main" id="{B6AF4CAD-DFEA-0519-6FFF-CDCBFFACF009}"/>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73;p41">
                <a:extLst>
                  <a:ext uri="{FF2B5EF4-FFF2-40B4-BE49-F238E27FC236}">
                    <a16:creationId xmlns:a16="http://schemas.microsoft.com/office/drawing/2014/main" id="{B5D76FFC-4B7B-7E07-D127-594CD5EB5BB5}"/>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74;p41">
                <a:extLst>
                  <a:ext uri="{FF2B5EF4-FFF2-40B4-BE49-F238E27FC236}">
                    <a16:creationId xmlns:a16="http://schemas.microsoft.com/office/drawing/2014/main" id="{D3E41AC8-33A8-B72E-6076-54AFF67D051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75;p41">
                <a:extLst>
                  <a:ext uri="{FF2B5EF4-FFF2-40B4-BE49-F238E27FC236}">
                    <a16:creationId xmlns:a16="http://schemas.microsoft.com/office/drawing/2014/main" id="{0E3CA6C9-ED58-63EE-73CD-41102D52C9FC}"/>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76;p41">
                <a:extLst>
                  <a:ext uri="{FF2B5EF4-FFF2-40B4-BE49-F238E27FC236}">
                    <a16:creationId xmlns:a16="http://schemas.microsoft.com/office/drawing/2014/main" id="{B797365D-8B76-8719-C59F-3F88735BB0B6}"/>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77;p41">
                <a:extLst>
                  <a:ext uri="{FF2B5EF4-FFF2-40B4-BE49-F238E27FC236}">
                    <a16:creationId xmlns:a16="http://schemas.microsoft.com/office/drawing/2014/main" id="{FED8F90F-7024-6010-42F5-A2C7FA483821}"/>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78;p41">
                <a:extLst>
                  <a:ext uri="{FF2B5EF4-FFF2-40B4-BE49-F238E27FC236}">
                    <a16:creationId xmlns:a16="http://schemas.microsoft.com/office/drawing/2014/main" id="{13D0AE4A-42F2-9441-8DB2-9F32B0DB8074}"/>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79;p41">
                <a:extLst>
                  <a:ext uri="{FF2B5EF4-FFF2-40B4-BE49-F238E27FC236}">
                    <a16:creationId xmlns:a16="http://schemas.microsoft.com/office/drawing/2014/main" id="{234B8A8D-4FA0-16F0-6367-9A14B23E6875}"/>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80;p41">
                <a:extLst>
                  <a:ext uri="{FF2B5EF4-FFF2-40B4-BE49-F238E27FC236}">
                    <a16:creationId xmlns:a16="http://schemas.microsoft.com/office/drawing/2014/main" id="{E7FFEDFF-DBEF-EE26-0132-9DC77C703A19}"/>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81;p41">
                <a:extLst>
                  <a:ext uri="{FF2B5EF4-FFF2-40B4-BE49-F238E27FC236}">
                    <a16:creationId xmlns:a16="http://schemas.microsoft.com/office/drawing/2014/main" id="{51FC286F-C0B7-DD82-5D64-4DE31280185D}"/>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82;p41">
                <a:extLst>
                  <a:ext uri="{FF2B5EF4-FFF2-40B4-BE49-F238E27FC236}">
                    <a16:creationId xmlns:a16="http://schemas.microsoft.com/office/drawing/2014/main" id="{A0F1C710-D17A-A1EF-DCED-C070F2F665D9}"/>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83;p41">
                <a:extLst>
                  <a:ext uri="{FF2B5EF4-FFF2-40B4-BE49-F238E27FC236}">
                    <a16:creationId xmlns:a16="http://schemas.microsoft.com/office/drawing/2014/main" id="{58EDE436-205F-C6D4-74A5-DF80DC5367F8}"/>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84;p41">
                <a:extLst>
                  <a:ext uri="{FF2B5EF4-FFF2-40B4-BE49-F238E27FC236}">
                    <a16:creationId xmlns:a16="http://schemas.microsoft.com/office/drawing/2014/main" id="{B22B6374-D9E0-4FC2-41A0-A099054651A9}"/>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85;p41">
                <a:extLst>
                  <a:ext uri="{FF2B5EF4-FFF2-40B4-BE49-F238E27FC236}">
                    <a16:creationId xmlns:a16="http://schemas.microsoft.com/office/drawing/2014/main" id="{BEDC59B4-061A-A2BE-E136-1B3548B3F064}"/>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86;p41">
                <a:extLst>
                  <a:ext uri="{FF2B5EF4-FFF2-40B4-BE49-F238E27FC236}">
                    <a16:creationId xmlns:a16="http://schemas.microsoft.com/office/drawing/2014/main" id="{9BA17FFC-62F5-BDAC-2808-EDB954379731}"/>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87;p41">
                <a:extLst>
                  <a:ext uri="{FF2B5EF4-FFF2-40B4-BE49-F238E27FC236}">
                    <a16:creationId xmlns:a16="http://schemas.microsoft.com/office/drawing/2014/main" id="{CC4C1E95-1C7F-97D6-379B-0A2D6B291D27}"/>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88;p41">
                <a:extLst>
                  <a:ext uri="{FF2B5EF4-FFF2-40B4-BE49-F238E27FC236}">
                    <a16:creationId xmlns:a16="http://schemas.microsoft.com/office/drawing/2014/main" id="{4809188F-99C4-FA53-3442-954BF61FCB12}"/>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89;p41">
                <a:extLst>
                  <a:ext uri="{FF2B5EF4-FFF2-40B4-BE49-F238E27FC236}">
                    <a16:creationId xmlns:a16="http://schemas.microsoft.com/office/drawing/2014/main" id="{4098847B-34FC-0FE3-AB6F-56113D609452}"/>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90;p41">
                <a:extLst>
                  <a:ext uri="{FF2B5EF4-FFF2-40B4-BE49-F238E27FC236}">
                    <a16:creationId xmlns:a16="http://schemas.microsoft.com/office/drawing/2014/main" id="{6E71B14A-3539-A90D-3365-E31EE9A578BE}"/>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91;p41">
                <a:extLst>
                  <a:ext uri="{FF2B5EF4-FFF2-40B4-BE49-F238E27FC236}">
                    <a16:creationId xmlns:a16="http://schemas.microsoft.com/office/drawing/2014/main" id="{C8E72EEB-6192-C669-62D1-E0936C872A48}"/>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92;p41">
                <a:extLst>
                  <a:ext uri="{FF2B5EF4-FFF2-40B4-BE49-F238E27FC236}">
                    <a16:creationId xmlns:a16="http://schemas.microsoft.com/office/drawing/2014/main" id="{A45F2F33-821F-2DDA-ECDD-35C143D5C653}"/>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93;p41">
                <a:extLst>
                  <a:ext uri="{FF2B5EF4-FFF2-40B4-BE49-F238E27FC236}">
                    <a16:creationId xmlns:a16="http://schemas.microsoft.com/office/drawing/2014/main" id="{06BE0CE2-C88C-67EB-A15A-13B7047DAEEB}"/>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94;p41">
                <a:extLst>
                  <a:ext uri="{FF2B5EF4-FFF2-40B4-BE49-F238E27FC236}">
                    <a16:creationId xmlns:a16="http://schemas.microsoft.com/office/drawing/2014/main" id="{8480E443-ACF5-41F6-C3F4-472104519EFA}"/>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95;p41">
                <a:extLst>
                  <a:ext uri="{FF2B5EF4-FFF2-40B4-BE49-F238E27FC236}">
                    <a16:creationId xmlns:a16="http://schemas.microsoft.com/office/drawing/2014/main" id="{B32C7CC4-3C90-6C20-AE9F-66CD56AEC7F2}"/>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696;p41">
                <a:extLst>
                  <a:ext uri="{FF2B5EF4-FFF2-40B4-BE49-F238E27FC236}">
                    <a16:creationId xmlns:a16="http://schemas.microsoft.com/office/drawing/2014/main" id="{A276D016-D305-A60D-87A6-429BF63788B7}"/>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697;p41">
                <a:extLst>
                  <a:ext uri="{FF2B5EF4-FFF2-40B4-BE49-F238E27FC236}">
                    <a16:creationId xmlns:a16="http://schemas.microsoft.com/office/drawing/2014/main" id="{B209D678-EF48-423C-9D1E-267AC699695D}"/>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698;p41">
                <a:extLst>
                  <a:ext uri="{FF2B5EF4-FFF2-40B4-BE49-F238E27FC236}">
                    <a16:creationId xmlns:a16="http://schemas.microsoft.com/office/drawing/2014/main" id="{9052A245-5861-4D7C-3D64-BC3032702D59}"/>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699;p41">
                <a:extLst>
                  <a:ext uri="{FF2B5EF4-FFF2-40B4-BE49-F238E27FC236}">
                    <a16:creationId xmlns:a16="http://schemas.microsoft.com/office/drawing/2014/main" id="{1546F3A3-F366-42B4-F754-AB82A1CEC20F}"/>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700;p41">
                <a:extLst>
                  <a:ext uri="{FF2B5EF4-FFF2-40B4-BE49-F238E27FC236}">
                    <a16:creationId xmlns:a16="http://schemas.microsoft.com/office/drawing/2014/main" id="{E75B1981-6BEE-321D-843E-533210AEB3C7}"/>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701;p41">
                <a:extLst>
                  <a:ext uri="{FF2B5EF4-FFF2-40B4-BE49-F238E27FC236}">
                    <a16:creationId xmlns:a16="http://schemas.microsoft.com/office/drawing/2014/main" id="{B996A8F6-AC4A-6F0E-087F-6F188BFF4F4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702;p41">
                <a:extLst>
                  <a:ext uri="{FF2B5EF4-FFF2-40B4-BE49-F238E27FC236}">
                    <a16:creationId xmlns:a16="http://schemas.microsoft.com/office/drawing/2014/main" id="{4126AB44-5D2E-0601-89C0-AD3F8B406A5C}"/>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703;p41">
                <a:extLst>
                  <a:ext uri="{FF2B5EF4-FFF2-40B4-BE49-F238E27FC236}">
                    <a16:creationId xmlns:a16="http://schemas.microsoft.com/office/drawing/2014/main" id="{21E2BE83-B9B7-96CE-BCE7-EFC7C116508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704;p41">
                <a:extLst>
                  <a:ext uri="{FF2B5EF4-FFF2-40B4-BE49-F238E27FC236}">
                    <a16:creationId xmlns:a16="http://schemas.microsoft.com/office/drawing/2014/main" id="{C3241417-8CD3-9C6F-0209-15E194BDE4F5}"/>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705;p41">
                <a:extLst>
                  <a:ext uri="{FF2B5EF4-FFF2-40B4-BE49-F238E27FC236}">
                    <a16:creationId xmlns:a16="http://schemas.microsoft.com/office/drawing/2014/main" id="{B17C5172-3669-555B-E827-23B1FBE5184A}"/>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706;p41">
                <a:extLst>
                  <a:ext uri="{FF2B5EF4-FFF2-40B4-BE49-F238E27FC236}">
                    <a16:creationId xmlns:a16="http://schemas.microsoft.com/office/drawing/2014/main" id="{0D8BA7AC-EE3D-52AA-B293-BA776BEE7782}"/>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707;p41">
                <a:extLst>
                  <a:ext uri="{FF2B5EF4-FFF2-40B4-BE49-F238E27FC236}">
                    <a16:creationId xmlns:a16="http://schemas.microsoft.com/office/drawing/2014/main" id="{E9E84FF2-A2F8-CE5D-AE28-C27DB89B8D0C}"/>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708;p41">
                <a:extLst>
                  <a:ext uri="{FF2B5EF4-FFF2-40B4-BE49-F238E27FC236}">
                    <a16:creationId xmlns:a16="http://schemas.microsoft.com/office/drawing/2014/main" id="{14C0BE3B-26F1-A247-CF29-33DF72579E80}"/>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709;p41">
                <a:extLst>
                  <a:ext uri="{FF2B5EF4-FFF2-40B4-BE49-F238E27FC236}">
                    <a16:creationId xmlns:a16="http://schemas.microsoft.com/office/drawing/2014/main" id="{23B5BB2E-5ED7-4812-F0CA-1FB69BD0CEC2}"/>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710;p41">
                <a:extLst>
                  <a:ext uri="{FF2B5EF4-FFF2-40B4-BE49-F238E27FC236}">
                    <a16:creationId xmlns:a16="http://schemas.microsoft.com/office/drawing/2014/main" id="{0CD4304F-577C-6C25-BA8B-9CA8B0F852DD}"/>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711;p41">
                <a:extLst>
                  <a:ext uri="{FF2B5EF4-FFF2-40B4-BE49-F238E27FC236}">
                    <a16:creationId xmlns:a16="http://schemas.microsoft.com/office/drawing/2014/main" id="{53DF2762-5D6A-D853-91B3-7D62667D7BC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712;p41">
                <a:extLst>
                  <a:ext uri="{FF2B5EF4-FFF2-40B4-BE49-F238E27FC236}">
                    <a16:creationId xmlns:a16="http://schemas.microsoft.com/office/drawing/2014/main" id="{6285DDDF-9164-1663-0414-5345A4429959}"/>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713;p41">
                <a:extLst>
                  <a:ext uri="{FF2B5EF4-FFF2-40B4-BE49-F238E27FC236}">
                    <a16:creationId xmlns:a16="http://schemas.microsoft.com/office/drawing/2014/main" id="{5DA3D27F-BE20-D4CB-D6AF-FBB40F5F3D80}"/>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714;p41">
                <a:extLst>
                  <a:ext uri="{FF2B5EF4-FFF2-40B4-BE49-F238E27FC236}">
                    <a16:creationId xmlns:a16="http://schemas.microsoft.com/office/drawing/2014/main" id="{919357B2-3688-DDDA-E00D-457C72C96B4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715;p41">
                <a:extLst>
                  <a:ext uri="{FF2B5EF4-FFF2-40B4-BE49-F238E27FC236}">
                    <a16:creationId xmlns:a16="http://schemas.microsoft.com/office/drawing/2014/main" id="{999EB852-77C6-3964-A2BA-D00178BF6F7C}"/>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716;p41">
                <a:extLst>
                  <a:ext uri="{FF2B5EF4-FFF2-40B4-BE49-F238E27FC236}">
                    <a16:creationId xmlns:a16="http://schemas.microsoft.com/office/drawing/2014/main" id="{DFB91161-9EA5-9D0B-0743-1D10A2E9EA00}"/>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717;p41">
                <a:extLst>
                  <a:ext uri="{FF2B5EF4-FFF2-40B4-BE49-F238E27FC236}">
                    <a16:creationId xmlns:a16="http://schemas.microsoft.com/office/drawing/2014/main" id="{F4444AB8-A878-0983-5F20-2C9FFD3EC506}"/>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718;p41">
                <a:extLst>
                  <a:ext uri="{FF2B5EF4-FFF2-40B4-BE49-F238E27FC236}">
                    <a16:creationId xmlns:a16="http://schemas.microsoft.com/office/drawing/2014/main" id="{F0C4BBE8-271C-1327-C662-96167129771B}"/>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719;p41">
                <a:extLst>
                  <a:ext uri="{FF2B5EF4-FFF2-40B4-BE49-F238E27FC236}">
                    <a16:creationId xmlns:a16="http://schemas.microsoft.com/office/drawing/2014/main" id="{33D75344-B4C9-B576-F692-B9D629273400}"/>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720;p41">
                <a:extLst>
                  <a:ext uri="{FF2B5EF4-FFF2-40B4-BE49-F238E27FC236}">
                    <a16:creationId xmlns:a16="http://schemas.microsoft.com/office/drawing/2014/main" id="{199846BD-20A3-C362-7076-7C88A252491C}"/>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721;p41">
                <a:extLst>
                  <a:ext uri="{FF2B5EF4-FFF2-40B4-BE49-F238E27FC236}">
                    <a16:creationId xmlns:a16="http://schemas.microsoft.com/office/drawing/2014/main" id="{4F2EE72A-FA4E-E866-2AE9-0AAF2FB3D105}"/>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722;p41">
                <a:extLst>
                  <a:ext uri="{FF2B5EF4-FFF2-40B4-BE49-F238E27FC236}">
                    <a16:creationId xmlns:a16="http://schemas.microsoft.com/office/drawing/2014/main" id="{B94DAA67-689E-1537-50C6-79ABF2C21557}"/>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723;p41">
                <a:extLst>
                  <a:ext uri="{FF2B5EF4-FFF2-40B4-BE49-F238E27FC236}">
                    <a16:creationId xmlns:a16="http://schemas.microsoft.com/office/drawing/2014/main" id="{A117F0E5-AF39-0A11-E148-ED3D0F07B4E9}"/>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724;p41">
                <a:extLst>
                  <a:ext uri="{FF2B5EF4-FFF2-40B4-BE49-F238E27FC236}">
                    <a16:creationId xmlns:a16="http://schemas.microsoft.com/office/drawing/2014/main" id="{71943F24-28ED-47B0-614F-56A26D9F3869}"/>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725;p41">
                <a:extLst>
                  <a:ext uri="{FF2B5EF4-FFF2-40B4-BE49-F238E27FC236}">
                    <a16:creationId xmlns:a16="http://schemas.microsoft.com/office/drawing/2014/main" id="{593D2726-6505-D775-D284-BC91F83B0B46}"/>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726;p41">
                <a:extLst>
                  <a:ext uri="{FF2B5EF4-FFF2-40B4-BE49-F238E27FC236}">
                    <a16:creationId xmlns:a16="http://schemas.microsoft.com/office/drawing/2014/main" id="{2C2E7FE9-475C-47D5-E243-F96E55DC9E7E}"/>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727;p41">
                <a:extLst>
                  <a:ext uri="{FF2B5EF4-FFF2-40B4-BE49-F238E27FC236}">
                    <a16:creationId xmlns:a16="http://schemas.microsoft.com/office/drawing/2014/main" id="{E75330F3-D313-D9C6-D28F-9EA3AB14D7E4}"/>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728;p41">
                <a:extLst>
                  <a:ext uri="{FF2B5EF4-FFF2-40B4-BE49-F238E27FC236}">
                    <a16:creationId xmlns:a16="http://schemas.microsoft.com/office/drawing/2014/main" id="{6958808F-A995-61B6-604D-7D87BA794D3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729;p41">
                <a:extLst>
                  <a:ext uri="{FF2B5EF4-FFF2-40B4-BE49-F238E27FC236}">
                    <a16:creationId xmlns:a16="http://schemas.microsoft.com/office/drawing/2014/main" id="{8B177717-EB28-1421-20E3-E169317DC1B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730;p41">
                <a:extLst>
                  <a:ext uri="{FF2B5EF4-FFF2-40B4-BE49-F238E27FC236}">
                    <a16:creationId xmlns:a16="http://schemas.microsoft.com/office/drawing/2014/main" id="{353D4FFC-699A-99A9-EF47-6C76461396C4}"/>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731;p41">
                <a:extLst>
                  <a:ext uri="{FF2B5EF4-FFF2-40B4-BE49-F238E27FC236}">
                    <a16:creationId xmlns:a16="http://schemas.microsoft.com/office/drawing/2014/main" id="{516B937F-D6C9-E6E5-192D-5A8D771222CA}"/>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1" name="Google Shape;2732;p41">
              <a:extLst>
                <a:ext uri="{FF2B5EF4-FFF2-40B4-BE49-F238E27FC236}">
                  <a16:creationId xmlns:a16="http://schemas.microsoft.com/office/drawing/2014/main" id="{9879B7FB-1C71-DB30-EF37-2F356875972F}"/>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4" name="Table 3">
            <a:extLst>
              <a:ext uri="{FF2B5EF4-FFF2-40B4-BE49-F238E27FC236}">
                <a16:creationId xmlns:a16="http://schemas.microsoft.com/office/drawing/2014/main" id="{FCCA6D35-68AF-4C1C-FB52-24870B8A7917}"/>
              </a:ext>
            </a:extLst>
          </p:cNvPr>
          <p:cNvGraphicFramePr>
            <a:graphicFrameLocks noGrp="1"/>
          </p:cNvGraphicFramePr>
          <p:nvPr>
            <p:extLst>
              <p:ext uri="{D42A27DB-BD31-4B8C-83A1-F6EECF244321}">
                <p14:modId xmlns:p14="http://schemas.microsoft.com/office/powerpoint/2010/main" val="664520167"/>
              </p:ext>
            </p:extLst>
          </p:nvPr>
        </p:nvGraphicFramePr>
        <p:xfrm>
          <a:off x="3459187" y="1835401"/>
          <a:ext cx="7657136" cy="4135053"/>
        </p:xfrm>
        <a:graphic>
          <a:graphicData uri="http://schemas.openxmlformats.org/drawingml/2006/table">
            <a:tbl>
              <a:tblPr firstRow="1" firstCol="1" bandRow="1">
                <a:tableStyleId>{5C22544A-7EE6-4342-B048-85BDC9FD1C3A}</a:tableStyleId>
              </a:tblPr>
              <a:tblGrid>
                <a:gridCol w="5640871">
                  <a:extLst>
                    <a:ext uri="{9D8B030D-6E8A-4147-A177-3AD203B41FA5}">
                      <a16:colId xmlns:a16="http://schemas.microsoft.com/office/drawing/2014/main" val="2986311622"/>
                    </a:ext>
                  </a:extLst>
                </a:gridCol>
                <a:gridCol w="981177">
                  <a:extLst>
                    <a:ext uri="{9D8B030D-6E8A-4147-A177-3AD203B41FA5}">
                      <a16:colId xmlns:a16="http://schemas.microsoft.com/office/drawing/2014/main" val="3480964086"/>
                    </a:ext>
                  </a:extLst>
                </a:gridCol>
                <a:gridCol w="1035088">
                  <a:extLst>
                    <a:ext uri="{9D8B030D-6E8A-4147-A177-3AD203B41FA5}">
                      <a16:colId xmlns:a16="http://schemas.microsoft.com/office/drawing/2014/main" val="638643763"/>
                    </a:ext>
                  </a:extLst>
                </a:gridCol>
              </a:tblGrid>
              <a:tr h="566365">
                <a:tc>
                  <a:txBody>
                    <a:bodyPr/>
                    <a:lstStyle/>
                    <a:p>
                      <a:r>
                        <a:rPr lang="en-US" sz="1800" b="1">
                          <a:effectLst/>
                          <a:latin typeface="Times New Roman" panose="02020603050405020304" pitchFamily="18" charset="0"/>
                          <a:cs typeface="Times New Roman" panose="02020603050405020304" pitchFamily="18" charset="0"/>
                        </a:rPr>
                        <a:t>                    Nội dung kiểm tra</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indent="267970"/>
                      <a:r>
                        <a:rPr lang="en-US" sz="1800" b="1">
                          <a:effectLst/>
                          <a:latin typeface="Times New Roman" panose="02020603050405020304" pitchFamily="18" charset="0"/>
                          <a:cs typeface="Times New Roman" panose="02020603050405020304" pitchFamily="18" charset="0"/>
                        </a:rPr>
                        <a:t>Đạt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indent="89535"/>
                      <a:r>
                        <a:rPr lang="en-US" sz="1800" b="1">
                          <a:effectLst/>
                          <a:latin typeface="Times New Roman" panose="02020603050405020304" pitchFamily="18" charset="0"/>
                          <a:cs typeface="Times New Roman" panose="02020603050405020304" pitchFamily="18" charset="0"/>
                        </a:rPr>
                        <a:t>Chưa đạt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834854"/>
                  </a:ext>
                </a:extLst>
              </a:tr>
              <a:tr h="411901">
                <a:tc>
                  <a:txBody>
                    <a:bodyPr/>
                    <a:lstStyle/>
                    <a:p>
                      <a:r>
                        <a:rPr lang="en-US" sz="1800" b="0">
                          <a:effectLst/>
                          <a:latin typeface="Times New Roman" panose="02020603050405020304" pitchFamily="18" charset="0"/>
                          <a:cs typeface="Times New Roman" panose="02020603050405020304" pitchFamily="18" charset="0"/>
                        </a:rPr>
                        <a:t>Trình bày đủ các phần mở đầu, nôi dung chính và kết thúc.</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590313"/>
                  </a:ext>
                </a:extLst>
              </a:tr>
              <a:tr h="411901">
                <a:tc>
                  <a:txBody>
                    <a:bodyPr/>
                    <a:lstStyle/>
                    <a:p>
                      <a:r>
                        <a:rPr lang="en-US" sz="1800" b="0">
                          <a:effectLst/>
                          <a:latin typeface="Times New Roman" panose="02020603050405020304" pitchFamily="18" charset="0"/>
                          <a:cs typeface="Times New Roman" panose="02020603050405020304" pitchFamily="18" charset="0"/>
                        </a:rPr>
                        <a:t>Có những lưu ý chung, gợi mở dự đoán về bài học sẽ được rút ra.</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8006831"/>
                  </a:ext>
                </a:extLst>
              </a:tr>
              <a:tr h="411901">
                <a:tc>
                  <a:txBody>
                    <a:bodyPr/>
                    <a:lstStyle/>
                    <a:p>
                      <a:r>
                        <a:rPr lang="en-US" sz="1800" b="0">
                          <a:effectLst/>
                          <a:latin typeface="Times New Roman" panose="02020603050405020304" pitchFamily="18" charset="0"/>
                          <a:cs typeface="Times New Roman" panose="02020603050405020304" pitchFamily="18" charset="0"/>
                        </a:rPr>
                        <a:t>Trình bày gọn, rõ về diễn biến của các sự việc trong câu chuyện.</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289076"/>
                  </a:ext>
                </a:extLst>
              </a:tr>
              <a:tr h="823804">
                <a:tc>
                  <a:txBody>
                    <a:bodyPr/>
                    <a:lstStyle/>
                    <a:p>
                      <a:r>
                        <a:rPr lang="en-US" sz="1800" b="0">
                          <a:effectLst/>
                          <a:latin typeface="Times New Roman" panose="02020603050405020304" pitchFamily="18" charset="0"/>
                          <a:cs typeface="Times New Roman" panose="02020603050405020304" pitchFamily="18" charset="0"/>
                        </a:rPr>
                        <a:t>Sử dụng từ ngữ, hình ảnh, giọng điệu phù hợp, có những thay đổi cần thiết.</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6670707"/>
                  </a:ext>
                </a:extLst>
              </a:tr>
              <a:tr h="411901">
                <a:tc>
                  <a:txBody>
                    <a:bodyPr/>
                    <a:lstStyle/>
                    <a:p>
                      <a:r>
                        <a:rPr lang="en-US" sz="1800" b="0">
                          <a:effectLst/>
                          <a:latin typeface="Times New Roman" panose="02020603050405020304" pitchFamily="18" charset="0"/>
                          <a:cs typeface="Times New Roman" panose="02020603050405020304" pitchFamily="18" charset="0"/>
                        </a:rPr>
                        <a:t>Thể hiện được tính hài hước, triết lí của truyện ngụ ngôn.</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29241"/>
                  </a:ext>
                </a:extLst>
              </a:tr>
              <a:tr h="411901">
                <a:tc>
                  <a:txBody>
                    <a:bodyPr/>
                    <a:lstStyle/>
                    <a:p>
                      <a:r>
                        <a:rPr lang="en-US" sz="1800" b="0">
                          <a:effectLst/>
                          <a:latin typeface="Times New Roman" panose="02020603050405020304" pitchFamily="18" charset="0"/>
                          <a:cs typeface="Times New Roman" panose="02020603050405020304" pitchFamily="18" charset="0"/>
                        </a:rPr>
                        <a:t>Chủ động, tự tin, nhìn vào người nghe khi nói.</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308092"/>
                  </a:ext>
                </a:extLst>
              </a:tr>
              <a:tr h="411901">
                <a:tc>
                  <a:txBody>
                    <a:bodyPr/>
                    <a:lstStyle/>
                    <a:p>
                      <a:r>
                        <a:rPr lang="en-US" sz="1800" b="0">
                          <a:effectLst/>
                          <a:latin typeface="Times New Roman" panose="02020603050405020304" pitchFamily="18" charset="0"/>
                          <a:cs typeface="Times New Roman" panose="02020603050405020304" pitchFamily="18" charset="0"/>
                        </a:rPr>
                        <a:t>Bảo đảm thời gian quy định</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883406"/>
                  </a:ext>
                </a:extLst>
              </a:tr>
            </a:tbl>
          </a:graphicData>
        </a:graphic>
      </p:graphicFrame>
      <p:sp>
        <p:nvSpPr>
          <p:cNvPr id="236" name="TextBox 235">
            <a:extLst>
              <a:ext uri="{FF2B5EF4-FFF2-40B4-BE49-F238E27FC236}">
                <a16:creationId xmlns:a16="http://schemas.microsoft.com/office/drawing/2014/main" id="{C886F4F2-B6FB-3429-A129-F4A28B3292B6}"/>
              </a:ext>
            </a:extLst>
          </p:cNvPr>
          <p:cNvSpPr txBox="1"/>
          <p:nvPr/>
        </p:nvSpPr>
        <p:spPr>
          <a:xfrm>
            <a:off x="4253948" y="1281146"/>
            <a:ext cx="6862375" cy="461665"/>
          </a:xfrm>
          <a:prstGeom prst="rect">
            <a:avLst/>
          </a:prstGeom>
          <a:noFill/>
        </p:spPr>
        <p:txBody>
          <a:bodyPr wrap="square">
            <a:spAutoFit/>
          </a:bodyPr>
          <a:lstStyle/>
          <a:p>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Bảng kiếm bài nói kể lại một truyện ngụ ngôn</a:t>
            </a:r>
            <a:endParaRPr lang="en-US" sz="2000">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103187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810A3BC-5CAB-4BE2-A856-D3DB2044F0E1}"/>
              </a:ext>
            </a:extLst>
          </p:cNvPr>
          <p:cNvSpPr/>
          <p:nvPr/>
        </p:nvSpPr>
        <p:spPr>
          <a:xfrm>
            <a:off x="344557" y="251791"/>
            <a:ext cx="11489634" cy="632128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Google Shape;2758;p41">
            <a:extLst>
              <a:ext uri="{FF2B5EF4-FFF2-40B4-BE49-F238E27FC236}">
                <a16:creationId xmlns:a16="http://schemas.microsoft.com/office/drawing/2014/main" id="{6E7BBD85-8311-5841-0E42-8BA0F53F64CA}"/>
              </a:ext>
            </a:extLst>
          </p:cNvPr>
          <p:cNvGrpSpPr/>
          <p:nvPr/>
        </p:nvGrpSpPr>
        <p:grpSpPr>
          <a:xfrm>
            <a:off x="2540460" y="541758"/>
            <a:ext cx="9204552" cy="5925661"/>
            <a:chOff x="1551000" y="452264"/>
            <a:chExt cx="6042000" cy="4363911"/>
          </a:xfrm>
        </p:grpSpPr>
        <p:sp>
          <p:nvSpPr>
            <p:cNvPr id="116" name="Google Shape;2759;p41">
              <a:extLst>
                <a:ext uri="{FF2B5EF4-FFF2-40B4-BE49-F238E27FC236}">
                  <a16:creationId xmlns:a16="http://schemas.microsoft.com/office/drawing/2014/main" id="{81AB6BE8-FD40-FF3E-ADF4-8E82E301C9BF}"/>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2760;p41">
              <a:extLst>
                <a:ext uri="{FF2B5EF4-FFF2-40B4-BE49-F238E27FC236}">
                  <a16:creationId xmlns:a16="http://schemas.microsoft.com/office/drawing/2014/main" id="{E03945A8-4B9A-6479-AE60-6B467F67BD17}"/>
                </a:ext>
              </a:extLst>
            </p:cNvPr>
            <p:cNvGrpSpPr/>
            <p:nvPr/>
          </p:nvGrpSpPr>
          <p:grpSpPr>
            <a:xfrm>
              <a:off x="1705800" y="452264"/>
              <a:ext cx="5732400" cy="4147136"/>
              <a:chOff x="628875" y="452264"/>
              <a:chExt cx="5732400" cy="4147136"/>
            </a:xfrm>
          </p:grpSpPr>
          <p:sp>
            <p:nvSpPr>
              <p:cNvPr id="118" name="Google Shape;2761;p41">
                <a:extLst>
                  <a:ext uri="{FF2B5EF4-FFF2-40B4-BE49-F238E27FC236}">
                    <a16:creationId xmlns:a16="http://schemas.microsoft.com/office/drawing/2014/main" id="{B3F22C5A-22BA-041A-DC03-4658E4D27AF5}"/>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62;p41">
                <a:extLst>
                  <a:ext uri="{FF2B5EF4-FFF2-40B4-BE49-F238E27FC236}">
                    <a16:creationId xmlns:a16="http://schemas.microsoft.com/office/drawing/2014/main" id="{567DBBC9-7DD6-CB09-C101-CC0C095969FA}"/>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2763;p41">
                <a:extLst>
                  <a:ext uri="{FF2B5EF4-FFF2-40B4-BE49-F238E27FC236}">
                    <a16:creationId xmlns:a16="http://schemas.microsoft.com/office/drawing/2014/main" id="{3C6D15FB-FA40-AC13-0F3D-892EA3CADAB9}"/>
                  </a:ext>
                </a:extLst>
              </p:cNvPr>
              <p:cNvGrpSpPr/>
              <p:nvPr/>
            </p:nvGrpSpPr>
            <p:grpSpPr>
              <a:xfrm>
                <a:off x="816950" y="452264"/>
                <a:ext cx="196200" cy="375250"/>
                <a:chOff x="816950" y="467150"/>
                <a:chExt cx="196200" cy="375250"/>
              </a:xfrm>
            </p:grpSpPr>
            <p:sp>
              <p:nvSpPr>
                <p:cNvPr id="157" name="Google Shape;2764;p41">
                  <a:extLst>
                    <a:ext uri="{FF2B5EF4-FFF2-40B4-BE49-F238E27FC236}">
                      <a16:creationId xmlns:a16="http://schemas.microsoft.com/office/drawing/2014/main" id="{9E14F38A-6A25-00D3-E722-FE9E618CA16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65;p41">
                  <a:extLst>
                    <a:ext uri="{FF2B5EF4-FFF2-40B4-BE49-F238E27FC236}">
                      <a16:creationId xmlns:a16="http://schemas.microsoft.com/office/drawing/2014/main" id="{4AD5ECB4-FD51-FB55-0B47-1DFE19C3B41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2766;p41">
                <a:extLst>
                  <a:ext uri="{FF2B5EF4-FFF2-40B4-BE49-F238E27FC236}">
                    <a16:creationId xmlns:a16="http://schemas.microsoft.com/office/drawing/2014/main" id="{CB5FF405-0B16-A905-E34C-9E4467B36632}"/>
                  </a:ext>
                </a:extLst>
              </p:cNvPr>
              <p:cNvGrpSpPr/>
              <p:nvPr/>
            </p:nvGrpSpPr>
            <p:grpSpPr>
              <a:xfrm>
                <a:off x="1244763" y="452264"/>
                <a:ext cx="196200" cy="375250"/>
                <a:chOff x="816950" y="467150"/>
                <a:chExt cx="196200" cy="375250"/>
              </a:xfrm>
            </p:grpSpPr>
            <p:sp>
              <p:nvSpPr>
                <p:cNvPr id="155" name="Google Shape;2767;p41">
                  <a:extLst>
                    <a:ext uri="{FF2B5EF4-FFF2-40B4-BE49-F238E27FC236}">
                      <a16:creationId xmlns:a16="http://schemas.microsoft.com/office/drawing/2014/main" id="{03DD8784-86BC-1233-56A7-30E5BE328227}"/>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68;p41">
                  <a:extLst>
                    <a:ext uri="{FF2B5EF4-FFF2-40B4-BE49-F238E27FC236}">
                      <a16:creationId xmlns:a16="http://schemas.microsoft.com/office/drawing/2014/main" id="{D1C14A0A-DB38-414D-67AE-B89011017D2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769;p41">
                <a:extLst>
                  <a:ext uri="{FF2B5EF4-FFF2-40B4-BE49-F238E27FC236}">
                    <a16:creationId xmlns:a16="http://schemas.microsoft.com/office/drawing/2014/main" id="{1D83F1A1-DB3C-0B9C-231F-31A23ED36B9A}"/>
                  </a:ext>
                </a:extLst>
              </p:cNvPr>
              <p:cNvGrpSpPr/>
              <p:nvPr/>
            </p:nvGrpSpPr>
            <p:grpSpPr>
              <a:xfrm>
                <a:off x="1672575" y="452264"/>
                <a:ext cx="196200" cy="375250"/>
                <a:chOff x="816950" y="467150"/>
                <a:chExt cx="196200" cy="375250"/>
              </a:xfrm>
            </p:grpSpPr>
            <p:sp>
              <p:nvSpPr>
                <p:cNvPr id="153" name="Google Shape;2770;p41">
                  <a:extLst>
                    <a:ext uri="{FF2B5EF4-FFF2-40B4-BE49-F238E27FC236}">
                      <a16:creationId xmlns:a16="http://schemas.microsoft.com/office/drawing/2014/main" id="{0482CF3C-C0CF-B9F6-0A16-EC263BF703D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71;p41">
                  <a:extLst>
                    <a:ext uri="{FF2B5EF4-FFF2-40B4-BE49-F238E27FC236}">
                      <a16:creationId xmlns:a16="http://schemas.microsoft.com/office/drawing/2014/main" id="{3918096F-6BFA-2DA9-4A6D-877A4429A309}"/>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2772;p41">
                <a:extLst>
                  <a:ext uri="{FF2B5EF4-FFF2-40B4-BE49-F238E27FC236}">
                    <a16:creationId xmlns:a16="http://schemas.microsoft.com/office/drawing/2014/main" id="{BA872C58-7A18-4073-F67B-6ADE234EB4D6}"/>
                  </a:ext>
                </a:extLst>
              </p:cNvPr>
              <p:cNvGrpSpPr/>
              <p:nvPr/>
            </p:nvGrpSpPr>
            <p:grpSpPr>
              <a:xfrm>
                <a:off x="2100388" y="452264"/>
                <a:ext cx="196200" cy="375250"/>
                <a:chOff x="816950" y="467150"/>
                <a:chExt cx="196200" cy="375250"/>
              </a:xfrm>
            </p:grpSpPr>
            <p:sp>
              <p:nvSpPr>
                <p:cNvPr id="151" name="Google Shape;2773;p41">
                  <a:extLst>
                    <a:ext uri="{FF2B5EF4-FFF2-40B4-BE49-F238E27FC236}">
                      <a16:creationId xmlns:a16="http://schemas.microsoft.com/office/drawing/2014/main" id="{4CA46562-2EA2-CF50-35DA-ABAE0B7F9A3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74;p41">
                  <a:extLst>
                    <a:ext uri="{FF2B5EF4-FFF2-40B4-BE49-F238E27FC236}">
                      <a16:creationId xmlns:a16="http://schemas.microsoft.com/office/drawing/2014/main" id="{B524C50B-827C-C271-01F2-17CDC56EB1C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2775;p41">
                <a:extLst>
                  <a:ext uri="{FF2B5EF4-FFF2-40B4-BE49-F238E27FC236}">
                    <a16:creationId xmlns:a16="http://schemas.microsoft.com/office/drawing/2014/main" id="{697AF5AB-D0D5-2C74-2330-8BDD5D6F0181}"/>
                  </a:ext>
                </a:extLst>
              </p:cNvPr>
              <p:cNvGrpSpPr/>
              <p:nvPr/>
            </p:nvGrpSpPr>
            <p:grpSpPr>
              <a:xfrm>
                <a:off x="2528200" y="452264"/>
                <a:ext cx="196200" cy="375250"/>
                <a:chOff x="816950" y="467150"/>
                <a:chExt cx="196200" cy="375250"/>
              </a:xfrm>
            </p:grpSpPr>
            <p:sp>
              <p:nvSpPr>
                <p:cNvPr id="149" name="Google Shape;2776;p41">
                  <a:extLst>
                    <a:ext uri="{FF2B5EF4-FFF2-40B4-BE49-F238E27FC236}">
                      <a16:creationId xmlns:a16="http://schemas.microsoft.com/office/drawing/2014/main" id="{01CC4EB1-E121-DA2D-865D-DD8779EB8FB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77;p41">
                  <a:extLst>
                    <a:ext uri="{FF2B5EF4-FFF2-40B4-BE49-F238E27FC236}">
                      <a16:creationId xmlns:a16="http://schemas.microsoft.com/office/drawing/2014/main" id="{C408C5FB-A6EF-318F-3340-7936E4C3FF7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2778;p41">
                <a:extLst>
                  <a:ext uri="{FF2B5EF4-FFF2-40B4-BE49-F238E27FC236}">
                    <a16:creationId xmlns:a16="http://schemas.microsoft.com/office/drawing/2014/main" id="{D90663D4-6B2B-DB15-8F70-4342D5095A58}"/>
                  </a:ext>
                </a:extLst>
              </p:cNvPr>
              <p:cNvGrpSpPr/>
              <p:nvPr/>
            </p:nvGrpSpPr>
            <p:grpSpPr>
              <a:xfrm>
                <a:off x="2956013" y="452264"/>
                <a:ext cx="196200" cy="375250"/>
                <a:chOff x="816950" y="467150"/>
                <a:chExt cx="196200" cy="375250"/>
              </a:xfrm>
            </p:grpSpPr>
            <p:sp>
              <p:nvSpPr>
                <p:cNvPr id="147" name="Google Shape;2779;p41">
                  <a:extLst>
                    <a:ext uri="{FF2B5EF4-FFF2-40B4-BE49-F238E27FC236}">
                      <a16:creationId xmlns:a16="http://schemas.microsoft.com/office/drawing/2014/main" id="{32359336-121B-CBF5-921F-056FF7C656A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80;p41">
                  <a:extLst>
                    <a:ext uri="{FF2B5EF4-FFF2-40B4-BE49-F238E27FC236}">
                      <a16:creationId xmlns:a16="http://schemas.microsoft.com/office/drawing/2014/main" id="{CB492CCE-548B-F13B-23F6-1EF00C4712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781;p41">
                <a:extLst>
                  <a:ext uri="{FF2B5EF4-FFF2-40B4-BE49-F238E27FC236}">
                    <a16:creationId xmlns:a16="http://schemas.microsoft.com/office/drawing/2014/main" id="{4C453A26-893B-EEE6-69C1-1A166944C192}"/>
                  </a:ext>
                </a:extLst>
              </p:cNvPr>
              <p:cNvGrpSpPr/>
              <p:nvPr/>
            </p:nvGrpSpPr>
            <p:grpSpPr>
              <a:xfrm>
                <a:off x="3383825" y="452264"/>
                <a:ext cx="196200" cy="375250"/>
                <a:chOff x="816950" y="467150"/>
                <a:chExt cx="196200" cy="375250"/>
              </a:xfrm>
            </p:grpSpPr>
            <p:sp>
              <p:nvSpPr>
                <p:cNvPr id="145" name="Google Shape;2782;p41">
                  <a:extLst>
                    <a:ext uri="{FF2B5EF4-FFF2-40B4-BE49-F238E27FC236}">
                      <a16:creationId xmlns:a16="http://schemas.microsoft.com/office/drawing/2014/main" id="{20F6E935-12F0-CFCB-45F9-1C05F60C78E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83;p41">
                  <a:extLst>
                    <a:ext uri="{FF2B5EF4-FFF2-40B4-BE49-F238E27FC236}">
                      <a16:creationId xmlns:a16="http://schemas.microsoft.com/office/drawing/2014/main" id="{668CC7B2-7DCE-B481-D276-0F0B79C01B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2784;p41">
                <a:extLst>
                  <a:ext uri="{FF2B5EF4-FFF2-40B4-BE49-F238E27FC236}">
                    <a16:creationId xmlns:a16="http://schemas.microsoft.com/office/drawing/2014/main" id="{EAE89CCD-040B-C942-6A60-5DAEA2F86A38}"/>
                  </a:ext>
                </a:extLst>
              </p:cNvPr>
              <p:cNvGrpSpPr/>
              <p:nvPr/>
            </p:nvGrpSpPr>
            <p:grpSpPr>
              <a:xfrm>
                <a:off x="3811638" y="452264"/>
                <a:ext cx="196200" cy="375250"/>
                <a:chOff x="816950" y="467150"/>
                <a:chExt cx="196200" cy="375250"/>
              </a:xfrm>
            </p:grpSpPr>
            <p:sp>
              <p:nvSpPr>
                <p:cNvPr id="143" name="Google Shape;2785;p41">
                  <a:extLst>
                    <a:ext uri="{FF2B5EF4-FFF2-40B4-BE49-F238E27FC236}">
                      <a16:creationId xmlns:a16="http://schemas.microsoft.com/office/drawing/2014/main" id="{F222399B-BA60-A2E9-D945-1C67F19818C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86;p41">
                  <a:extLst>
                    <a:ext uri="{FF2B5EF4-FFF2-40B4-BE49-F238E27FC236}">
                      <a16:creationId xmlns:a16="http://schemas.microsoft.com/office/drawing/2014/main" id="{92725550-D32B-DBDD-D671-52905750A79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2787;p41">
                <a:extLst>
                  <a:ext uri="{FF2B5EF4-FFF2-40B4-BE49-F238E27FC236}">
                    <a16:creationId xmlns:a16="http://schemas.microsoft.com/office/drawing/2014/main" id="{7E367E50-3A46-CFCC-7AAB-2C5FF69D484A}"/>
                  </a:ext>
                </a:extLst>
              </p:cNvPr>
              <p:cNvGrpSpPr/>
              <p:nvPr/>
            </p:nvGrpSpPr>
            <p:grpSpPr>
              <a:xfrm>
                <a:off x="4239450" y="452264"/>
                <a:ext cx="196200" cy="375250"/>
                <a:chOff x="816950" y="467150"/>
                <a:chExt cx="196200" cy="375250"/>
              </a:xfrm>
            </p:grpSpPr>
            <p:sp>
              <p:nvSpPr>
                <p:cNvPr id="141" name="Google Shape;2788;p41">
                  <a:extLst>
                    <a:ext uri="{FF2B5EF4-FFF2-40B4-BE49-F238E27FC236}">
                      <a16:creationId xmlns:a16="http://schemas.microsoft.com/office/drawing/2014/main" id="{8B23C221-C979-31C6-606C-D8D7B4DD42BD}"/>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89;p41">
                  <a:extLst>
                    <a:ext uri="{FF2B5EF4-FFF2-40B4-BE49-F238E27FC236}">
                      <a16:creationId xmlns:a16="http://schemas.microsoft.com/office/drawing/2014/main" id="{A7B02CB1-7299-A519-A92D-AF5FD64D5A1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2790;p41">
                <a:extLst>
                  <a:ext uri="{FF2B5EF4-FFF2-40B4-BE49-F238E27FC236}">
                    <a16:creationId xmlns:a16="http://schemas.microsoft.com/office/drawing/2014/main" id="{4AF646E6-26A1-E8E6-A5E1-D879C897DD29}"/>
                  </a:ext>
                </a:extLst>
              </p:cNvPr>
              <p:cNvGrpSpPr/>
              <p:nvPr/>
            </p:nvGrpSpPr>
            <p:grpSpPr>
              <a:xfrm>
                <a:off x="4667263" y="452264"/>
                <a:ext cx="196200" cy="375250"/>
                <a:chOff x="816950" y="467150"/>
                <a:chExt cx="196200" cy="375250"/>
              </a:xfrm>
            </p:grpSpPr>
            <p:sp>
              <p:nvSpPr>
                <p:cNvPr id="139" name="Google Shape;2791;p41">
                  <a:extLst>
                    <a:ext uri="{FF2B5EF4-FFF2-40B4-BE49-F238E27FC236}">
                      <a16:creationId xmlns:a16="http://schemas.microsoft.com/office/drawing/2014/main" id="{0233C854-E6BD-50AB-0728-0EF2FCFA65F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92;p41">
                  <a:extLst>
                    <a:ext uri="{FF2B5EF4-FFF2-40B4-BE49-F238E27FC236}">
                      <a16:creationId xmlns:a16="http://schemas.microsoft.com/office/drawing/2014/main" id="{5FABF41C-DCC8-F6B9-6A63-52395A580E2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2793;p41">
                <a:extLst>
                  <a:ext uri="{FF2B5EF4-FFF2-40B4-BE49-F238E27FC236}">
                    <a16:creationId xmlns:a16="http://schemas.microsoft.com/office/drawing/2014/main" id="{1F82526F-7E01-217E-76D1-31C57BDB7484}"/>
                  </a:ext>
                </a:extLst>
              </p:cNvPr>
              <p:cNvGrpSpPr/>
              <p:nvPr/>
            </p:nvGrpSpPr>
            <p:grpSpPr>
              <a:xfrm>
                <a:off x="5095075" y="452264"/>
                <a:ext cx="196200" cy="375250"/>
                <a:chOff x="816950" y="467150"/>
                <a:chExt cx="196200" cy="375250"/>
              </a:xfrm>
            </p:grpSpPr>
            <p:sp>
              <p:nvSpPr>
                <p:cNvPr id="137" name="Google Shape;2794;p41">
                  <a:extLst>
                    <a:ext uri="{FF2B5EF4-FFF2-40B4-BE49-F238E27FC236}">
                      <a16:creationId xmlns:a16="http://schemas.microsoft.com/office/drawing/2014/main" id="{DF2115C1-0C15-9C78-8C6D-E674ECDC7DE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95;p41">
                  <a:extLst>
                    <a:ext uri="{FF2B5EF4-FFF2-40B4-BE49-F238E27FC236}">
                      <a16:creationId xmlns:a16="http://schemas.microsoft.com/office/drawing/2014/main" id="{F6A1B19E-3985-5D30-0E46-3B986CADF3C3}"/>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2796;p41">
                <a:extLst>
                  <a:ext uri="{FF2B5EF4-FFF2-40B4-BE49-F238E27FC236}">
                    <a16:creationId xmlns:a16="http://schemas.microsoft.com/office/drawing/2014/main" id="{EE587248-A0D9-0497-6A9E-838663BFABB9}"/>
                  </a:ext>
                </a:extLst>
              </p:cNvPr>
              <p:cNvGrpSpPr/>
              <p:nvPr/>
            </p:nvGrpSpPr>
            <p:grpSpPr>
              <a:xfrm>
                <a:off x="5522888" y="452264"/>
                <a:ext cx="196200" cy="375250"/>
                <a:chOff x="816950" y="467150"/>
                <a:chExt cx="196200" cy="375250"/>
              </a:xfrm>
            </p:grpSpPr>
            <p:sp>
              <p:nvSpPr>
                <p:cNvPr id="135" name="Google Shape;2797;p41">
                  <a:extLst>
                    <a:ext uri="{FF2B5EF4-FFF2-40B4-BE49-F238E27FC236}">
                      <a16:creationId xmlns:a16="http://schemas.microsoft.com/office/drawing/2014/main" id="{7B76AFE8-AF25-692D-B8A6-D284E18C0EE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98;p41">
                  <a:extLst>
                    <a:ext uri="{FF2B5EF4-FFF2-40B4-BE49-F238E27FC236}">
                      <a16:creationId xmlns:a16="http://schemas.microsoft.com/office/drawing/2014/main" id="{EE8F3EE7-CA27-BF81-215B-145C9F4F5D07}"/>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2799;p41">
                <a:extLst>
                  <a:ext uri="{FF2B5EF4-FFF2-40B4-BE49-F238E27FC236}">
                    <a16:creationId xmlns:a16="http://schemas.microsoft.com/office/drawing/2014/main" id="{993D7019-C48F-1051-A21E-1FBFFAF42C64}"/>
                  </a:ext>
                </a:extLst>
              </p:cNvPr>
              <p:cNvGrpSpPr/>
              <p:nvPr/>
            </p:nvGrpSpPr>
            <p:grpSpPr>
              <a:xfrm>
                <a:off x="5950700" y="452264"/>
                <a:ext cx="196200" cy="375250"/>
                <a:chOff x="816950" y="467150"/>
                <a:chExt cx="196200" cy="375250"/>
              </a:xfrm>
            </p:grpSpPr>
            <p:sp>
              <p:nvSpPr>
                <p:cNvPr id="133" name="Google Shape;2800;p41">
                  <a:extLst>
                    <a:ext uri="{FF2B5EF4-FFF2-40B4-BE49-F238E27FC236}">
                      <a16:creationId xmlns:a16="http://schemas.microsoft.com/office/drawing/2014/main" id="{DB46FEEE-C3AD-96F9-2420-C35CA20E80F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01;p41">
                  <a:extLst>
                    <a:ext uri="{FF2B5EF4-FFF2-40B4-BE49-F238E27FC236}">
                      <a16:creationId xmlns:a16="http://schemas.microsoft.com/office/drawing/2014/main" id="{2BDA20F0-D543-26F0-F776-C12BB655F3F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9" name="Google Shape;2656;p41">
            <a:extLst>
              <a:ext uri="{FF2B5EF4-FFF2-40B4-BE49-F238E27FC236}">
                <a16:creationId xmlns:a16="http://schemas.microsoft.com/office/drawing/2014/main" id="{4EE92FB5-E3D6-49F8-AF93-CB5B87B86780}"/>
              </a:ext>
            </a:extLst>
          </p:cNvPr>
          <p:cNvGrpSpPr/>
          <p:nvPr/>
        </p:nvGrpSpPr>
        <p:grpSpPr>
          <a:xfrm>
            <a:off x="45645" y="1135153"/>
            <a:ext cx="2911238" cy="5177800"/>
            <a:chOff x="75213" y="32163"/>
            <a:chExt cx="2911238" cy="4543306"/>
          </a:xfrm>
        </p:grpSpPr>
        <p:grpSp>
          <p:nvGrpSpPr>
            <p:cNvPr id="160" name="Google Shape;2657;p41">
              <a:extLst>
                <a:ext uri="{FF2B5EF4-FFF2-40B4-BE49-F238E27FC236}">
                  <a16:creationId xmlns:a16="http://schemas.microsoft.com/office/drawing/2014/main" id="{A38E42EE-93DA-AC1D-216E-77954D66F092}"/>
                </a:ext>
              </a:extLst>
            </p:cNvPr>
            <p:cNvGrpSpPr/>
            <p:nvPr/>
          </p:nvGrpSpPr>
          <p:grpSpPr>
            <a:xfrm>
              <a:off x="938525" y="646602"/>
              <a:ext cx="2047925" cy="3928867"/>
              <a:chOff x="1987825" y="3106375"/>
              <a:chExt cx="1235625" cy="2370500"/>
            </a:xfrm>
          </p:grpSpPr>
          <p:sp>
            <p:nvSpPr>
              <p:cNvPr id="162" name="Google Shape;2658;p41">
                <a:extLst>
                  <a:ext uri="{FF2B5EF4-FFF2-40B4-BE49-F238E27FC236}">
                    <a16:creationId xmlns:a16="http://schemas.microsoft.com/office/drawing/2014/main" id="{1E5353F2-A813-5588-B3EA-94ECE91DDB9F}"/>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659;p41">
                <a:extLst>
                  <a:ext uri="{FF2B5EF4-FFF2-40B4-BE49-F238E27FC236}">
                    <a16:creationId xmlns:a16="http://schemas.microsoft.com/office/drawing/2014/main" id="{76B837C0-BA37-476C-54A3-C294209176C8}"/>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660;p41">
                <a:extLst>
                  <a:ext uri="{FF2B5EF4-FFF2-40B4-BE49-F238E27FC236}">
                    <a16:creationId xmlns:a16="http://schemas.microsoft.com/office/drawing/2014/main" id="{F9274B70-6788-3A92-2182-F76B428C0601}"/>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661;p41">
                <a:extLst>
                  <a:ext uri="{FF2B5EF4-FFF2-40B4-BE49-F238E27FC236}">
                    <a16:creationId xmlns:a16="http://schemas.microsoft.com/office/drawing/2014/main" id="{1C72594A-6078-F8A9-418A-609BD2899219}"/>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662;p41">
                <a:extLst>
                  <a:ext uri="{FF2B5EF4-FFF2-40B4-BE49-F238E27FC236}">
                    <a16:creationId xmlns:a16="http://schemas.microsoft.com/office/drawing/2014/main" id="{9D6E823D-CF36-BB1D-013E-EABD65545984}"/>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663;p41">
                <a:extLst>
                  <a:ext uri="{FF2B5EF4-FFF2-40B4-BE49-F238E27FC236}">
                    <a16:creationId xmlns:a16="http://schemas.microsoft.com/office/drawing/2014/main" id="{A074D299-E8DA-B269-EFA4-5246659BA66F}"/>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664;p41">
                <a:extLst>
                  <a:ext uri="{FF2B5EF4-FFF2-40B4-BE49-F238E27FC236}">
                    <a16:creationId xmlns:a16="http://schemas.microsoft.com/office/drawing/2014/main" id="{A4670776-CE74-85FA-E8AE-4E58E2A4FAD2}"/>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665;p41">
                <a:extLst>
                  <a:ext uri="{FF2B5EF4-FFF2-40B4-BE49-F238E27FC236}">
                    <a16:creationId xmlns:a16="http://schemas.microsoft.com/office/drawing/2014/main" id="{09B607D0-F683-CD64-7DD9-AE8AEEDF077E}"/>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666;p41">
                <a:extLst>
                  <a:ext uri="{FF2B5EF4-FFF2-40B4-BE49-F238E27FC236}">
                    <a16:creationId xmlns:a16="http://schemas.microsoft.com/office/drawing/2014/main" id="{4D5C9924-00CB-E2BD-EA0C-BF80B90808EA}"/>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667;p41">
                <a:extLst>
                  <a:ext uri="{FF2B5EF4-FFF2-40B4-BE49-F238E27FC236}">
                    <a16:creationId xmlns:a16="http://schemas.microsoft.com/office/drawing/2014/main" id="{ABE7386F-08E8-A7E8-9719-A8583E2318A7}"/>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668;p41">
                <a:extLst>
                  <a:ext uri="{FF2B5EF4-FFF2-40B4-BE49-F238E27FC236}">
                    <a16:creationId xmlns:a16="http://schemas.microsoft.com/office/drawing/2014/main" id="{4521D15C-1E21-5756-57BF-8A8F4B0E93BE}"/>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669;p41">
                <a:extLst>
                  <a:ext uri="{FF2B5EF4-FFF2-40B4-BE49-F238E27FC236}">
                    <a16:creationId xmlns:a16="http://schemas.microsoft.com/office/drawing/2014/main" id="{3FA34102-A5A9-9FD1-3927-3F4581ED314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670;p41">
                <a:extLst>
                  <a:ext uri="{FF2B5EF4-FFF2-40B4-BE49-F238E27FC236}">
                    <a16:creationId xmlns:a16="http://schemas.microsoft.com/office/drawing/2014/main" id="{7A0C7F35-EA66-EDA9-F935-E4AC5C056E78}"/>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671;p41">
                <a:extLst>
                  <a:ext uri="{FF2B5EF4-FFF2-40B4-BE49-F238E27FC236}">
                    <a16:creationId xmlns:a16="http://schemas.microsoft.com/office/drawing/2014/main" id="{8CCEA13E-F5F4-1A12-3EF3-3B43142E1ED6}"/>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72;p41">
                <a:extLst>
                  <a:ext uri="{FF2B5EF4-FFF2-40B4-BE49-F238E27FC236}">
                    <a16:creationId xmlns:a16="http://schemas.microsoft.com/office/drawing/2014/main" id="{B6AF4CAD-DFEA-0519-6FFF-CDCBFFACF009}"/>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73;p41">
                <a:extLst>
                  <a:ext uri="{FF2B5EF4-FFF2-40B4-BE49-F238E27FC236}">
                    <a16:creationId xmlns:a16="http://schemas.microsoft.com/office/drawing/2014/main" id="{B5D76FFC-4B7B-7E07-D127-594CD5EB5BB5}"/>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74;p41">
                <a:extLst>
                  <a:ext uri="{FF2B5EF4-FFF2-40B4-BE49-F238E27FC236}">
                    <a16:creationId xmlns:a16="http://schemas.microsoft.com/office/drawing/2014/main" id="{D3E41AC8-33A8-B72E-6076-54AFF67D051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75;p41">
                <a:extLst>
                  <a:ext uri="{FF2B5EF4-FFF2-40B4-BE49-F238E27FC236}">
                    <a16:creationId xmlns:a16="http://schemas.microsoft.com/office/drawing/2014/main" id="{0E3CA6C9-ED58-63EE-73CD-41102D52C9FC}"/>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76;p41">
                <a:extLst>
                  <a:ext uri="{FF2B5EF4-FFF2-40B4-BE49-F238E27FC236}">
                    <a16:creationId xmlns:a16="http://schemas.microsoft.com/office/drawing/2014/main" id="{B797365D-8B76-8719-C59F-3F88735BB0B6}"/>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77;p41">
                <a:extLst>
                  <a:ext uri="{FF2B5EF4-FFF2-40B4-BE49-F238E27FC236}">
                    <a16:creationId xmlns:a16="http://schemas.microsoft.com/office/drawing/2014/main" id="{FED8F90F-7024-6010-42F5-A2C7FA483821}"/>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78;p41">
                <a:extLst>
                  <a:ext uri="{FF2B5EF4-FFF2-40B4-BE49-F238E27FC236}">
                    <a16:creationId xmlns:a16="http://schemas.microsoft.com/office/drawing/2014/main" id="{13D0AE4A-42F2-9441-8DB2-9F32B0DB8074}"/>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79;p41">
                <a:extLst>
                  <a:ext uri="{FF2B5EF4-FFF2-40B4-BE49-F238E27FC236}">
                    <a16:creationId xmlns:a16="http://schemas.microsoft.com/office/drawing/2014/main" id="{234B8A8D-4FA0-16F0-6367-9A14B23E6875}"/>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80;p41">
                <a:extLst>
                  <a:ext uri="{FF2B5EF4-FFF2-40B4-BE49-F238E27FC236}">
                    <a16:creationId xmlns:a16="http://schemas.microsoft.com/office/drawing/2014/main" id="{E7FFEDFF-DBEF-EE26-0132-9DC77C703A19}"/>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81;p41">
                <a:extLst>
                  <a:ext uri="{FF2B5EF4-FFF2-40B4-BE49-F238E27FC236}">
                    <a16:creationId xmlns:a16="http://schemas.microsoft.com/office/drawing/2014/main" id="{51FC286F-C0B7-DD82-5D64-4DE31280185D}"/>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82;p41">
                <a:extLst>
                  <a:ext uri="{FF2B5EF4-FFF2-40B4-BE49-F238E27FC236}">
                    <a16:creationId xmlns:a16="http://schemas.microsoft.com/office/drawing/2014/main" id="{A0F1C710-D17A-A1EF-DCED-C070F2F665D9}"/>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83;p41">
                <a:extLst>
                  <a:ext uri="{FF2B5EF4-FFF2-40B4-BE49-F238E27FC236}">
                    <a16:creationId xmlns:a16="http://schemas.microsoft.com/office/drawing/2014/main" id="{58EDE436-205F-C6D4-74A5-DF80DC5367F8}"/>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84;p41">
                <a:extLst>
                  <a:ext uri="{FF2B5EF4-FFF2-40B4-BE49-F238E27FC236}">
                    <a16:creationId xmlns:a16="http://schemas.microsoft.com/office/drawing/2014/main" id="{B22B6374-D9E0-4FC2-41A0-A099054651A9}"/>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85;p41">
                <a:extLst>
                  <a:ext uri="{FF2B5EF4-FFF2-40B4-BE49-F238E27FC236}">
                    <a16:creationId xmlns:a16="http://schemas.microsoft.com/office/drawing/2014/main" id="{BEDC59B4-061A-A2BE-E136-1B3548B3F064}"/>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86;p41">
                <a:extLst>
                  <a:ext uri="{FF2B5EF4-FFF2-40B4-BE49-F238E27FC236}">
                    <a16:creationId xmlns:a16="http://schemas.microsoft.com/office/drawing/2014/main" id="{9BA17FFC-62F5-BDAC-2808-EDB954379731}"/>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87;p41">
                <a:extLst>
                  <a:ext uri="{FF2B5EF4-FFF2-40B4-BE49-F238E27FC236}">
                    <a16:creationId xmlns:a16="http://schemas.microsoft.com/office/drawing/2014/main" id="{CC4C1E95-1C7F-97D6-379B-0A2D6B291D27}"/>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88;p41">
                <a:extLst>
                  <a:ext uri="{FF2B5EF4-FFF2-40B4-BE49-F238E27FC236}">
                    <a16:creationId xmlns:a16="http://schemas.microsoft.com/office/drawing/2014/main" id="{4809188F-99C4-FA53-3442-954BF61FCB12}"/>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89;p41">
                <a:extLst>
                  <a:ext uri="{FF2B5EF4-FFF2-40B4-BE49-F238E27FC236}">
                    <a16:creationId xmlns:a16="http://schemas.microsoft.com/office/drawing/2014/main" id="{4098847B-34FC-0FE3-AB6F-56113D609452}"/>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90;p41">
                <a:extLst>
                  <a:ext uri="{FF2B5EF4-FFF2-40B4-BE49-F238E27FC236}">
                    <a16:creationId xmlns:a16="http://schemas.microsoft.com/office/drawing/2014/main" id="{6E71B14A-3539-A90D-3365-E31EE9A578BE}"/>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91;p41">
                <a:extLst>
                  <a:ext uri="{FF2B5EF4-FFF2-40B4-BE49-F238E27FC236}">
                    <a16:creationId xmlns:a16="http://schemas.microsoft.com/office/drawing/2014/main" id="{C8E72EEB-6192-C669-62D1-E0936C872A48}"/>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92;p41">
                <a:extLst>
                  <a:ext uri="{FF2B5EF4-FFF2-40B4-BE49-F238E27FC236}">
                    <a16:creationId xmlns:a16="http://schemas.microsoft.com/office/drawing/2014/main" id="{A45F2F33-821F-2DDA-ECDD-35C143D5C653}"/>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93;p41">
                <a:extLst>
                  <a:ext uri="{FF2B5EF4-FFF2-40B4-BE49-F238E27FC236}">
                    <a16:creationId xmlns:a16="http://schemas.microsoft.com/office/drawing/2014/main" id="{06BE0CE2-C88C-67EB-A15A-13B7047DAEEB}"/>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94;p41">
                <a:extLst>
                  <a:ext uri="{FF2B5EF4-FFF2-40B4-BE49-F238E27FC236}">
                    <a16:creationId xmlns:a16="http://schemas.microsoft.com/office/drawing/2014/main" id="{8480E443-ACF5-41F6-C3F4-472104519EFA}"/>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95;p41">
                <a:extLst>
                  <a:ext uri="{FF2B5EF4-FFF2-40B4-BE49-F238E27FC236}">
                    <a16:creationId xmlns:a16="http://schemas.microsoft.com/office/drawing/2014/main" id="{B32C7CC4-3C90-6C20-AE9F-66CD56AEC7F2}"/>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696;p41">
                <a:extLst>
                  <a:ext uri="{FF2B5EF4-FFF2-40B4-BE49-F238E27FC236}">
                    <a16:creationId xmlns:a16="http://schemas.microsoft.com/office/drawing/2014/main" id="{A276D016-D305-A60D-87A6-429BF63788B7}"/>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697;p41">
                <a:extLst>
                  <a:ext uri="{FF2B5EF4-FFF2-40B4-BE49-F238E27FC236}">
                    <a16:creationId xmlns:a16="http://schemas.microsoft.com/office/drawing/2014/main" id="{B209D678-EF48-423C-9D1E-267AC699695D}"/>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698;p41">
                <a:extLst>
                  <a:ext uri="{FF2B5EF4-FFF2-40B4-BE49-F238E27FC236}">
                    <a16:creationId xmlns:a16="http://schemas.microsoft.com/office/drawing/2014/main" id="{9052A245-5861-4D7C-3D64-BC3032702D59}"/>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699;p41">
                <a:extLst>
                  <a:ext uri="{FF2B5EF4-FFF2-40B4-BE49-F238E27FC236}">
                    <a16:creationId xmlns:a16="http://schemas.microsoft.com/office/drawing/2014/main" id="{1546F3A3-F366-42B4-F754-AB82A1CEC20F}"/>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700;p41">
                <a:extLst>
                  <a:ext uri="{FF2B5EF4-FFF2-40B4-BE49-F238E27FC236}">
                    <a16:creationId xmlns:a16="http://schemas.microsoft.com/office/drawing/2014/main" id="{E75B1981-6BEE-321D-843E-533210AEB3C7}"/>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701;p41">
                <a:extLst>
                  <a:ext uri="{FF2B5EF4-FFF2-40B4-BE49-F238E27FC236}">
                    <a16:creationId xmlns:a16="http://schemas.microsoft.com/office/drawing/2014/main" id="{B996A8F6-AC4A-6F0E-087F-6F188BFF4F4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702;p41">
                <a:extLst>
                  <a:ext uri="{FF2B5EF4-FFF2-40B4-BE49-F238E27FC236}">
                    <a16:creationId xmlns:a16="http://schemas.microsoft.com/office/drawing/2014/main" id="{4126AB44-5D2E-0601-89C0-AD3F8B406A5C}"/>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703;p41">
                <a:extLst>
                  <a:ext uri="{FF2B5EF4-FFF2-40B4-BE49-F238E27FC236}">
                    <a16:creationId xmlns:a16="http://schemas.microsoft.com/office/drawing/2014/main" id="{21E2BE83-B9B7-96CE-BCE7-EFC7C116508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704;p41">
                <a:extLst>
                  <a:ext uri="{FF2B5EF4-FFF2-40B4-BE49-F238E27FC236}">
                    <a16:creationId xmlns:a16="http://schemas.microsoft.com/office/drawing/2014/main" id="{C3241417-8CD3-9C6F-0209-15E194BDE4F5}"/>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705;p41">
                <a:extLst>
                  <a:ext uri="{FF2B5EF4-FFF2-40B4-BE49-F238E27FC236}">
                    <a16:creationId xmlns:a16="http://schemas.microsoft.com/office/drawing/2014/main" id="{B17C5172-3669-555B-E827-23B1FBE5184A}"/>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706;p41">
                <a:extLst>
                  <a:ext uri="{FF2B5EF4-FFF2-40B4-BE49-F238E27FC236}">
                    <a16:creationId xmlns:a16="http://schemas.microsoft.com/office/drawing/2014/main" id="{0D8BA7AC-EE3D-52AA-B293-BA776BEE7782}"/>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707;p41">
                <a:extLst>
                  <a:ext uri="{FF2B5EF4-FFF2-40B4-BE49-F238E27FC236}">
                    <a16:creationId xmlns:a16="http://schemas.microsoft.com/office/drawing/2014/main" id="{E9E84FF2-A2F8-CE5D-AE28-C27DB89B8D0C}"/>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708;p41">
                <a:extLst>
                  <a:ext uri="{FF2B5EF4-FFF2-40B4-BE49-F238E27FC236}">
                    <a16:creationId xmlns:a16="http://schemas.microsoft.com/office/drawing/2014/main" id="{14C0BE3B-26F1-A247-CF29-33DF72579E80}"/>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709;p41">
                <a:extLst>
                  <a:ext uri="{FF2B5EF4-FFF2-40B4-BE49-F238E27FC236}">
                    <a16:creationId xmlns:a16="http://schemas.microsoft.com/office/drawing/2014/main" id="{23B5BB2E-5ED7-4812-F0CA-1FB69BD0CEC2}"/>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710;p41">
                <a:extLst>
                  <a:ext uri="{FF2B5EF4-FFF2-40B4-BE49-F238E27FC236}">
                    <a16:creationId xmlns:a16="http://schemas.microsoft.com/office/drawing/2014/main" id="{0CD4304F-577C-6C25-BA8B-9CA8B0F852DD}"/>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711;p41">
                <a:extLst>
                  <a:ext uri="{FF2B5EF4-FFF2-40B4-BE49-F238E27FC236}">
                    <a16:creationId xmlns:a16="http://schemas.microsoft.com/office/drawing/2014/main" id="{53DF2762-5D6A-D853-91B3-7D62667D7BC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712;p41">
                <a:extLst>
                  <a:ext uri="{FF2B5EF4-FFF2-40B4-BE49-F238E27FC236}">
                    <a16:creationId xmlns:a16="http://schemas.microsoft.com/office/drawing/2014/main" id="{6285DDDF-9164-1663-0414-5345A4429959}"/>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713;p41">
                <a:extLst>
                  <a:ext uri="{FF2B5EF4-FFF2-40B4-BE49-F238E27FC236}">
                    <a16:creationId xmlns:a16="http://schemas.microsoft.com/office/drawing/2014/main" id="{5DA3D27F-BE20-D4CB-D6AF-FBB40F5F3D80}"/>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714;p41">
                <a:extLst>
                  <a:ext uri="{FF2B5EF4-FFF2-40B4-BE49-F238E27FC236}">
                    <a16:creationId xmlns:a16="http://schemas.microsoft.com/office/drawing/2014/main" id="{919357B2-3688-DDDA-E00D-457C72C96B4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715;p41">
                <a:extLst>
                  <a:ext uri="{FF2B5EF4-FFF2-40B4-BE49-F238E27FC236}">
                    <a16:creationId xmlns:a16="http://schemas.microsoft.com/office/drawing/2014/main" id="{999EB852-77C6-3964-A2BA-D00178BF6F7C}"/>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716;p41">
                <a:extLst>
                  <a:ext uri="{FF2B5EF4-FFF2-40B4-BE49-F238E27FC236}">
                    <a16:creationId xmlns:a16="http://schemas.microsoft.com/office/drawing/2014/main" id="{DFB91161-9EA5-9D0B-0743-1D10A2E9EA00}"/>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717;p41">
                <a:extLst>
                  <a:ext uri="{FF2B5EF4-FFF2-40B4-BE49-F238E27FC236}">
                    <a16:creationId xmlns:a16="http://schemas.microsoft.com/office/drawing/2014/main" id="{F4444AB8-A878-0983-5F20-2C9FFD3EC506}"/>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718;p41">
                <a:extLst>
                  <a:ext uri="{FF2B5EF4-FFF2-40B4-BE49-F238E27FC236}">
                    <a16:creationId xmlns:a16="http://schemas.microsoft.com/office/drawing/2014/main" id="{F0C4BBE8-271C-1327-C662-96167129771B}"/>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719;p41">
                <a:extLst>
                  <a:ext uri="{FF2B5EF4-FFF2-40B4-BE49-F238E27FC236}">
                    <a16:creationId xmlns:a16="http://schemas.microsoft.com/office/drawing/2014/main" id="{33D75344-B4C9-B576-F692-B9D629273400}"/>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720;p41">
                <a:extLst>
                  <a:ext uri="{FF2B5EF4-FFF2-40B4-BE49-F238E27FC236}">
                    <a16:creationId xmlns:a16="http://schemas.microsoft.com/office/drawing/2014/main" id="{199846BD-20A3-C362-7076-7C88A252491C}"/>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721;p41">
                <a:extLst>
                  <a:ext uri="{FF2B5EF4-FFF2-40B4-BE49-F238E27FC236}">
                    <a16:creationId xmlns:a16="http://schemas.microsoft.com/office/drawing/2014/main" id="{4F2EE72A-FA4E-E866-2AE9-0AAF2FB3D105}"/>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722;p41">
                <a:extLst>
                  <a:ext uri="{FF2B5EF4-FFF2-40B4-BE49-F238E27FC236}">
                    <a16:creationId xmlns:a16="http://schemas.microsoft.com/office/drawing/2014/main" id="{B94DAA67-689E-1537-50C6-79ABF2C21557}"/>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723;p41">
                <a:extLst>
                  <a:ext uri="{FF2B5EF4-FFF2-40B4-BE49-F238E27FC236}">
                    <a16:creationId xmlns:a16="http://schemas.microsoft.com/office/drawing/2014/main" id="{A117F0E5-AF39-0A11-E148-ED3D0F07B4E9}"/>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724;p41">
                <a:extLst>
                  <a:ext uri="{FF2B5EF4-FFF2-40B4-BE49-F238E27FC236}">
                    <a16:creationId xmlns:a16="http://schemas.microsoft.com/office/drawing/2014/main" id="{71943F24-28ED-47B0-614F-56A26D9F3869}"/>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725;p41">
                <a:extLst>
                  <a:ext uri="{FF2B5EF4-FFF2-40B4-BE49-F238E27FC236}">
                    <a16:creationId xmlns:a16="http://schemas.microsoft.com/office/drawing/2014/main" id="{593D2726-6505-D775-D284-BC91F83B0B46}"/>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726;p41">
                <a:extLst>
                  <a:ext uri="{FF2B5EF4-FFF2-40B4-BE49-F238E27FC236}">
                    <a16:creationId xmlns:a16="http://schemas.microsoft.com/office/drawing/2014/main" id="{2C2E7FE9-475C-47D5-E243-F96E55DC9E7E}"/>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727;p41">
                <a:extLst>
                  <a:ext uri="{FF2B5EF4-FFF2-40B4-BE49-F238E27FC236}">
                    <a16:creationId xmlns:a16="http://schemas.microsoft.com/office/drawing/2014/main" id="{E75330F3-D313-D9C6-D28F-9EA3AB14D7E4}"/>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728;p41">
                <a:extLst>
                  <a:ext uri="{FF2B5EF4-FFF2-40B4-BE49-F238E27FC236}">
                    <a16:creationId xmlns:a16="http://schemas.microsoft.com/office/drawing/2014/main" id="{6958808F-A995-61B6-604D-7D87BA794D3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729;p41">
                <a:extLst>
                  <a:ext uri="{FF2B5EF4-FFF2-40B4-BE49-F238E27FC236}">
                    <a16:creationId xmlns:a16="http://schemas.microsoft.com/office/drawing/2014/main" id="{8B177717-EB28-1421-20E3-E169317DC1B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730;p41">
                <a:extLst>
                  <a:ext uri="{FF2B5EF4-FFF2-40B4-BE49-F238E27FC236}">
                    <a16:creationId xmlns:a16="http://schemas.microsoft.com/office/drawing/2014/main" id="{353D4FFC-699A-99A9-EF47-6C76461396C4}"/>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731;p41">
                <a:extLst>
                  <a:ext uri="{FF2B5EF4-FFF2-40B4-BE49-F238E27FC236}">
                    <a16:creationId xmlns:a16="http://schemas.microsoft.com/office/drawing/2014/main" id="{516B937F-D6C9-E6E5-192D-5A8D771222CA}"/>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1" name="Google Shape;2732;p41">
              <a:extLst>
                <a:ext uri="{FF2B5EF4-FFF2-40B4-BE49-F238E27FC236}">
                  <a16:creationId xmlns:a16="http://schemas.microsoft.com/office/drawing/2014/main" id="{9879B7FB-1C71-DB30-EF37-2F356875972F}"/>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6" name="TextBox 235">
            <a:extLst>
              <a:ext uri="{FF2B5EF4-FFF2-40B4-BE49-F238E27FC236}">
                <a16:creationId xmlns:a16="http://schemas.microsoft.com/office/drawing/2014/main" id="{C886F4F2-B6FB-3429-A129-F4A28B3292B6}"/>
              </a:ext>
            </a:extLst>
          </p:cNvPr>
          <p:cNvSpPr txBox="1"/>
          <p:nvPr/>
        </p:nvSpPr>
        <p:spPr>
          <a:xfrm>
            <a:off x="4276303" y="1375896"/>
            <a:ext cx="6862375" cy="830997"/>
          </a:xfrm>
          <a:prstGeom prst="rect">
            <a:avLst/>
          </a:prstGeom>
          <a:noFill/>
        </p:spPr>
        <p:txBody>
          <a:bodyPr wrap="square">
            <a:spAutoFit/>
          </a:bodyPr>
          <a:lstStyle/>
          <a:p>
            <a:pPr algn="ct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Bảng kiếm lại bằng ba tiêu chí riêng với yêu cầu kể lại một truyện ngụ ngôn</a:t>
            </a:r>
            <a:endParaRPr lang="en-US" sz="2400">
              <a:effectLst/>
              <a:latin typeface=".VnTime"/>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BD2FF94-C388-F6CF-4AA2-B64F2A52360F}"/>
              </a:ext>
            </a:extLst>
          </p:cNvPr>
          <p:cNvGraphicFramePr>
            <a:graphicFrameLocks noGrp="1"/>
          </p:cNvGraphicFramePr>
          <p:nvPr>
            <p:extLst>
              <p:ext uri="{D42A27DB-BD31-4B8C-83A1-F6EECF244321}">
                <p14:modId xmlns:p14="http://schemas.microsoft.com/office/powerpoint/2010/main" val="2131518186"/>
              </p:ext>
            </p:extLst>
          </p:nvPr>
        </p:nvGraphicFramePr>
        <p:xfrm>
          <a:off x="3536714" y="2536170"/>
          <a:ext cx="7478717" cy="2984451"/>
        </p:xfrm>
        <a:graphic>
          <a:graphicData uri="http://schemas.openxmlformats.org/drawingml/2006/table">
            <a:tbl>
              <a:tblPr firstRow="1" firstCol="1" bandRow="1">
                <a:tableStyleId>{5C22544A-7EE6-4342-B048-85BDC9FD1C3A}</a:tableStyleId>
              </a:tblPr>
              <a:tblGrid>
                <a:gridCol w="5667397">
                  <a:extLst>
                    <a:ext uri="{9D8B030D-6E8A-4147-A177-3AD203B41FA5}">
                      <a16:colId xmlns:a16="http://schemas.microsoft.com/office/drawing/2014/main" val="254266230"/>
                    </a:ext>
                  </a:extLst>
                </a:gridCol>
                <a:gridCol w="926722">
                  <a:extLst>
                    <a:ext uri="{9D8B030D-6E8A-4147-A177-3AD203B41FA5}">
                      <a16:colId xmlns:a16="http://schemas.microsoft.com/office/drawing/2014/main" val="2658958799"/>
                    </a:ext>
                  </a:extLst>
                </a:gridCol>
                <a:gridCol w="884598">
                  <a:extLst>
                    <a:ext uri="{9D8B030D-6E8A-4147-A177-3AD203B41FA5}">
                      <a16:colId xmlns:a16="http://schemas.microsoft.com/office/drawing/2014/main" val="2388640512"/>
                    </a:ext>
                  </a:extLst>
                </a:gridCol>
              </a:tblGrid>
              <a:tr h="515571">
                <a:tc>
                  <a:txBody>
                    <a:bodyPr/>
                    <a:lstStyle/>
                    <a:p>
                      <a:r>
                        <a:rPr lang="en-US" sz="1800">
                          <a:effectLst/>
                          <a:latin typeface="Times New Roman" panose="02020603050405020304" pitchFamily="18" charset="0"/>
                          <a:cs typeface="Times New Roman" panose="02020603050405020304" pitchFamily="18" charset="0"/>
                        </a:rPr>
                        <a:t>                       Nội dung kiểm tra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Đạt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Chưa 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558706"/>
                  </a:ext>
                </a:extLst>
              </a:tr>
              <a:tr h="515571">
                <a:tc>
                  <a:txBody>
                    <a:bodyPr/>
                    <a:lstStyle/>
                    <a:p>
                      <a:r>
                        <a:rPr lang="en-US" sz="1800" b="0">
                          <a:effectLst/>
                          <a:latin typeface="Times New Roman" panose="02020603050405020304" pitchFamily="18" charset="0"/>
                          <a:cs typeface="Times New Roman" panose="02020603050405020304" pitchFamily="18" charset="0"/>
                        </a:rPr>
                        <a:t>Có những lưu ý chung, gợi mở dự đoán về bài học sẽ được rút ra.</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492883"/>
                  </a:ext>
                </a:extLst>
              </a:tr>
              <a:tr h="515571">
                <a:tc>
                  <a:txBody>
                    <a:bodyPr/>
                    <a:lstStyle/>
                    <a:p>
                      <a:r>
                        <a:rPr lang="en-US" sz="1800" b="0">
                          <a:effectLst/>
                          <a:latin typeface="Times New Roman" panose="02020603050405020304" pitchFamily="18" charset="0"/>
                          <a:cs typeface="Times New Roman" panose="02020603050405020304" pitchFamily="18" charset="0"/>
                        </a:rPr>
                        <a:t>Trình bày gọn, rõ về diễn biến của các sự việc trong câu chuyện.</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7127168"/>
                  </a:ext>
                </a:extLst>
              </a:tr>
              <a:tr h="773356">
                <a:tc>
                  <a:txBody>
                    <a:bodyPr/>
                    <a:lstStyle/>
                    <a:p>
                      <a:r>
                        <a:rPr lang="en-US" sz="1800" b="0">
                          <a:effectLst/>
                          <a:latin typeface="Times New Roman" panose="02020603050405020304" pitchFamily="18" charset="0"/>
                          <a:cs typeface="Times New Roman" panose="02020603050405020304" pitchFamily="18" charset="0"/>
                        </a:rPr>
                        <a:t>Sử dụng từ ngữ, hình ảnh, giọng điệu phù hợp, có những thay đổi cần thiết.</a:t>
                      </a:r>
                      <a:endParaRPr lang="en-US" sz="1600" b="0">
                        <a:effectLst/>
                        <a:latin typeface="Times New Roman" panose="02020603050405020304" pitchFamily="18" charset="0"/>
                        <a:cs typeface="Times New Roman" panose="02020603050405020304" pitchFamily="18" charset="0"/>
                      </a:endParaRPr>
                    </a:p>
                    <a:p>
                      <a:r>
                        <a:rPr lang="en-US" sz="1800" b="0">
                          <a:effectLst/>
                          <a:latin typeface="Times New Roman" panose="02020603050405020304" pitchFamily="18" charset="0"/>
                          <a:cs typeface="Times New Roman" panose="02020603050405020304" pitchFamily="18" charset="0"/>
                        </a:rPr>
                        <a:t> </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018931"/>
                  </a:ext>
                </a:extLst>
              </a:tr>
              <a:tr h="515571">
                <a:tc>
                  <a:txBody>
                    <a:bodyPr/>
                    <a:lstStyle/>
                    <a:p>
                      <a:r>
                        <a:rPr lang="en-US" sz="1800" b="0">
                          <a:effectLst/>
                          <a:latin typeface="Times New Roman" panose="02020603050405020304" pitchFamily="18" charset="0"/>
                          <a:cs typeface="Times New Roman" panose="02020603050405020304" pitchFamily="18" charset="0"/>
                        </a:rPr>
                        <a:t>Thể hiện được tính hài hước, triết lí của truyện ngụ ngôn.</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302279"/>
                  </a:ext>
                </a:extLst>
              </a:tr>
            </a:tbl>
          </a:graphicData>
        </a:graphic>
      </p:graphicFrame>
    </p:spTree>
    <p:custDataLst>
      <p:tags r:id="rId1"/>
    </p:custDataLst>
    <p:extLst>
      <p:ext uri="{BB962C8B-B14F-4D97-AF65-F5344CB8AC3E}">
        <p14:creationId xmlns:p14="http://schemas.microsoft.com/office/powerpoint/2010/main" val="34938205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7" y="1961660"/>
            <a:ext cx="5392651"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9" name="图片 6">
            <a:extLst>
              <a:ext uri="{FF2B5EF4-FFF2-40B4-BE49-F238E27FC236}">
                <a16:creationId xmlns:a16="http://schemas.microsoft.com/office/drawing/2014/main" id="{6337B28C-23CD-02D3-D9C8-CD4BD73E9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4577"/>
            <a:ext cx="6468716" cy="4564588"/>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pic>
        <p:nvPicPr>
          <p:cNvPr id="11" name="图片 4">
            <a:extLst>
              <a:ext uri="{FF2B5EF4-FFF2-40B4-BE49-F238E27FC236}">
                <a16:creationId xmlns:a16="http://schemas.microsoft.com/office/drawing/2014/main" id="{9B18D738-C1F3-411B-BE7F-7BA553396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755" y="918185"/>
            <a:ext cx="5863853" cy="3223098"/>
          </a:xfrm>
          <a:prstGeom prst="rect">
            <a:avLst/>
          </a:prstGeom>
        </p:spPr>
      </p:pic>
      <p:sp>
        <p:nvSpPr>
          <p:cNvPr id="12" name="TextBox 9">
            <a:extLst>
              <a:ext uri="{FF2B5EF4-FFF2-40B4-BE49-F238E27FC236}">
                <a16:creationId xmlns:a16="http://schemas.microsoft.com/office/drawing/2014/main" id="{82A7783B-18FB-4A93-A5EA-84C3F4B7C7F6}"/>
              </a:ext>
            </a:extLst>
          </p:cNvPr>
          <p:cNvSpPr txBox="1">
            <a:spLocks/>
          </p:cNvSpPr>
          <p:nvPr/>
        </p:nvSpPr>
        <p:spPr>
          <a:xfrm>
            <a:off x="4489890" y="1257300"/>
            <a:ext cx="5542005" cy="2590050"/>
          </a:xfrm>
          <a:prstGeom prst="rect">
            <a:avLst/>
          </a:prstGeom>
        </p:spPr>
        <p:txBody>
          <a:bodyPr vert="horz" wrap="square" lIns="480000" tIns="0" rIns="0" bIns="0" anchor="ctr" anchorCtr="0">
            <a:noAutofit/>
          </a:bodyPr>
          <a:lstStyle/>
          <a:p>
            <a:pPr algn="ctr"/>
            <a:r>
              <a:rPr lang="en-US" sz="2800" i="1">
                <a:latin typeface="Times New Roman" panose="02020603050405020304" pitchFamily="18" charset="0"/>
                <a:cs typeface="Times New Roman" panose="02020603050405020304" pitchFamily="18" charset="0"/>
              </a:rPr>
              <a:t>Trong cuộc sống, ít nhiều chúng ta từng gặp tình huống giống một truyện ngụ ngôn nào đó. Em hãy chia sẻ về truyện ngụ ngôn đã để lại cho em bài học thiết thực</a:t>
            </a:r>
            <a:endParaRPr lang="en-US" sz="2800">
              <a:latin typeface="Times New Roman" panose="02020603050405020304" pitchFamily="18" charset="0"/>
              <a:cs typeface="Times New Roman" panose="02020603050405020304" pitchFamily="18" charset="0"/>
            </a:endParaRPr>
          </a:p>
        </p:txBody>
      </p:sp>
      <p:pic>
        <p:nvPicPr>
          <p:cNvPr id="13" name="图片 5">
            <a:extLst>
              <a:ext uri="{FF2B5EF4-FFF2-40B4-BE49-F238E27FC236}">
                <a16:creationId xmlns:a16="http://schemas.microsoft.com/office/drawing/2014/main" id="{604637D6-DDB8-49CB-B9F5-66E9779F2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6664" y="3414006"/>
            <a:ext cx="650989" cy="673698"/>
          </a:xfrm>
          <a:prstGeom prst="rect">
            <a:avLst/>
          </a:prstGeom>
        </p:spPr>
      </p:pic>
      <p:pic>
        <p:nvPicPr>
          <p:cNvPr id="14" name="图片 6">
            <a:extLst>
              <a:ext uri="{FF2B5EF4-FFF2-40B4-BE49-F238E27FC236}">
                <a16:creationId xmlns:a16="http://schemas.microsoft.com/office/drawing/2014/main" id="{DCCE5DF8-63BD-4BB0-B277-E48F8E2CAAAF}"/>
              </a:ext>
            </a:extLst>
          </p:cNvPr>
          <p:cNvPicPr>
            <a:picLocks noChangeAspect="1"/>
          </p:cNvPicPr>
          <p:nvPr/>
        </p:nvPicPr>
        <p:blipFill rotWithShape="1">
          <a:blip r:embed="rId8">
            <a:extLst>
              <a:ext uri="{28A0092B-C50C-407E-A947-70E740481C1C}">
                <a14:useLocalDpi xmlns:a14="http://schemas.microsoft.com/office/drawing/2010/main" val="0"/>
              </a:ext>
            </a:extLst>
          </a:blip>
          <a:srcRect r="80689" b="55653"/>
          <a:stretch/>
        </p:blipFill>
        <p:spPr>
          <a:xfrm>
            <a:off x="3838981" y="1319561"/>
            <a:ext cx="1333548" cy="1208096"/>
          </a:xfrm>
          <a:prstGeom prst="rect">
            <a:avLst/>
          </a:prstGeom>
        </p:spPr>
      </p:pic>
      <p:pic>
        <p:nvPicPr>
          <p:cNvPr id="15" name="图片 9">
            <a:extLst>
              <a:ext uri="{FF2B5EF4-FFF2-40B4-BE49-F238E27FC236}">
                <a16:creationId xmlns:a16="http://schemas.microsoft.com/office/drawing/2014/main" id="{B7DB55E2-7509-4E53-BFD0-C11565EA9C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6245" y="3436980"/>
            <a:ext cx="951465" cy="1019970"/>
          </a:xfrm>
          <a:prstGeom prst="rect">
            <a:avLst/>
          </a:prstGeom>
        </p:spPr>
      </p:pic>
    </p:spTree>
    <p:custDataLst>
      <p:tags r:id="rId1"/>
    </p:custDataLst>
    <p:extLst>
      <p:ext uri="{BB962C8B-B14F-4D97-AF65-F5344CB8AC3E}">
        <p14:creationId xmlns:p14="http://schemas.microsoft.com/office/powerpoint/2010/main" val="25768746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4" presetClass="entr" presetSubtype="1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6"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par>
                                <p:cTn id="32" presetID="14" presetClass="entr" presetSubtype="10" fill="hold" nodeType="withEffect">
                                  <p:stCondLst>
                                    <p:cond delay="100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42" presetClass="entr" presetSubtype="0"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4099040" y="1932878"/>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Hình thành kiến thức</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grpSp>
        <p:nvGrpSpPr>
          <p:cNvPr id="12" name="组合 15">
            <a:extLst>
              <a:ext uri="{FF2B5EF4-FFF2-40B4-BE49-F238E27FC236}">
                <a16:creationId xmlns:a16="http://schemas.microsoft.com/office/drawing/2014/main" id="{6AF1572C-2CC4-4E35-966F-EB4157644E55}"/>
              </a:ext>
            </a:extLst>
          </p:cNvPr>
          <p:cNvGrpSpPr/>
          <p:nvPr/>
        </p:nvGrpSpPr>
        <p:grpSpPr>
          <a:xfrm>
            <a:off x="-666232" y="-155411"/>
            <a:ext cx="5291239" cy="4666895"/>
            <a:chOff x="112128" y="1630522"/>
            <a:chExt cx="5291239" cy="4666895"/>
          </a:xfrm>
        </p:grpSpPr>
        <p:sp>
          <p:nvSpPr>
            <p:cNvPr id="13"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5">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custDataLst>
      <p:tags r:id="rId1"/>
    </p:custDataLst>
    <p:extLst>
      <p:ext uri="{BB962C8B-B14F-4D97-AF65-F5344CB8AC3E}">
        <p14:creationId xmlns:p14="http://schemas.microsoft.com/office/powerpoint/2010/main" val="15376540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1">
            <a:extLst>
              <a:ext uri="{FF2B5EF4-FFF2-40B4-BE49-F238E27FC236}">
                <a16:creationId xmlns:a16="http://schemas.microsoft.com/office/drawing/2014/main" id="{CB860B96-A574-4D29-A672-D5053556F1A7}"/>
              </a:ext>
            </a:extLst>
          </p:cNvPr>
          <p:cNvSpPr/>
          <p:nvPr/>
        </p:nvSpPr>
        <p:spPr>
          <a:xfrm>
            <a:off x="1730190" y="1222649"/>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I.</a:t>
            </a:r>
            <a:endParaRPr lang="zh-CN" altLang="en-US" sz="4800" noProof="1">
              <a:latin typeface="华文新魏" panose="02010800040101010101" pitchFamily="2" charset="-122"/>
              <a:ea typeface="华文新魏" panose="02010800040101010101" pitchFamily="2" charset="-122"/>
            </a:endParaRPr>
          </a:p>
        </p:txBody>
      </p:sp>
      <p:grpSp>
        <p:nvGrpSpPr>
          <p:cNvPr id="8" name="组合 13">
            <a:extLst>
              <a:ext uri="{FF2B5EF4-FFF2-40B4-BE49-F238E27FC236}">
                <a16:creationId xmlns:a16="http://schemas.microsoft.com/office/drawing/2014/main" id="{A4A6DF5A-5994-41A3-B462-D58E2FA5F4EA}"/>
              </a:ext>
            </a:extLst>
          </p:cNvPr>
          <p:cNvGrpSpPr/>
          <p:nvPr/>
        </p:nvGrpSpPr>
        <p:grpSpPr>
          <a:xfrm>
            <a:off x="1911241" y="1010943"/>
            <a:ext cx="6553595" cy="1846659"/>
            <a:chOff x="3717245" y="1926738"/>
            <a:chExt cx="6553595" cy="1846659"/>
          </a:xfrm>
        </p:grpSpPr>
        <p:sp>
          <p:nvSpPr>
            <p:cNvPr id="9" name="矩形 14">
              <a:extLst>
                <a:ext uri="{FF2B5EF4-FFF2-40B4-BE49-F238E27FC236}">
                  <a16:creationId xmlns:a16="http://schemas.microsoft.com/office/drawing/2014/main" id="{E74E75ED-8279-4E0C-915A-0211E2B1C8F5}"/>
                </a:ext>
              </a:extLst>
            </p:cNvPr>
            <p:cNvSpPr/>
            <p:nvPr/>
          </p:nvSpPr>
          <p:spPr>
            <a:xfrm>
              <a:off x="3717245" y="1926738"/>
              <a:ext cx="655359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a:t>
              </a:r>
            </a:p>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thực hành</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0" name="直接连接符 15">
              <a:extLst>
                <a:ext uri="{FF2B5EF4-FFF2-40B4-BE49-F238E27FC236}">
                  <a16:creationId xmlns:a16="http://schemas.microsoft.com/office/drawing/2014/main" id="{347C781C-5326-4ACD-A3E5-3A4711871121}"/>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1" name="图片 5">
            <a:extLst>
              <a:ext uri="{FF2B5EF4-FFF2-40B4-BE49-F238E27FC236}">
                <a16:creationId xmlns:a16="http://schemas.microsoft.com/office/drawing/2014/main" id="{BAA50EF8-86DA-4885-A409-51FECBDBDB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27"/>
          <a:stretch/>
        </p:blipFill>
        <p:spPr>
          <a:xfrm>
            <a:off x="3636601" y="2647967"/>
            <a:ext cx="5329794" cy="3199090"/>
          </a:xfrm>
          <a:prstGeom prst="rect">
            <a:avLst/>
          </a:prstGeom>
        </p:spPr>
      </p:pic>
    </p:spTree>
    <p:custDataLst>
      <p:tags r:id="rId1"/>
    </p:custDataLst>
    <p:extLst>
      <p:ext uri="{BB962C8B-B14F-4D97-AF65-F5344CB8AC3E}">
        <p14:creationId xmlns:p14="http://schemas.microsoft.com/office/powerpoint/2010/main" val="2211037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362">
                                          <p:stCondLst>
                                            <p:cond delay="0"/>
                                          </p:stCondLst>
                                        </p:cTn>
                                        <p:tgtEl>
                                          <p:spTgt spid="7"/>
                                        </p:tgtEl>
                                      </p:cBhvr>
                                    </p:animEffect>
                                    <p:anim calcmode="lin" valueType="num">
                                      <p:cBhvr>
                                        <p:cTn id="12"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7" dur="16">
                                          <p:stCondLst>
                                            <p:cond delay="406"/>
                                          </p:stCondLst>
                                        </p:cTn>
                                        <p:tgtEl>
                                          <p:spTgt spid="7"/>
                                        </p:tgtEl>
                                      </p:cBhvr>
                                      <p:to x="100000" y="60000"/>
                                    </p:animScale>
                                    <p:animScale>
                                      <p:cBhvr>
                                        <p:cTn id="18" dur="104" decel="50000">
                                          <p:stCondLst>
                                            <p:cond delay="423"/>
                                          </p:stCondLst>
                                        </p:cTn>
                                        <p:tgtEl>
                                          <p:spTgt spid="7"/>
                                        </p:tgtEl>
                                      </p:cBhvr>
                                      <p:to x="100000" y="100000"/>
                                    </p:animScale>
                                    <p:animScale>
                                      <p:cBhvr>
                                        <p:cTn id="19" dur="16">
                                          <p:stCondLst>
                                            <p:cond delay="820"/>
                                          </p:stCondLst>
                                        </p:cTn>
                                        <p:tgtEl>
                                          <p:spTgt spid="7"/>
                                        </p:tgtEl>
                                      </p:cBhvr>
                                      <p:to x="100000" y="80000"/>
                                    </p:animScale>
                                    <p:animScale>
                                      <p:cBhvr>
                                        <p:cTn id="20" dur="104" decel="50000">
                                          <p:stCondLst>
                                            <p:cond delay="836"/>
                                          </p:stCondLst>
                                        </p:cTn>
                                        <p:tgtEl>
                                          <p:spTgt spid="7"/>
                                        </p:tgtEl>
                                      </p:cBhvr>
                                      <p:to x="100000" y="100000"/>
                                    </p:animScale>
                                    <p:animScale>
                                      <p:cBhvr>
                                        <p:cTn id="21" dur="16">
                                          <p:stCondLst>
                                            <p:cond delay="1026"/>
                                          </p:stCondLst>
                                        </p:cTn>
                                        <p:tgtEl>
                                          <p:spTgt spid="7"/>
                                        </p:tgtEl>
                                      </p:cBhvr>
                                      <p:to x="100000" y="90000"/>
                                    </p:animScale>
                                    <p:animScale>
                                      <p:cBhvr>
                                        <p:cTn id="22" dur="104" decel="50000">
                                          <p:stCondLst>
                                            <p:cond delay="1042"/>
                                          </p:stCondLst>
                                        </p:cTn>
                                        <p:tgtEl>
                                          <p:spTgt spid="7"/>
                                        </p:tgtEl>
                                      </p:cBhvr>
                                      <p:to x="100000" y="100000"/>
                                    </p:animScale>
                                    <p:animScale>
                                      <p:cBhvr>
                                        <p:cTn id="23" dur="16">
                                          <p:stCondLst>
                                            <p:cond delay="1130"/>
                                          </p:stCondLst>
                                        </p:cTn>
                                        <p:tgtEl>
                                          <p:spTgt spid="7"/>
                                        </p:tgtEl>
                                      </p:cBhvr>
                                      <p:to x="100000" y="95000"/>
                                    </p:animScale>
                                    <p:animScale>
                                      <p:cBhvr>
                                        <p:cTn id="24" dur="104" decel="50000">
                                          <p:stCondLst>
                                            <p:cond delay="1146"/>
                                          </p:stCondLst>
                                        </p:cTn>
                                        <p:tgtEl>
                                          <p:spTgt spid="7"/>
                                        </p:tgtEl>
                                      </p:cBhvr>
                                      <p:to x="100000" y="100000"/>
                                    </p:animScale>
                                  </p:childTnLst>
                                </p:cTn>
                              </p:par>
                            </p:childTnLst>
                          </p:cTn>
                        </p:par>
                        <p:par>
                          <p:cTn id="25" fill="hold">
                            <p:stCondLst>
                              <p:cond delay="175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42" presetClass="entr" presetSubtype="0" fill="hold"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4436648" y="176448"/>
            <a:ext cx="4076757"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Nói theo quy trình</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1" name="Google Shape;3580;p53">
            <a:extLst>
              <a:ext uri="{FF2B5EF4-FFF2-40B4-BE49-F238E27FC236}">
                <a16:creationId xmlns:a16="http://schemas.microsoft.com/office/drawing/2014/main" id="{97926ACE-19C2-927A-104B-B43789CF756E}"/>
              </a:ext>
            </a:extLst>
          </p:cNvPr>
          <p:cNvSpPr txBox="1"/>
          <p:nvPr/>
        </p:nvSpPr>
        <p:spPr>
          <a:xfrm>
            <a:off x="6475022" y="3979170"/>
            <a:ext cx="2340866"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3</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 bày</a:t>
            </a:r>
          </a:p>
        </p:txBody>
      </p:sp>
      <p:sp>
        <p:nvSpPr>
          <p:cNvPr id="12" name="Google Shape;3581;p53">
            <a:extLst>
              <a:ext uri="{FF2B5EF4-FFF2-40B4-BE49-F238E27FC236}">
                <a16:creationId xmlns:a16="http://schemas.microsoft.com/office/drawing/2014/main" id="{2E052310-730A-28DD-CFE1-78BD96C41FF7}"/>
              </a:ext>
            </a:extLst>
          </p:cNvPr>
          <p:cNvSpPr txBox="1"/>
          <p:nvPr/>
        </p:nvSpPr>
        <p:spPr>
          <a:xfrm>
            <a:off x="1129933" y="4653659"/>
            <a:ext cx="2339299"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Xác định đề tài, người nghe, mục đích, không gian và thời gian nói</a:t>
            </a:r>
          </a:p>
          <a:p>
            <a:pPr algn="ct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3583;p53">
            <a:extLst>
              <a:ext uri="{FF2B5EF4-FFF2-40B4-BE49-F238E27FC236}">
                <a16:creationId xmlns:a16="http://schemas.microsoft.com/office/drawing/2014/main" id="{1C981327-24D0-44A9-18C2-03654016BF23}"/>
              </a:ext>
            </a:extLst>
          </p:cNvPr>
          <p:cNvSpPr txBox="1"/>
          <p:nvPr/>
        </p:nvSpPr>
        <p:spPr>
          <a:xfrm>
            <a:off x="3727183" y="4109173"/>
            <a:ext cx="2340866"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ý, </a:t>
            </a: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 dàn ý</a:t>
            </a:r>
          </a:p>
        </p:txBody>
      </p:sp>
      <p:sp>
        <p:nvSpPr>
          <p:cNvPr id="14" name="Google Shape;3586;p53">
            <a:extLst>
              <a:ext uri="{FF2B5EF4-FFF2-40B4-BE49-F238E27FC236}">
                <a16:creationId xmlns:a16="http://schemas.microsoft.com/office/drawing/2014/main" id="{B490958A-416F-D722-6C23-1011AEADCDE3}"/>
              </a:ext>
            </a:extLst>
          </p:cNvPr>
          <p:cNvSpPr/>
          <p:nvPr/>
        </p:nvSpPr>
        <p:spPr>
          <a:xfrm>
            <a:off x="1680113"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5" name="Google Shape;3587;p53">
            <a:extLst>
              <a:ext uri="{FF2B5EF4-FFF2-40B4-BE49-F238E27FC236}">
                <a16:creationId xmlns:a16="http://schemas.microsoft.com/office/drawing/2014/main" id="{8222A373-5ABC-593C-2BB7-8E326133BBF6}"/>
              </a:ext>
            </a:extLst>
          </p:cNvPr>
          <p:cNvSpPr/>
          <p:nvPr/>
        </p:nvSpPr>
        <p:spPr>
          <a:xfrm>
            <a:off x="4254786"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6" name="Google Shape;3588;p53">
            <a:extLst>
              <a:ext uri="{FF2B5EF4-FFF2-40B4-BE49-F238E27FC236}">
                <a16:creationId xmlns:a16="http://schemas.microsoft.com/office/drawing/2014/main" id="{07F89FE7-921D-099A-8281-173238C4EA67}"/>
              </a:ext>
            </a:extLst>
          </p:cNvPr>
          <p:cNvSpPr/>
          <p:nvPr/>
        </p:nvSpPr>
        <p:spPr>
          <a:xfrm>
            <a:off x="6829459"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 name="Google Shape;3589;p53">
            <a:extLst>
              <a:ext uri="{FF2B5EF4-FFF2-40B4-BE49-F238E27FC236}">
                <a16:creationId xmlns:a16="http://schemas.microsoft.com/office/drawing/2014/main" id="{478B6A39-CE4A-C39B-1249-587FD7840E94}"/>
              </a:ext>
            </a:extLst>
          </p:cNvPr>
          <p:cNvSpPr txBox="1"/>
          <p:nvPr/>
        </p:nvSpPr>
        <p:spPr>
          <a:xfrm>
            <a:off x="8982277" y="4140582"/>
            <a:ext cx="2340865"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4</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Trao đổi và </a:t>
            </a: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 giá</a:t>
            </a:r>
          </a:p>
        </p:txBody>
      </p:sp>
      <p:sp>
        <p:nvSpPr>
          <p:cNvPr id="18" name="Google Shape;3591;p53">
            <a:extLst>
              <a:ext uri="{FF2B5EF4-FFF2-40B4-BE49-F238E27FC236}">
                <a16:creationId xmlns:a16="http://schemas.microsoft.com/office/drawing/2014/main" id="{51C2868A-1E8F-5970-CB5F-4C8ADD2FF132}"/>
              </a:ext>
            </a:extLst>
          </p:cNvPr>
          <p:cNvSpPr/>
          <p:nvPr/>
        </p:nvSpPr>
        <p:spPr>
          <a:xfrm>
            <a:off x="9404131"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9" name="Google Shape;3592;p53">
            <a:extLst>
              <a:ext uri="{FF2B5EF4-FFF2-40B4-BE49-F238E27FC236}">
                <a16:creationId xmlns:a16="http://schemas.microsoft.com/office/drawing/2014/main" id="{47FBCBC1-DB48-433B-DB32-FAFBC7DE3902}"/>
              </a:ext>
            </a:extLst>
          </p:cNvPr>
          <p:cNvSpPr txBox="1">
            <a:spLocks/>
          </p:cNvSpPr>
          <p:nvPr/>
        </p:nvSpPr>
        <p:spPr>
          <a:xfrm>
            <a:off x="1936080"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1</a:t>
            </a:r>
          </a:p>
        </p:txBody>
      </p:sp>
      <p:cxnSp>
        <p:nvCxnSpPr>
          <p:cNvPr id="20" name="Google Shape;3593;p53">
            <a:extLst>
              <a:ext uri="{FF2B5EF4-FFF2-40B4-BE49-F238E27FC236}">
                <a16:creationId xmlns:a16="http://schemas.microsoft.com/office/drawing/2014/main" id="{CCDD2917-DA7D-B3B5-3F9C-BC1482C5DAB9}"/>
              </a:ext>
            </a:extLst>
          </p:cNvPr>
          <p:cNvCxnSpPr>
            <a:stCxn id="19" idx="2"/>
            <a:endCxn id="14" idx="0"/>
          </p:cNvCxnSpPr>
          <p:nvPr/>
        </p:nvCxnSpPr>
        <p:spPr>
          <a:xfrm>
            <a:off x="2240840"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4" name="Google Shape;3594;p53">
            <a:extLst>
              <a:ext uri="{FF2B5EF4-FFF2-40B4-BE49-F238E27FC236}">
                <a16:creationId xmlns:a16="http://schemas.microsoft.com/office/drawing/2014/main" id="{188C329F-1889-3034-F29B-A47069F7D9B6}"/>
              </a:ext>
            </a:extLst>
          </p:cNvPr>
          <p:cNvSpPr txBox="1">
            <a:spLocks/>
          </p:cNvSpPr>
          <p:nvPr/>
        </p:nvSpPr>
        <p:spPr>
          <a:xfrm>
            <a:off x="4510753"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2</a:t>
            </a:r>
          </a:p>
        </p:txBody>
      </p:sp>
      <p:cxnSp>
        <p:nvCxnSpPr>
          <p:cNvPr id="25" name="Google Shape;3595;p53">
            <a:extLst>
              <a:ext uri="{FF2B5EF4-FFF2-40B4-BE49-F238E27FC236}">
                <a16:creationId xmlns:a16="http://schemas.microsoft.com/office/drawing/2014/main" id="{18A998A6-A0A0-9572-189D-4591FAD3529C}"/>
              </a:ext>
            </a:extLst>
          </p:cNvPr>
          <p:cNvCxnSpPr>
            <a:stCxn id="24" idx="2"/>
          </p:cNvCxnSpPr>
          <p:nvPr/>
        </p:nvCxnSpPr>
        <p:spPr>
          <a:xfrm>
            <a:off x="4815513"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6" name="Google Shape;3596;p53">
            <a:extLst>
              <a:ext uri="{FF2B5EF4-FFF2-40B4-BE49-F238E27FC236}">
                <a16:creationId xmlns:a16="http://schemas.microsoft.com/office/drawing/2014/main" id="{6BC98357-859A-22B0-3984-2B119A61FC45}"/>
              </a:ext>
            </a:extLst>
          </p:cNvPr>
          <p:cNvSpPr txBox="1">
            <a:spLocks/>
          </p:cNvSpPr>
          <p:nvPr/>
        </p:nvSpPr>
        <p:spPr>
          <a:xfrm>
            <a:off x="7085425"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3</a:t>
            </a:r>
          </a:p>
        </p:txBody>
      </p:sp>
      <p:cxnSp>
        <p:nvCxnSpPr>
          <p:cNvPr id="27" name="Google Shape;3597;p53">
            <a:extLst>
              <a:ext uri="{FF2B5EF4-FFF2-40B4-BE49-F238E27FC236}">
                <a16:creationId xmlns:a16="http://schemas.microsoft.com/office/drawing/2014/main" id="{425182CA-CD50-208B-4D2D-B6E5C3047E81}"/>
              </a:ext>
            </a:extLst>
          </p:cNvPr>
          <p:cNvCxnSpPr>
            <a:stCxn id="26" idx="2"/>
          </p:cNvCxnSpPr>
          <p:nvPr/>
        </p:nvCxnSpPr>
        <p:spPr>
          <a:xfrm>
            <a:off x="7390186"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8" name="Google Shape;3598;p53">
            <a:extLst>
              <a:ext uri="{FF2B5EF4-FFF2-40B4-BE49-F238E27FC236}">
                <a16:creationId xmlns:a16="http://schemas.microsoft.com/office/drawing/2014/main" id="{80D5326B-2A14-657D-6F19-34A37AA117B1}"/>
              </a:ext>
            </a:extLst>
          </p:cNvPr>
          <p:cNvSpPr txBox="1">
            <a:spLocks/>
          </p:cNvSpPr>
          <p:nvPr/>
        </p:nvSpPr>
        <p:spPr>
          <a:xfrm>
            <a:off x="9660098"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4</a:t>
            </a:r>
          </a:p>
        </p:txBody>
      </p:sp>
      <p:cxnSp>
        <p:nvCxnSpPr>
          <p:cNvPr id="29" name="Google Shape;3599;p53">
            <a:extLst>
              <a:ext uri="{FF2B5EF4-FFF2-40B4-BE49-F238E27FC236}">
                <a16:creationId xmlns:a16="http://schemas.microsoft.com/office/drawing/2014/main" id="{E3E8CE2A-417E-0551-45E0-8BA5A4EF31D6}"/>
              </a:ext>
            </a:extLst>
          </p:cNvPr>
          <p:cNvCxnSpPr>
            <a:stCxn id="28" idx="2"/>
          </p:cNvCxnSpPr>
          <p:nvPr/>
        </p:nvCxnSpPr>
        <p:spPr>
          <a:xfrm>
            <a:off x="9964858" y="2181116"/>
            <a:ext cx="0" cy="325958"/>
          </a:xfrm>
          <a:prstGeom prst="straightConnector1">
            <a:avLst/>
          </a:prstGeom>
          <a:noFill/>
          <a:ln w="9525" cap="flat" cmpd="sng">
            <a:solidFill>
              <a:srgbClr val="2C3045"/>
            </a:solidFill>
            <a:prstDash val="solid"/>
            <a:round/>
            <a:headEnd type="none" w="med" len="med"/>
            <a:tailEnd type="none" w="med" len="med"/>
          </a:ln>
        </p:spPr>
      </p:cxnSp>
      <p:cxnSp>
        <p:nvCxnSpPr>
          <p:cNvPr id="30" name="Google Shape;3600;p53">
            <a:extLst>
              <a:ext uri="{FF2B5EF4-FFF2-40B4-BE49-F238E27FC236}">
                <a16:creationId xmlns:a16="http://schemas.microsoft.com/office/drawing/2014/main" id="{3DEEA6F0-C8DD-9038-99EF-828727B3FA92}"/>
              </a:ext>
            </a:extLst>
          </p:cNvPr>
          <p:cNvCxnSpPr>
            <a:stCxn id="14" idx="3"/>
            <a:endCxn id="15" idx="1"/>
          </p:cNvCxnSpPr>
          <p:nvPr/>
        </p:nvCxnSpPr>
        <p:spPr>
          <a:xfrm>
            <a:off x="2801567" y="3067616"/>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31" name="Google Shape;3601;p53">
            <a:extLst>
              <a:ext uri="{FF2B5EF4-FFF2-40B4-BE49-F238E27FC236}">
                <a16:creationId xmlns:a16="http://schemas.microsoft.com/office/drawing/2014/main" id="{40F29877-3BD3-D378-18EB-67F9642531A3}"/>
              </a:ext>
            </a:extLst>
          </p:cNvPr>
          <p:cNvCxnSpPr>
            <a:stCxn id="15" idx="3"/>
            <a:endCxn id="16" idx="1"/>
          </p:cNvCxnSpPr>
          <p:nvPr/>
        </p:nvCxnSpPr>
        <p:spPr>
          <a:xfrm>
            <a:off x="5376240" y="3067616"/>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32" name="Google Shape;3602;p53">
            <a:extLst>
              <a:ext uri="{FF2B5EF4-FFF2-40B4-BE49-F238E27FC236}">
                <a16:creationId xmlns:a16="http://schemas.microsoft.com/office/drawing/2014/main" id="{8D72CD0F-8CCE-1A5E-283B-17B44A5480E3}"/>
              </a:ext>
            </a:extLst>
          </p:cNvPr>
          <p:cNvCxnSpPr>
            <a:stCxn id="16" idx="3"/>
            <a:endCxn id="18" idx="1"/>
          </p:cNvCxnSpPr>
          <p:nvPr/>
        </p:nvCxnSpPr>
        <p:spPr>
          <a:xfrm>
            <a:off x="7950913" y="3067616"/>
            <a:ext cx="1453411" cy="0"/>
          </a:xfrm>
          <a:prstGeom prst="straightConnector1">
            <a:avLst/>
          </a:prstGeom>
          <a:noFill/>
          <a:ln w="9525" cap="flat" cmpd="sng">
            <a:solidFill>
              <a:srgbClr val="2C3045"/>
            </a:solidFill>
            <a:prstDash val="solid"/>
            <a:round/>
            <a:headEnd type="none" w="med" len="med"/>
            <a:tailEnd type="none" w="med" len="med"/>
          </a:ln>
        </p:spPr>
      </p:cxnSp>
      <p:grpSp>
        <p:nvGrpSpPr>
          <p:cNvPr id="33" name="Google Shape;3603;p53">
            <a:extLst>
              <a:ext uri="{FF2B5EF4-FFF2-40B4-BE49-F238E27FC236}">
                <a16:creationId xmlns:a16="http://schemas.microsoft.com/office/drawing/2014/main" id="{F31CF103-F5A7-7DAD-B935-3DFC77562C90}"/>
              </a:ext>
            </a:extLst>
          </p:cNvPr>
          <p:cNvGrpSpPr/>
          <p:nvPr/>
        </p:nvGrpSpPr>
        <p:grpSpPr>
          <a:xfrm>
            <a:off x="4462529" y="2742328"/>
            <a:ext cx="726923" cy="650577"/>
            <a:chOff x="5464800" y="2634600"/>
            <a:chExt cx="446425" cy="397650"/>
          </a:xfrm>
        </p:grpSpPr>
        <p:sp>
          <p:nvSpPr>
            <p:cNvPr id="34" name="Google Shape;3604;p53">
              <a:extLst>
                <a:ext uri="{FF2B5EF4-FFF2-40B4-BE49-F238E27FC236}">
                  <a16:creationId xmlns:a16="http://schemas.microsoft.com/office/drawing/2014/main" id="{051A54A6-A9B8-BE43-AA76-C5EF617D6D9B}"/>
                </a:ext>
              </a:extLst>
            </p:cNvPr>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35" name="Google Shape;3605;p53">
              <a:extLst>
                <a:ext uri="{FF2B5EF4-FFF2-40B4-BE49-F238E27FC236}">
                  <a16:creationId xmlns:a16="http://schemas.microsoft.com/office/drawing/2014/main" id="{3F130DDF-074D-02CA-74F6-8F8BFF9224C3}"/>
                </a:ext>
              </a:extLst>
            </p:cNvPr>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36" name="Google Shape;3606;p53">
              <a:extLst>
                <a:ext uri="{FF2B5EF4-FFF2-40B4-BE49-F238E27FC236}">
                  <a16:creationId xmlns:a16="http://schemas.microsoft.com/office/drawing/2014/main" id="{1461A728-F8F9-06B9-CD74-854DF47771C0}"/>
                </a:ext>
              </a:extLst>
            </p:cNvPr>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rgbClr val="2D8CB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37" name="Google Shape;3607;p53">
              <a:extLst>
                <a:ext uri="{FF2B5EF4-FFF2-40B4-BE49-F238E27FC236}">
                  <a16:creationId xmlns:a16="http://schemas.microsoft.com/office/drawing/2014/main" id="{41EE6673-B5BD-A331-95F8-C27EBA66AC4C}"/>
                </a:ext>
              </a:extLst>
            </p:cNvPr>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38" name="Google Shape;3608;p53">
              <a:extLst>
                <a:ext uri="{FF2B5EF4-FFF2-40B4-BE49-F238E27FC236}">
                  <a16:creationId xmlns:a16="http://schemas.microsoft.com/office/drawing/2014/main" id="{2D352029-F2DC-1CED-3AAB-850E825CF04B}"/>
                </a:ext>
              </a:extLst>
            </p:cNvPr>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rgbClr val="2D8CB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39" name="Google Shape;3609;p53">
              <a:extLst>
                <a:ext uri="{FF2B5EF4-FFF2-40B4-BE49-F238E27FC236}">
                  <a16:creationId xmlns:a16="http://schemas.microsoft.com/office/drawing/2014/main" id="{EC55FA8B-A9C5-85B2-E423-AC50991AF7D5}"/>
                </a:ext>
              </a:extLst>
            </p:cNvPr>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0" name="Google Shape;3610;p53">
              <a:extLst>
                <a:ext uri="{FF2B5EF4-FFF2-40B4-BE49-F238E27FC236}">
                  <a16:creationId xmlns:a16="http://schemas.microsoft.com/office/drawing/2014/main" id="{67523F45-67E8-9EFE-4A71-E346C3CF2079}"/>
                </a:ext>
              </a:extLst>
            </p:cNvPr>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1" name="Google Shape;3611;p53">
              <a:extLst>
                <a:ext uri="{FF2B5EF4-FFF2-40B4-BE49-F238E27FC236}">
                  <a16:creationId xmlns:a16="http://schemas.microsoft.com/office/drawing/2014/main" id="{2E46046F-C5E9-7737-06CB-C21AC8E4C013}"/>
                </a:ext>
              </a:extLst>
            </p:cNvPr>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rgbClr val="2C304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2" name="Google Shape;3612;p53">
              <a:extLst>
                <a:ext uri="{FF2B5EF4-FFF2-40B4-BE49-F238E27FC236}">
                  <a16:creationId xmlns:a16="http://schemas.microsoft.com/office/drawing/2014/main" id="{EC0548D5-66E4-CD7C-8278-29EB20403A27}"/>
                </a:ext>
              </a:extLst>
            </p:cNvPr>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3" name="Google Shape;3613;p53">
              <a:extLst>
                <a:ext uri="{FF2B5EF4-FFF2-40B4-BE49-F238E27FC236}">
                  <a16:creationId xmlns:a16="http://schemas.microsoft.com/office/drawing/2014/main" id="{8622DBE1-73C2-B60A-3D7A-AC678EC3B8DD}"/>
                </a:ext>
              </a:extLst>
            </p:cNvPr>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4" name="Google Shape;3614;p53">
              <a:extLst>
                <a:ext uri="{FF2B5EF4-FFF2-40B4-BE49-F238E27FC236}">
                  <a16:creationId xmlns:a16="http://schemas.microsoft.com/office/drawing/2014/main" id="{655F7DEF-C92B-DDD0-199B-F204904DFFD1}"/>
                </a:ext>
              </a:extLst>
            </p:cNvPr>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5" name="Google Shape;3615;p53">
              <a:extLst>
                <a:ext uri="{FF2B5EF4-FFF2-40B4-BE49-F238E27FC236}">
                  <a16:creationId xmlns:a16="http://schemas.microsoft.com/office/drawing/2014/main" id="{E532DEF7-5B2F-EC04-AC26-52961439D150}"/>
                </a:ext>
              </a:extLst>
            </p:cNvPr>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6" name="Google Shape;3616;p53">
              <a:extLst>
                <a:ext uri="{FF2B5EF4-FFF2-40B4-BE49-F238E27FC236}">
                  <a16:creationId xmlns:a16="http://schemas.microsoft.com/office/drawing/2014/main" id="{38DB18AC-FB64-1529-9EB4-E6801D09CDAE}"/>
                </a:ext>
              </a:extLst>
            </p:cNvPr>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7" name="Google Shape;3617;p53">
              <a:extLst>
                <a:ext uri="{FF2B5EF4-FFF2-40B4-BE49-F238E27FC236}">
                  <a16:creationId xmlns:a16="http://schemas.microsoft.com/office/drawing/2014/main" id="{C475F1CA-DDAA-FBBC-B64E-60A885C11B3D}"/>
                </a:ext>
              </a:extLst>
            </p:cNvPr>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8" name="Google Shape;3618;p53">
              <a:extLst>
                <a:ext uri="{FF2B5EF4-FFF2-40B4-BE49-F238E27FC236}">
                  <a16:creationId xmlns:a16="http://schemas.microsoft.com/office/drawing/2014/main" id="{15FF928E-030D-77C4-FE2F-F2D976990BBF}"/>
                </a:ext>
              </a:extLst>
            </p:cNvPr>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49" name="Google Shape;3619;p53">
              <a:extLst>
                <a:ext uri="{FF2B5EF4-FFF2-40B4-BE49-F238E27FC236}">
                  <a16:creationId xmlns:a16="http://schemas.microsoft.com/office/drawing/2014/main" id="{A6960210-92B7-29BF-A54B-E7C8DBE78C48}"/>
                </a:ext>
              </a:extLst>
            </p:cNvPr>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0" name="Google Shape;3620;p53">
              <a:extLst>
                <a:ext uri="{FF2B5EF4-FFF2-40B4-BE49-F238E27FC236}">
                  <a16:creationId xmlns:a16="http://schemas.microsoft.com/office/drawing/2014/main" id="{2CDFDBF9-18A2-38EC-D043-7B34B43E7989}"/>
                </a:ext>
              </a:extLst>
            </p:cNvPr>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1" name="Google Shape;3621;p53">
              <a:extLst>
                <a:ext uri="{FF2B5EF4-FFF2-40B4-BE49-F238E27FC236}">
                  <a16:creationId xmlns:a16="http://schemas.microsoft.com/office/drawing/2014/main" id="{257DA5B6-AADF-FE34-3ECC-F6DD2C527115}"/>
                </a:ext>
              </a:extLst>
            </p:cNvPr>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2" name="Google Shape;3622;p53">
              <a:extLst>
                <a:ext uri="{FF2B5EF4-FFF2-40B4-BE49-F238E27FC236}">
                  <a16:creationId xmlns:a16="http://schemas.microsoft.com/office/drawing/2014/main" id="{C6222F91-8263-1B0B-4686-824C90C5F174}"/>
                </a:ext>
              </a:extLst>
            </p:cNvPr>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3" name="Google Shape;3623;p53">
              <a:extLst>
                <a:ext uri="{FF2B5EF4-FFF2-40B4-BE49-F238E27FC236}">
                  <a16:creationId xmlns:a16="http://schemas.microsoft.com/office/drawing/2014/main" id="{97843B67-E6CC-F61F-2485-D1A41840E667}"/>
                </a:ext>
              </a:extLst>
            </p:cNvPr>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4" name="Google Shape;3624;p53">
              <a:extLst>
                <a:ext uri="{FF2B5EF4-FFF2-40B4-BE49-F238E27FC236}">
                  <a16:creationId xmlns:a16="http://schemas.microsoft.com/office/drawing/2014/main" id="{6965EAB2-481B-8558-4DC7-E38BB5DEC53D}"/>
                </a:ext>
              </a:extLst>
            </p:cNvPr>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5" name="Google Shape;3625;p53">
              <a:extLst>
                <a:ext uri="{FF2B5EF4-FFF2-40B4-BE49-F238E27FC236}">
                  <a16:creationId xmlns:a16="http://schemas.microsoft.com/office/drawing/2014/main" id="{4E388DC2-2494-722C-FB72-5EF01FE2C5D7}"/>
                </a:ext>
              </a:extLst>
            </p:cNvPr>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6" name="Google Shape;3626;p53">
              <a:extLst>
                <a:ext uri="{FF2B5EF4-FFF2-40B4-BE49-F238E27FC236}">
                  <a16:creationId xmlns:a16="http://schemas.microsoft.com/office/drawing/2014/main" id="{2B996237-2B2C-DC9E-1AF6-C2A70467F8FB}"/>
                </a:ext>
              </a:extLst>
            </p:cNvPr>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7" name="Google Shape;3627;p53">
              <a:extLst>
                <a:ext uri="{FF2B5EF4-FFF2-40B4-BE49-F238E27FC236}">
                  <a16:creationId xmlns:a16="http://schemas.microsoft.com/office/drawing/2014/main" id="{C67BE4C3-2AA7-6D86-59DB-0B4007A41EEF}"/>
                </a:ext>
              </a:extLst>
            </p:cNvPr>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8" name="Google Shape;3628;p53">
              <a:extLst>
                <a:ext uri="{FF2B5EF4-FFF2-40B4-BE49-F238E27FC236}">
                  <a16:creationId xmlns:a16="http://schemas.microsoft.com/office/drawing/2014/main" id="{34EA2F57-7862-48E8-76C2-30AF0D76AE4C}"/>
                </a:ext>
              </a:extLst>
            </p:cNvPr>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59" name="Google Shape;3629;p53">
              <a:extLst>
                <a:ext uri="{FF2B5EF4-FFF2-40B4-BE49-F238E27FC236}">
                  <a16:creationId xmlns:a16="http://schemas.microsoft.com/office/drawing/2014/main" id="{8D974E29-7994-D33F-4DE0-7222A2CD44C0}"/>
                </a:ext>
              </a:extLst>
            </p:cNvPr>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60" name="Google Shape;3630;p53">
              <a:extLst>
                <a:ext uri="{FF2B5EF4-FFF2-40B4-BE49-F238E27FC236}">
                  <a16:creationId xmlns:a16="http://schemas.microsoft.com/office/drawing/2014/main" id="{F96AF21A-8311-D41F-986B-89E2CE44B966}"/>
                </a:ext>
              </a:extLst>
            </p:cNvPr>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grpSp>
      <p:grpSp>
        <p:nvGrpSpPr>
          <p:cNvPr id="61" name="Google Shape;3631;p53">
            <a:extLst>
              <a:ext uri="{FF2B5EF4-FFF2-40B4-BE49-F238E27FC236}">
                <a16:creationId xmlns:a16="http://schemas.microsoft.com/office/drawing/2014/main" id="{BF2B6099-CA0B-4EC8-3805-8D360A78B745}"/>
              </a:ext>
            </a:extLst>
          </p:cNvPr>
          <p:cNvGrpSpPr/>
          <p:nvPr/>
        </p:nvGrpSpPr>
        <p:grpSpPr>
          <a:xfrm>
            <a:off x="7037403" y="2702430"/>
            <a:ext cx="726923" cy="730376"/>
            <a:chOff x="5446800" y="2610525"/>
            <a:chExt cx="446425" cy="446425"/>
          </a:xfrm>
        </p:grpSpPr>
        <p:sp>
          <p:nvSpPr>
            <p:cNvPr id="62" name="Google Shape;3632;p53">
              <a:extLst>
                <a:ext uri="{FF2B5EF4-FFF2-40B4-BE49-F238E27FC236}">
                  <a16:creationId xmlns:a16="http://schemas.microsoft.com/office/drawing/2014/main" id="{7BAF33A5-AFB4-78C1-5DF0-4BBB00D1F27A}"/>
                </a:ext>
              </a:extLst>
            </p:cNvPr>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3" name="Google Shape;3633;p53">
              <a:extLst>
                <a:ext uri="{FF2B5EF4-FFF2-40B4-BE49-F238E27FC236}">
                  <a16:creationId xmlns:a16="http://schemas.microsoft.com/office/drawing/2014/main" id="{41FE453F-0EB6-2FBE-D996-8C8182F7307E}"/>
                </a:ext>
              </a:extLst>
            </p:cNvPr>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4" name="Google Shape;3634;p53">
              <a:extLst>
                <a:ext uri="{FF2B5EF4-FFF2-40B4-BE49-F238E27FC236}">
                  <a16:creationId xmlns:a16="http://schemas.microsoft.com/office/drawing/2014/main" id="{7B0CF74C-6B34-4C54-1A99-19138C71927B}"/>
                </a:ext>
              </a:extLst>
            </p:cNvPr>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5" name="Google Shape;3635;p53">
              <a:extLst>
                <a:ext uri="{FF2B5EF4-FFF2-40B4-BE49-F238E27FC236}">
                  <a16:creationId xmlns:a16="http://schemas.microsoft.com/office/drawing/2014/main" id="{B703B669-1AFC-5296-6BE6-F54587027285}"/>
                </a:ext>
              </a:extLst>
            </p:cNvPr>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6" name="Google Shape;3636;p53">
              <a:extLst>
                <a:ext uri="{FF2B5EF4-FFF2-40B4-BE49-F238E27FC236}">
                  <a16:creationId xmlns:a16="http://schemas.microsoft.com/office/drawing/2014/main" id="{795665A5-4569-89A6-2FAB-083AE5BB9F13}"/>
                </a:ext>
              </a:extLst>
            </p:cNvPr>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7" name="Google Shape;3637;p53">
              <a:extLst>
                <a:ext uri="{FF2B5EF4-FFF2-40B4-BE49-F238E27FC236}">
                  <a16:creationId xmlns:a16="http://schemas.microsoft.com/office/drawing/2014/main" id="{9D4969B0-B2BF-8273-D22C-AEEBBEA466B8}"/>
                </a:ext>
              </a:extLst>
            </p:cNvPr>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8" name="Google Shape;3638;p53">
              <a:extLst>
                <a:ext uri="{FF2B5EF4-FFF2-40B4-BE49-F238E27FC236}">
                  <a16:creationId xmlns:a16="http://schemas.microsoft.com/office/drawing/2014/main" id="{5CCD0B77-9C98-15F4-C1B2-458F963A2F57}"/>
                </a:ext>
              </a:extLst>
            </p:cNvPr>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69" name="Google Shape;3639;p53">
              <a:extLst>
                <a:ext uri="{FF2B5EF4-FFF2-40B4-BE49-F238E27FC236}">
                  <a16:creationId xmlns:a16="http://schemas.microsoft.com/office/drawing/2014/main" id="{90B22842-09A9-9F2A-E863-C951A40280D7}"/>
                </a:ext>
              </a:extLst>
            </p:cNvPr>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0" name="Google Shape;3640;p53">
              <a:extLst>
                <a:ext uri="{FF2B5EF4-FFF2-40B4-BE49-F238E27FC236}">
                  <a16:creationId xmlns:a16="http://schemas.microsoft.com/office/drawing/2014/main" id="{438FCCCD-246D-82D4-6695-C0497DF17669}"/>
                </a:ext>
              </a:extLst>
            </p:cNvPr>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1" name="Google Shape;3641;p53">
              <a:extLst>
                <a:ext uri="{FF2B5EF4-FFF2-40B4-BE49-F238E27FC236}">
                  <a16:creationId xmlns:a16="http://schemas.microsoft.com/office/drawing/2014/main" id="{11A628A1-BFDE-3B8E-442D-A127A04C7AD1}"/>
                </a:ext>
              </a:extLst>
            </p:cNvPr>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2" name="Google Shape;3642;p53">
              <a:extLst>
                <a:ext uri="{FF2B5EF4-FFF2-40B4-BE49-F238E27FC236}">
                  <a16:creationId xmlns:a16="http://schemas.microsoft.com/office/drawing/2014/main" id="{5D0B26B3-AE7B-4719-3220-61F2857AA20B}"/>
                </a:ext>
              </a:extLst>
            </p:cNvPr>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3" name="Google Shape;3643;p53">
              <a:extLst>
                <a:ext uri="{FF2B5EF4-FFF2-40B4-BE49-F238E27FC236}">
                  <a16:creationId xmlns:a16="http://schemas.microsoft.com/office/drawing/2014/main" id="{5EDF0BEE-202A-D0D4-3028-EF6216DE2859}"/>
                </a:ext>
              </a:extLst>
            </p:cNvPr>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4" name="Google Shape;3644;p53">
              <a:extLst>
                <a:ext uri="{FF2B5EF4-FFF2-40B4-BE49-F238E27FC236}">
                  <a16:creationId xmlns:a16="http://schemas.microsoft.com/office/drawing/2014/main" id="{9526BC6D-CD08-76F6-43BD-F1F72531F21C}"/>
                </a:ext>
              </a:extLst>
            </p:cNvPr>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5" name="Google Shape;3645;p53">
              <a:extLst>
                <a:ext uri="{FF2B5EF4-FFF2-40B4-BE49-F238E27FC236}">
                  <a16:creationId xmlns:a16="http://schemas.microsoft.com/office/drawing/2014/main" id="{E9960827-973C-B248-BAB9-87362EEDD2D9}"/>
                </a:ext>
              </a:extLst>
            </p:cNvPr>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6" name="Google Shape;3646;p53">
              <a:extLst>
                <a:ext uri="{FF2B5EF4-FFF2-40B4-BE49-F238E27FC236}">
                  <a16:creationId xmlns:a16="http://schemas.microsoft.com/office/drawing/2014/main" id="{CE5A14FB-B3C7-61F6-3217-C91717AADD84}"/>
                </a:ext>
              </a:extLst>
            </p:cNvPr>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7" name="Google Shape;3647;p53">
              <a:extLst>
                <a:ext uri="{FF2B5EF4-FFF2-40B4-BE49-F238E27FC236}">
                  <a16:creationId xmlns:a16="http://schemas.microsoft.com/office/drawing/2014/main" id="{C0EE8788-EF84-7C04-A617-01D8B474DC3B}"/>
                </a:ext>
              </a:extLst>
            </p:cNvPr>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78" name="Google Shape;3648;p53">
              <a:extLst>
                <a:ext uri="{FF2B5EF4-FFF2-40B4-BE49-F238E27FC236}">
                  <a16:creationId xmlns:a16="http://schemas.microsoft.com/office/drawing/2014/main" id="{9E3BFCCC-7DDD-BE2F-0029-6B8059F92623}"/>
                </a:ext>
              </a:extLst>
            </p:cNvPr>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grpSp>
      <p:grpSp>
        <p:nvGrpSpPr>
          <p:cNvPr id="79" name="Google Shape;3649;p53">
            <a:extLst>
              <a:ext uri="{FF2B5EF4-FFF2-40B4-BE49-F238E27FC236}">
                <a16:creationId xmlns:a16="http://schemas.microsoft.com/office/drawing/2014/main" id="{4D374256-AE5E-BB3D-BB23-444CA093EC0B}"/>
              </a:ext>
            </a:extLst>
          </p:cNvPr>
          <p:cNvGrpSpPr/>
          <p:nvPr/>
        </p:nvGrpSpPr>
        <p:grpSpPr>
          <a:xfrm>
            <a:off x="1876871" y="2777014"/>
            <a:ext cx="727941" cy="581208"/>
            <a:chOff x="6190825" y="2656125"/>
            <a:chExt cx="447050" cy="355250"/>
          </a:xfrm>
        </p:grpSpPr>
        <p:sp>
          <p:nvSpPr>
            <p:cNvPr id="80" name="Google Shape;3650;p53">
              <a:extLst>
                <a:ext uri="{FF2B5EF4-FFF2-40B4-BE49-F238E27FC236}">
                  <a16:creationId xmlns:a16="http://schemas.microsoft.com/office/drawing/2014/main" id="{91D2C2B6-5683-C072-5231-8E41F8159DF0}"/>
                </a:ext>
              </a:extLst>
            </p:cNvPr>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rgbClr val="71BDDA"/>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1" name="Google Shape;3651;p53">
              <a:extLst>
                <a:ext uri="{FF2B5EF4-FFF2-40B4-BE49-F238E27FC236}">
                  <a16:creationId xmlns:a16="http://schemas.microsoft.com/office/drawing/2014/main" id="{F2CA616D-F7D3-F2C3-6011-4FFD8800C499}"/>
                </a:ext>
              </a:extLst>
            </p:cNvPr>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rgbClr val="71BDDA"/>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2" name="Google Shape;3652;p53">
              <a:extLst>
                <a:ext uri="{FF2B5EF4-FFF2-40B4-BE49-F238E27FC236}">
                  <a16:creationId xmlns:a16="http://schemas.microsoft.com/office/drawing/2014/main" id="{F5E4758A-9043-6D2E-5E45-08CB79AC1D9F}"/>
                </a:ext>
              </a:extLst>
            </p:cNvPr>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3" name="Google Shape;3653;p53">
              <a:extLst>
                <a:ext uri="{FF2B5EF4-FFF2-40B4-BE49-F238E27FC236}">
                  <a16:creationId xmlns:a16="http://schemas.microsoft.com/office/drawing/2014/main" id="{C713560E-15D1-AD09-5000-ECB518F38623}"/>
                </a:ext>
              </a:extLst>
            </p:cNvPr>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4" name="Google Shape;3654;p53">
              <a:extLst>
                <a:ext uri="{FF2B5EF4-FFF2-40B4-BE49-F238E27FC236}">
                  <a16:creationId xmlns:a16="http://schemas.microsoft.com/office/drawing/2014/main" id="{74D18692-EE1F-9C83-45F3-AA37D7485B86}"/>
                </a:ext>
              </a:extLst>
            </p:cNvPr>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5" name="Google Shape;3655;p53">
              <a:extLst>
                <a:ext uri="{FF2B5EF4-FFF2-40B4-BE49-F238E27FC236}">
                  <a16:creationId xmlns:a16="http://schemas.microsoft.com/office/drawing/2014/main" id="{E8D403EC-FA09-CC91-0591-928A980CF592}"/>
                </a:ext>
              </a:extLst>
            </p:cNvPr>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6" name="Google Shape;3656;p53">
              <a:extLst>
                <a:ext uri="{FF2B5EF4-FFF2-40B4-BE49-F238E27FC236}">
                  <a16:creationId xmlns:a16="http://schemas.microsoft.com/office/drawing/2014/main" id="{9D2505CD-B6DC-BDFF-5069-0550835902FC}"/>
                </a:ext>
              </a:extLst>
            </p:cNvPr>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7" name="Google Shape;3657;p53">
              <a:extLst>
                <a:ext uri="{FF2B5EF4-FFF2-40B4-BE49-F238E27FC236}">
                  <a16:creationId xmlns:a16="http://schemas.microsoft.com/office/drawing/2014/main" id="{E7340C4B-255E-E5EA-8023-BB8E30003A9C}"/>
                </a:ext>
              </a:extLst>
            </p:cNvPr>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8" name="Google Shape;3658;p53">
              <a:extLst>
                <a:ext uri="{FF2B5EF4-FFF2-40B4-BE49-F238E27FC236}">
                  <a16:creationId xmlns:a16="http://schemas.microsoft.com/office/drawing/2014/main" id="{63074111-B246-1248-5389-9EF5F7CD62E5}"/>
                </a:ext>
              </a:extLst>
            </p:cNvPr>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89" name="Google Shape;3659;p53">
              <a:extLst>
                <a:ext uri="{FF2B5EF4-FFF2-40B4-BE49-F238E27FC236}">
                  <a16:creationId xmlns:a16="http://schemas.microsoft.com/office/drawing/2014/main" id="{ECAE08F6-AEB1-CB11-2F9C-EBDF0BB663ED}"/>
                </a:ext>
              </a:extLst>
            </p:cNvPr>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0" name="Google Shape;3660;p53">
              <a:extLst>
                <a:ext uri="{FF2B5EF4-FFF2-40B4-BE49-F238E27FC236}">
                  <a16:creationId xmlns:a16="http://schemas.microsoft.com/office/drawing/2014/main" id="{EEE6A8F5-902B-3662-6F1F-DFBD388E019F}"/>
                </a:ext>
              </a:extLst>
            </p:cNvPr>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1" name="Google Shape;3661;p53">
              <a:extLst>
                <a:ext uri="{FF2B5EF4-FFF2-40B4-BE49-F238E27FC236}">
                  <a16:creationId xmlns:a16="http://schemas.microsoft.com/office/drawing/2014/main" id="{D609514F-3585-5EC3-9499-A8C482DCD4E4}"/>
                </a:ext>
              </a:extLst>
            </p:cNvPr>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2" name="Google Shape;3662;p53">
              <a:extLst>
                <a:ext uri="{FF2B5EF4-FFF2-40B4-BE49-F238E27FC236}">
                  <a16:creationId xmlns:a16="http://schemas.microsoft.com/office/drawing/2014/main" id="{67F0AA88-4683-4C32-4556-5896A93F2A69}"/>
                </a:ext>
              </a:extLst>
            </p:cNvPr>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3" name="Google Shape;3663;p53">
              <a:extLst>
                <a:ext uri="{FF2B5EF4-FFF2-40B4-BE49-F238E27FC236}">
                  <a16:creationId xmlns:a16="http://schemas.microsoft.com/office/drawing/2014/main" id="{3C76E1DF-D1B2-796E-C90D-8F282B6D0996}"/>
                </a:ext>
              </a:extLst>
            </p:cNvPr>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4" name="Google Shape;3664;p53">
              <a:extLst>
                <a:ext uri="{FF2B5EF4-FFF2-40B4-BE49-F238E27FC236}">
                  <a16:creationId xmlns:a16="http://schemas.microsoft.com/office/drawing/2014/main" id="{C6D8AFDA-F255-5251-5078-C19166DCC658}"/>
                </a:ext>
              </a:extLst>
            </p:cNvPr>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5" name="Google Shape;3665;p53">
              <a:extLst>
                <a:ext uri="{FF2B5EF4-FFF2-40B4-BE49-F238E27FC236}">
                  <a16:creationId xmlns:a16="http://schemas.microsoft.com/office/drawing/2014/main" id="{858C2DFD-1A7D-7169-15C4-D878536A5795}"/>
                </a:ext>
              </a:extLst>
            </p:cNvPr>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6" name="Google Shape;3666;p53">
              <a:extLst>
                <a:ext uri="{FF2B5EF4-FFF2-40B4-BE49-F238E27FC236}">
                  <a16:creationId xmlns:a16="http://schemas.microsoft.com/office/drawing/2014/main" id="{86A99C74-0FDC-F29B-28EB-BA51DC189C75}"/>
                </a:ext>
              </a:extLst>
            </p:cNvPr>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sp>
          <p:nvSpPr>
            <p:cNvPr id="97" name="Google Shape;3667;p53">
              <a:extLst>
                <a:ext uri="{FF2B5EF4-FFF2-40B4-BE49-F238E27FC236}">
                  <a16:creationId xmlns:a16="http://schemas.microsoft.com/office/drawing/2014/main" id="{05C5B775-17AC-EE85-E79C-8B2A57C5EB8F}"/>
                </a:ext>
              </a:extLst>
            </p:cNvPr>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Arial"/>
                <a:cs typeface="Arial"/>
                <a:sym typeface="Arial"/>
              </a:endParaRPr>
            </a:p>
          </p:txBody>
        </p:sp>
      </p:grpSp>
      <p:grpSp>
        <p:nvGrpSpPr>
          <p:cNvPr id="98" name="Google Shape;3668;p53">
            <a:extLst>
              <a:ext uri="{FF2B5EF4-FFF2-40B4-BE49-F238E27FC236}">
                <a16:creationId xmlns:a16="http://schemas.microsoft.com/office/drawing/2014/main" id="{8EF50673-DAD7-9AC8-3BDF-6EF1519DF3DB}"/>
              </a:ext>
            </a:extLst>
          </p:cNvPr>
          <p:cNvGrpSpPr/>
          <p:nvPr/>
        </p:nvGrpSpPr>
        <p:grpSpPr>
          <a:xfrm>
            <a:off x="9690557" y="2701917"/>
            <a:ext cx="548582" cy="731398"/>
            <a:chOff x="6245900" y="3310850"/>
            <a:chExt cx="336900" cy="447050"/>
          </a:xfrm>
        </p:grpSpPr>
        <p:sp>
          <p:nvSpPr>
            <p:cNvPr id="99" name="Google Shape;3669;p53">
              <a:extLst>
                <a:ext uri="{FF2B5EF4-FFF2-40B4-BE49-F238E27FC236}">
                  <a16:creationId xmlns:a16="http://schemas.microsoft.com/office/drawing/2014/main" id="{9854A229-AF83-CC16-92DB-193267B5D82F}"/>
                </a:ext>
              </a:extLst>
            </p:cNvPr>
            <p:cNvSpPr/>
            <p:nvPr/>
          </p:nvSpPr>
          <p:spPr>
            <a:xfrm>
              <a:off x="6255400" y="3317800"/>
              <a:ext cx="320425" cy="429975"/>
            </a:xfrm>
            <a:custGeom>
              <a:avLst/>
              <a:gdLst/>
              <a:ahLst/>
              <a:cxnLst/>
              <a:rect l="l" t="t" r="r" b="b"/>
              <a:pathLst>
                <a:path w="12817" h="17199" extrusionOk="0">
                  <a:moveTo>
                    <a:pt x="456" y="1"/>
                  </a:moveTo>
                  <a:lnTo>
                    <a:pt x="330" y="77"/>
                  </a:lnTo>
                  <a:lnTo>
                    <a:pt x="229" y="153"/>
                  </a:lnTo>
                  <a:lnTo>
                    <a:pt x="153" y="254"/>
                  </a:lnTo>
                  <a:lnTo>
                    <a:pt x="77" y="355"/>
                  </a:lnTo>
                  <a:lnTo>
                    <a:pt x="26" y="507"/>
                  </a:lnTo>
                  <a:lnTo>
                    <a:pt x="1" y="634"/>
                  </a:lnTo>
                  <a:lnTo>
                    <a:pt x="1" y="786"/>
                  </a:lnTo>
                  <a:lnTo>
                    <a:pt x="178" y="16489"/>
                  </a:lnTo>
                  <a:lnTo>
                    <a:pt x="203" y="16641"/>
                  </a:lnTo>
                  <a:lnTo>
                    <a:pt x="229" y="16768"/>
                  </a:lnTo>
                  <a:lnTo>
                    <a:pt x="305" y="16895"/>
                  </a:lnTo>
                  <a:lnTo>
                    <a:pt x="380" y="16996"/>
                  </a:lnTo>
                  <a:lnTo>
                    <a:pt x="482" y="17072"/>
                  </a:lnTo>
                  <a:lnTo>
                    <a:pt x="608" y="17148"/>
                  </a:lnTo>
                  <a:lnTo>
                    <a:pt x="735" y="17173"/>
                  </a:lnTo>
                  <a:lnTo>
                    <a:pt x="887" y="17198"/>
                  </a:lnTo>
                  <a:lnTo>
                    <a:pt x="11854" y="17198"/>
                  </a:lnTo>
                  <a:lnTo>
                    <a:pt x="12158" y="17173"/>
                  </a:lnTo>
                  <a:lnTo>
                    <a:pt x="12335" y="17148"/>
                  </a:lnTo>
                  <a:lnTo>
                    <a:pt x="12487" y="17097"/>
                  </a:lnTo>
                  <a:lnTo>
                    <a:pt x="12614" y="17021"/>
                  </a:lnTo>
                  <a:lnTo>
                    <a:pt x="12715" y="16945"/>
                  </a:lnTo>
                  <a:lnTo>
                    <a:pt x="12791" y="16844"/>
                  </a:lnTo>
                  <a:lnTo>
                    <a:pt x="12817" y="16692"/>
                  </a:lnTo>
                  <a:lnTo>
                    <a:pt x="12817" y="685"/>
                  </a:lnTo>
                  <a:lnTo>
                    <a:pt x="12817" y="558"/>
                  </a:lnTo>
                  <a:lnTo>
                    <a:pt x="12766" y="431"/>
                  </a:lnTo>
                  <a:lnTo>
                    <a:pt x="12715" y="305"/>
                  </a:lnTo>
                  <a:lnTo>
                    <a:pt x="12614" y="203"/>
                  </a:lnTo>
                  <a:lnTo>
                    <a:pt x="12513" y="102"/>
                  </a:lnTo>
                  <a:lnTo>
                    <a:pt x="12411" y="52"/>
                  </a:lnTo>
                  <a:lnTo>
                    <a:pt x="12259"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0" name="Google Shape;3670;p53">
              <a:extLst>
                <a:ext uri="{FF2B5EF4-FFF2-40B4-BE49-F238E27FC236}">
                  <a16:creationId xmlns:a16="http://schemas.microsoft.com/office/drawing/2014/main" id="{E2D06FE7-C8EF-1B90-D597-7E8A2D7FD1D6}"/>
                </a:ext>
              </a:extLst>
            </p:cNvPr>
            <p:cNvSpPr/>
            <p:nvPr/>
          </p:nvSpPr>
          <p:spPr>
            <a:xfrm>
              <a:off x="6252225" y="3317800"/>
              <a:ext cx="323600" cy="435050"/>
            </a:xfrm>
            <a:custGeom>
              <a:avLst/>
              <a:gdLst/>
              <a:ahLst/>
              <a:cxnLst/>
              <a:rect l="l" t="t" r="r" b="b"/>
              <a:pathLst>
                <a:path w="12944" h="17402" extrusionOk="0">
                  <a:moveTo>
                    <a:pt x="558" y="1"/>
                  </a:moveTo>
                  <a:lnTo>
                    <a:pt x="432" y="52"/>
                  </a:lnTo>
                  <a:lnTo>
                    <a:pt x="330" y="102"/>
                  </a:lnTo>
                  <a:lnTo>
                    <a:pt x="204" y="203"/>
                  </a:lnTo>
                  <a:lnTo>
                    <a:pt x="128" y="305"/>
                  </a:lnTo>
                  <a:lnTo>
                    <a:pt x="77" y="431"/>
                  </a:lnTo>
                  <a:lnTo>
                    <a:pt x="26" y="558"/>
                  </a:lnTo>
                  <a:lnTo>
                    <a:pt x="1" y="685"/>
                  </a:lnTo>
                  <a:lnTo>
                    <a:pt x="1" y="16692"/>
                  </a:lnTo>
                  <a:lnTo>
                    <a:pt x="26" y="16844"/>
                  </a:lnTo>
                  <a:lnTo>
                    <a:pt x="77" y="16970"/>
                  </a:lnTo>
                  <a:lnTo>
                    <a:pt x="128" y="17097"/>
                  </a:lnTo>
                  <a:lnTo>
                    <a:pt x="204" y="17198"/>
                  </a:lnTo>
                  <a:lnTo>
                    <a:pt x="330" y="17274"/>
                  </a:lnTo>
                  <a:lnTo>
                    <a:pt x="432" y="17350"/>
                  </a:lnTo>
                  <a:lnTo>
                    <a:pt x="558" y="17376"/>
                  </a:lnTo>
                  <a:lnTo>
                    <a:pt x="710" y="17401"/>
                  </a:lnTo>
                  <a:lnTo>
                    <a:pt x="12260" y="17401"/>
                  </a:lnTo>
                  <a:lnTo>
                    <a:pt x="12386" y="17376"/>
                  </a:lnTo>
                  <a:lnTo>
                    <a:pt x="12538" y="17350"/>
                  </a:lnTo>
                  <a:lnTo>
                    <a:pt x="12640" y="17274"/>
                  </a:lnTo>
                  <a:lnTo>
                    <a:pt x="12741" y="17198"/>
                  </a:lnTo>
                  <a:lnTo>
                    <a:pt x="12842" y="17097"/>
                  </a:lnTo>
                  <a:lnTo>
                    <a:pt x="12893" y="16970"/>
                  </a:lnTo>
                  <a:lnTo>
                    <a:pt x="12944" y="16844"/>
                  </a:lnTo>
                  <a:lnTo>
                    <a:pt x="12944" y="16692"/>
                  </a:lnTo>
                  <a:lnTo>
                    <a:pt x="1065" y="16692"/>
                  </a:lnTo>
                  <a:lnTo>
                    <a:pt x="913" y="16667"/>
                  </a:lnTo>
                  <a:lnTo>
                    <a:pt x="811" y="16591"/>
                  </a:lnTo>
                  <a:lnTo>
                    <a:pt x="735" y="16489"/>
                  </a:lnTo>
                  <a:lnTo>
                    <a:pt x="710" y="16363"/>
                  </a:lnTo>
                  <a:lnTo>
                    <a:pt x="710"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1" name="Google Shape;3671;p53">
              <a:extLst>
                <a:ext uri="{FF2B5EF4-FFF2-40B4-BE49-F238E27FC236}">
                  <a16:creationId xmlns:a16="http://schemas.microsoft.com/office/drawing/2014/main" id="{01663C8C-314D-FE30-B943-1934DE9B51AF}"/>
                </a:ext>
              </a:extLst>
            </p:cNvPr>
            <p:cNvSpPr/>
            <p:nvPr/>
          </p:nvSpPr>
          <p:spPr>
            <a:xfrm>
              <a:off x="6317450" y="3348200"/>
              <a:ext cx="197600" cy="29150"/>
            </a:xfrm>
            <a:custGeom>
              <a:avLst/>
              <a:gdLst/>
              <a:ahLst/>
              <a:cxnLst/>
              <a:rect l="l" t="t" r="r" b="b"/>
              <a:pathLst>
                <a:path w="7904" h="1166" extrusionOk="0">
                  <a:moveTo>
                    <a:pt x="406" y="1"/>
                  </a:moveTo>
                  <a:lnTo>
                    <a:pt x="178" y="51"/>
                  </a:lnTo>
                  <a:lnTo>
                    <a:pt x="102" y="77"/>
                  </a:lnTo>
                  <a:lnTo>
                    <a:pt x="51" y="102"/>
                  </a:lnTo>
                  <a:lnTo>
                    <a:pt x="26" y="153"/>
                  </a:lnTo>
                  <a:lnTo>
                    <a:pt x="1" y="203"/>
                  </a:lnTo>
                  <a:lnTo>
                    <a:pt x="1" y="355"/>
                  </a:lnTo>
                  <a:lnTo>
                    <a:pt x="1" y="507"/>
                  </a:lnTo>
                  <a:lnTo>
                    <a:pt x="51" y="836"/>
                  </a:lnTo>
                  <a:lnTo>
                    <a:pt x="77" y="963"/>
                  </a:lnTo>
                  <a:lnTo>
                    <a:pt x="153" y="1064"/>
                  </a:lnTo>
                  <a:lnTo>
                    <a:pt x="254" y="1140"/>
                  </a:lnTo>
                  <a:lnTo>
                    <a:pt x="406" y="1166"/>
                  </a:lnTo>
                  <a:lnTo>
                    <a:pt x="7245" y="1115"/>
                  </a:lnTo>
                  <a:lnTo>
                    <a:pt x="7523" y="1115"/>
                  </a:lnTo>
                  <a:lnTo>
                    <a:pt x="7599" y="1090"/>
                  </a:lnTo>
                  <a:lnTo>
                    <a:pt x="7650" y="1064"/>
                  </a:lnTo>
                  <a:lnTo>
                    <a:pt x="7675" y="1039"/>
                  </a:lnTo>
                  <a:lnTo>
                    <a:pt x="7675" y="963"/>
                  </a:lnTo>
                  <a:lnTo>
                    <a:pt x="7903" y="760"/>
                  </a:lnTo>
                  <a:lnTo>
                    <a:pt x="7903" y="355"/>
                  </a:lnTo>
                  <a:lnTo>
                    <a:pt x="7878" y="203"/>
                  </a:lnTo>
                  <a:lnTo>
                    <a:pt x="7802" y="102"/>
                  </a:lnTo>
                  <a:lnTo>
                    <a:pt x="7700" y="26"/>
                  </a:lnTo>
                  <a:lnTo>
                    <a:pt x="7548"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2" name="Google Shape;3672;p53">
              <a:extLst>
                <a:ext uri="{FF2B5EF4-FFF2-40B4-BE49-F238E27FC236}">
                  <a16:creationId xmlns:a16="http://schemas.microsoft.com/office/drawing/2014/main" id="{6E7308D6-B629-E6FC-FF22-559E3A3010EE}"/>
                </a:ext>
              </a:extLst>
            </p:cNvPr>
            <p:cNvSpPr/>
            <p:nvPr/>
          </p:nvSpPr>
          <p:spPr>
            <a:xfrm>
              <a:off x="6313650" y="3348200"/>
              <a:ext cx="201400" cy="32950"/>
            </a:xfrm>
            <a:custGeom>
              <a:avLst/>
              <a:gdLst/>
              <a:ahLst/>
              <a:cxnLst/>
              <a:rect l="l" t="t" r="r" b="b"/>
              <a:pathLst>
                <a:path w="8056" h="1318" extrusionOk="0">
                  <a:moveTo>
                    <a:pt x="355" y="1"/>
                  </a:moveTo>
                  <a:lnTo>
                    <a:pt x="203" y="26"/>
                  </a:lnTo>
                  <a:lnTo>
                    <a:pt x="102" y="102"/>
                  </a:lnTo>
                  <a:lnTo>
                    <a:pt x="26" y="203"/>
                  </a:lnTo>
                  <a:lnTo>
                    <a:pt x="1" y="355"/>
                  </a:lnTo>
                  <a:lnTo>
                    <a:pt x="1" y="963"/>
                  </a:lnTo>
                  <a:lnTo>
                    <a:pt x="26" y="1115"/>
                  </a:lnTo>
                  <a:lnTo>
                    <a:pt x="102" y="1216"/>
                  </a:lnTo>
                  <a:lnTo>
                    <a:pt x="203" y="1292"/>
                  </a:lnTo>
                  <a:lnTo>
                    <a:pt x="355" y="1318"/>
                  </a:lnTo>
                  <a:lnTo>
                    <a:pt x="7700" y="1318"/>
                  </a:lnTo>
                  <a:lnTo>
                    <a:pt x="7852" y="1292"/>
                  </a:lnTo>
                  <a:lnTo>
                    <a:pt x="7954" y="1216"/>
                  </a:lnTo>
                  <a:lnTo>
                    <a:pt x="8030" y="1115"/>
                  </a:lnTo>
                  <a:lnTo>
                    <a:pt x="8055" y="963"/>
                  </a:lnTo>
                  <a:lnTo>
                    <a:pt x="8055" y="760"/>
                  </a:lnTo>
                  <a:lnTo>
                    <a:pt x="761" y="760"/>
                  </a:lnTo>
                  <a:lnTo>
                    <a:pt x="685" y="735"/>
                  </a:lnTo>
                  <a:lnTo>
                    <a:pt x="609" y="710"/>
                  </a:lnTo>
                  <a:lnTo>
                    <a:pt x="558" y="634"/>
                  </a:lnTo>
                  <a:lnTo>
                    <a:pt x="558" y="558"/>
                  </a:lnTo>
                  <a:lnTo>
                    <a:pt x="558"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3" name="Google Shape;3673;p53">
              <a:extLst>
                <a:ext uri="{FF2B5EF4-FFF2-40B4-BE49-F238E27FC236}">
                  <a16:creationId xmlns:a16="http://schemas.microsoft.com/office/drawing/2014/main" id="{736FF205-228E-0D47-23F8-783A34742FF7}"/>
                </a:ext>
              </a:extLst>
            </p:cNvPr>
            <p:cNvSpPr/>
            <p:nvPr/>
          </p:nvSpPr>
          <p:spPr>
            <a:xfrm>
              <a:off x="6292750" y="3412150"/>
              <a:ext cx="60825" cy="60825"/>
            </a:xfrm>
            <a:custGeom>
              <a:avLst/>
              <a:gdLst/>
              <a:ahLst/>
              <a:cxnLst/>
              <a:rect l="l" t="t" r="r" b="b"/>
              <a:pathLst>
                <a:path w="2433" h="2433" extrusionOk="0">
                  <a:moveTo>
                    <a:pt x="330" y="1"/>
                  </a:moveTo>
                  <a:lnTo>
                    <a:pt x="204" y="26"/>
                  </a:lnTo>
                  <a:lnTo>
                    <a:pt x="102" y="102"/>
                  </a:lnTo>
                  <a:lnTo>
                    <a:pt x="26" y="203"/>
                  </a:lnTo>
                  <a:lnTo>
                    <a:pt x="1" y="330"/>
                  </a:lnTo>
                  <a:lnTo>
                    <a:pt x="1" y="2078"/>
                  </a:lnTo>
                  <a:lnTo>
                    <a:pt x="26" y="2230"/>
                  </a:lnTo>
                  <a:lnTo>
                    <a:pt x="102" y="2331"/>
                  </a:lnTo>
                  <a:lnTo>
                    <a:pt x="204" y="2407"/>
                  </a:lnTo>
                  <a:lnTo>
                    <a:pt x="330" y="2432"/>
                  </a:lnTo>
                  <a:lnTo>
                    <a:pt x="2078" y="2432"/>
                  </a:lnTo>
                  <a:lnTo>
                    <a:pt x="2230" y="2407"/>
                  </a:lnTo>
                  <a:lnTo>
                    <a:pt x="2331" y="2331"/>
                  </a:lnTo>
                  <a:lnTo>
                    <a:pt x="2407" y="2230"/>
                  </a:lnTo>
                  <a:lnTo>
                    <a:pt x="2432" y="2078"/>
                  </a:lnTo>
                  <a:lnTo>
                    <a:pt x="2432" y="330"/>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4" name="Google Shape;3674;p53">
              <a:extLst>
                <a:ext uri="{FF2B5EF4-FFF2-40B4-BE49-F238E27FC236}">
                  <a16:creationId xmlns:a16="http://schemas.microsoft.com/office/drawing/2014/main" id="{55BB2AD9-F02B-79DE-B14C-6CCA0C4323A9}"/>
                </a:ext>
              </a:extLst>
            </p:cNvPr>
            <p:cNvSpPr/>
            <p:nvPr/>
          </p:nvSpPr>
          <p:spPr>
            <a:xfrm>
              <a:off x="6292750" y="3498900"/>
              <a:ext cx="60825" cy="61450"/>
            </a:xfrm>
            <a:custGeom>
              <a:avLst/>
              <a:gdLst/>
              <a:ahLst/>
              <a:cxnLst/>
              <a:rect l="l" t="t" r="r" b="b"/>
              <a:pathLst>
                <a:path w="2433" h="2458" extrusionOk="0">
                  <a:moveTo>
                    <a:pt x="330" y="1"/>
                  </a:moveTo>
                  <a:lnTo>
                    <a:pt x="204" y="26"/>
                  </a:lnTo>
                  <a:lnTo>
                    <a:pt x="102" y="102"/>
                  </a:lnTo>
                  <a:lnTo>
                    <a:pt x="26" y="229"/>
                  </a:lnTo>
                  <a:lnTo>
                    <a:pt x="1" y="355"/>
                  </a:lnTo>
                  <a:lnTo>
                    <a:pt x="1" y="2103"/>
                  </a:lnTo>
                  <a:lnTo>
                    <a:pt x="26" y="2229"/>
                  </a:lnTo>
                  <a:lnTo>
                    <a:pt x="102" y="2356"/>
                  </a:lnTo>
                  <a:lnTo>
                    <a:pt x="204" y="2432"/>
                  </a:lnTo>
                  <a:lnTo>
                    <a:pt x="330" y="2457"/>
                  </a:lnTo>
                  <a:lnTo>
                    <a:pt x="2078" y="2457"/>
                  </a:lnTo>
                  <a:lnTo>
                    <a:pt x="2230" y="2432"/>
                  </a:lnTo>
                  <a:lnTo>
                    <a:pt x="2331" y="2356"/>
                  </a:lnTo>
                  <a:lnTo>
                    <a:pt x="2407" y="2229"/>
                  </a:lnTo>
                  <a:lnTo>
                    <a:pt x="2432" y="2103"/>
                  </a:lnTo>
                  <a:lnTo>
                    <a:pt x="2432" y="355"/>
                  </a:lnTo>
                  <a:lnTo>
                    <a:pt x="2407" y="229"/>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5" name="Google Shape;3675;p53">
              <a:extLst>
                <a:ext uri="{FF2B5EF4-FFF2-40B4-BE49-F238E27FC236}">
                  <a16:creationId xmlns:a16="http://schemas.microsoft.com/office/drawing/2014/main" id="{9860A4F6-BF34-8642-9CD8-BF49D9FC85DB}"/>
                </a:ext>
              </a:extLst>
            </p:cNvPr>
            <p:cNvSpPr/>
            <p:nvPr/>
          </p:nvSpPr>
          <p:spPr>
            <a:xfrm>
              <a:off x="6292750" y="3586275"/>
              <a:ext cx="60825" cy="60825"/>
            </a:xfrm>
            <a:custGeom>
              <a:avLst/>
              <a:gdLst/>
              <a:ahLst/>
              <a:cxnLst/>
              <a:rect l="l" t="t" r="r" b="b"/>
              <a:pathLst>
                <a:path w="2433" h="2433" extrusionOk="0">
                  <a:moveTo>
                    <a:pt x="330" y="1"/>
                  </a:moveTo>
                  <a:lnTo>
                    <a:pt x="204" y="26"/>
                  </a:lnTo>
                  <a:lnTo>
                    <a:pt x="102" y="102"/>
                  </a:lnTo>
                  <a:lnTo>
                    <a:pt x="26" y="203"/>
                  </a:lnTo>
                  <a:lnTo>
                    <a:pt x="1" y="355"/>
                  </a:lnTo>
                  <a:lnTo>
                    <a:pt x="1" y="2103"/>
                  </a:lnTo>
                  <a:lnTo>
                    <a:pt x="26" y="2230"/>
                  </a:lnTo>
                  <a:lnTo>
                    <a:pt x="102" y="2331"/>
                  </a:lnTo>
                  <a:lnTo>
                    <a:pt x="204" y="2407"/>
                  </a:lnTo>
                  <a:lnTo>
                    <a:pt x="330" y="2432"/>
                  </a:lnTo>
                  <a:lnTo>
                    <a:pt x="2078" y="2432"/>
                  </a:lnTo>
                  <a:lnTo>
                    <a:pt x="2230" y="2407"/>
                  </a:lnTo>
                  <a:lnTo>
                    <a:pt x="2331" y="2331"/>
                  </a:lnTo>
                  <a:lnTo>
                    <a:pt x="2407" y="2230"/>
                  </a:lnTo>
                  <a:lnTo>
                    <a:pt x="2432" y="2103"/>
                  </a:lnTo>
                  <a:lnTo>
                    <a:pt x="2432" y="355"/>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6" name="Google Shape;3676;p53">
              <a:extLst>
                <a:ext uri="{FF2B5EF4-FFF2-40B4-BE49-F238E27FC236}">
                  <a16:creationId xmlns:a16="http://schemas.microsoft.com/office/drawing/2014/main" id="{A28E260C-5CCC-5C0D-64D4-FA980C635460}"/>
                </a:ext>
              </a:extLst>
            </p:cNvPr>
            <p:cNvSpPr/>
            <p:nvPr/>
          </p:nvSpPr>
          <p:spPr>
            <a:xfrm>
              <a:off x="6245900" y="3310850"/>
              <a:ext cx="336900" cy="447050"/>
            </a:xfrm>
            <a:custGeom>
              <a:avLst/>
              <a:gdLst/>
              <a:ahLst/>
              <a:cxnLst/>
              <a:rect l="l" t="t" r="r" b="b"/>
              <a:pathLst>
                <a:path w="13476" h="17882" extrusionOk="0">
                  <a:moveTo>
                    <a:pt x="963" y="0"/>
                  </a:moveTo>
                  <a:lnTo>
                    <a:pt x="760" y="26"/>
                  </a:lnTo>
                  <a:lnTo>
                    <a:pt x="583" y="76"/>
                  </a:lnTo>
                  <a:lnTo>
                    <a:pt x="431" y="178"/>
                  </a:lnTo>
                  <a:lnTo>
                    <a:pt x="279" y="304"/>
                  </a:lnTo>
                  <a:lnTo>
                    <a:pt x="153" y="431"/>
                  </a:lnTo>
                  <a:lnTo>
                    <a:pt x="77" y="608"/>
                  </a:lnTo>
                  <a:lnTo>
                    <a:pt x="26" y="785"/>
                  </a:lnTo>
                  <a:lnTo>
                    <a:pt x="1" y="963"/>
                  </a:lnTo>
                  <a:lnTo>
                    <a:pt x="1" y="16919"/>
                  </a:lnTo>
                  <a:lnTo>
                    <a:pt x="26" y="17097"/>
                  </a:lnTo>
                  <a:lnTo>
                    <a:pt x="77" y="17299"/>
                  </a:lnTo>
                  <a:lnTo>
                    <a:pt x="153" y="17451"/>
                  </a:lnTo>
                  <a:lnTo>
                    <a:pt x="279" y="17603"/>
                  </a:lnTo>
                  <a:lnTo>
                    <a:pt x="431" y="17704"/>
                  </a:lnTo>
                  <a:lnTo>
                    <a:pt x="583" y="17806"/>
                  </a:lnTo>
                  <a:lnTo>
                    <a:pt x="760" y="17856"/>
                  </a:lnTo>
                  <a:lnTo>
                    <a:pt x="963" y="17882"/>
                  </a:lnTo>
                  <a:lnTo>
                    <a:pt x="12513" y="17882"/>
                  </a:lnTo>
                  <a:lnTo>
                    <a:pt x="12715" y="17856"/>
                  </a:lnTo>
                  <a:lnTo>
                    <a:pt x="12893" y="17806"/>
                  </a:lnTo>
                  <a:lnTo>
                    <a:pt x="13045" y="17704"/>
                  </a:lnTo>
                  <a:lnTo>
                    <a:pt x="13197" y="17603"/>
                  </a:lnTo>
                  <a:lnTo>
                    <a:pt x="13298" y="17451"/>
                  </a:lnTo>
                  <a:lnTo>
                    <a:pt x="13399" y="17299"/>
                  </a:lnTo>
                  <a:lnTo>
                    <a:pt x="13450" y="17097"/>
                  </a:lnTo>
                  <a:lnTo>
                    <a:pt x="13475" y="16919"/>
                  </a:lnTo>
                  <a:lnTo>
                    <a:pt x="13475" y="9979"/>
                  </a:lnTo>
                  <a:lnTo>
                    <a:pt x="13450" y="9878"/>
                  </a:lnTo>
                  <a:lnTo>
                    <a:pt x="13399" y="9802"/>
                  </a:lnTo>
                  <a:lnTo>
                    <a:pt x="13298" y="9751"/>
                  </a:lnTo>
                  <a:lnTo>
                    <a:pt x="13197" y="9726"/>
                  </a:lnTo>
                  <a:lnTo>
                    <a:pt x="13095" y="9751"/>
                  </a:lnTo>
                  <a:lnTo>
                    <a:pt x="13019" y="9802"/>
                  </a:lnTo>
                  <a:lnTo>
                    <a:pt x="12969" y="9878"/>
                  </a:lnTo>
                  <a:lnTo>
                    <a:pt x="12943" y="9979"/>
                  </a:lnTo>
                  <a:lnTo>
                    <a:pt x="12943" y="16919"/>
                  </a:lnTo>
                  <a:lnTo>
                    <a:pt x="12943" y="16995"/>
                  </a:lnTo>
                  <a:lnTo>
                    <a:pt x="12918" y="17097"/>
                  </a:lnTo>
                  <a:lnTo>
                    <a:pt x="12867" y="17147"/>
                  </a:lnTo>
                  <a:lnTo>
                    <a:pt x="12817" y="17223"/>
                  </a:lnTo>
                  <a:lnTo>
                    <a:pt x="12766" y="17274"/>
                  </a:lnTo>
                  <a:lnTo>
                    <a:pt x="12690" y="17324"/>
                  </a:lnTo>
                  <a:lnTo>
                    <a:pt x="12589" y="17350"/>
                  </a:lnTo>
                  <a:lnTo>
                    <a:pt x="862" y="17350"/>
                  </a:lnTo>
                  <a:lnTo>
                    <a:pt x="786" y="17324"/>
                  </a:lnTo>
                  <a:lnTo>
                    <a:pt x="710" y="17274"/>
                  </a:lnTo>
                  <a:lnTo>
                    <a:pt x="659" y="17223"/>
                  </a:lnTo>
                  <a:lnTo>
                    <a:pt x="609" y="17147"/>
                  </a:lnTo>
                  <a:lnTo>
                    <a:pt x="558" y="17097"/>
                  </a:lnTo>
                  <a:lnTo>
                    <a:pt x="533" y="16995"/>
                  </a:lnTo>
                  <a:lnTo>
                    <a:pt x="533" y="16919"/>
                  </a:lnTo>
                  <a:lnTo>
                    <a:pt x="533" y="963"/>
                  </a:lnTo>
                  <a:lnTo>
                    <a:pt x="533" y="887"/>
                  </a:lnTo>
                  <a:lnTo>
                    <a:pt x="558" y="811"/>
                  </a:lnTo>
                  <a:lnTo>
                    <a:pt x="609" y="735"/>
                  </a:lnTo>
                  <a:lnTo>
                    <a:pt x="659" y="659"/>
                  </a:lnTo>
                  <a:lnTo>
                    <a:pt x="710" y="608"/>
                  </a:lnTo>
                  <a:lnTo>
                    <a:pt x="786" y="557"/>
                  </a:lnTo>
                  <a:lnTo>
                    <a:pt x="862" y="532"/>
                  </a:lnTo>
                  <a:lnTo>
                    <a:pt x="2128" y="532"/>
                  </a:lnTo>
                  <a:lnTo>
                    <a:pt x="2230" y="507"/>
                  </a:lnTo>
                  <a:lnTo>
                    <a:pt x="2305" y="456"/>
                  </a:lnTo>
                  <a:lnTo>
                    <a:pt x="2381" y="380"/>
                  </a:lnTo>
                  <a:lnTo>
                    <a:pt x="2381" y="279"/>
                  </a:lnTo>
                  <a:lnTo>
                    <a:pt x="2381" y="178"/>
                  </a:lnTo>
                  <a:lnTo>
                    <a:pt x="2305" y="76"/>
                  </a:lnTo>
                  <a:lnTo>
                    <a:pt x="2230" y="26"/>
                  </a:lnTo>
                  <a:lnTo>
                    <a:pt x="212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7" name="Google Shape;3677;p53">
              <a:extLst>
                <a:ext uri="{FF2B5EF4-FFF2-40B4-BE49-F238E27FC236}">
                  <a16:creationId xmlns:a16="http://schemas.microsoft.com/office/drawing/2014/main" id="{91966147-05BC-2C7A-3FCB-173C402FEE37}"/>
                </a:ext>
              </a:extLst>
            </p:cNvPr>
            <p:cNvSpPr/>
            <p:nvPr/>
          </p:nvSpPr>
          <p:spPr>
            <a:xfrm>
              <a:off x="6323150" y="3310850"/>
              <a:ext cx="259650" cy="225425"/>
            </a:xfrm>
            <a:custGeom>
              <a:avLst/>
              <a:gdLst/>
              <a:ahLst/>
              <a:cxnLst/>
              <a:rect l="l" t="t" r="r" b="b"/>
              <a:pathLst>
                <a:path w="10386" h="9017" extrusionOk="0">
                  <a:moveTo>
                    <a:pt x="254" y="0"/>
                  </a:moveTo>
                  <a:lnTo>
                    <a:pt x="153" y="26"/>
                  </a:lnTo>
                  <a:lnTo>
                    <a:pt x="77" y="102"/>
                  </a:lnTo>
                  <a:lnTo>
                    <a:pt x="26" y="178"/>
                  </a:lnTo>
                  <a:lnTo>
                    <a:pt x="1" y="279"/>
                  </a:lnTo>
                  <a:lnTo>
                    <a:pt x="26" y="380"/>
                  </a:lnTo>
                  <a:lnTo>
                    <a:pt x="77" y="456"/>
                  </a:lnTo>
                  <a:lnTo>
                    <a:pt x="153" y="507"/>
                  </a:lnTo>
                  <a:lnTo>
                    <a:pt x="254" y="532"/>
                  </a:lnTo>
                  <a:lnTo>
                    <a:pt x="9423" y="532"/>
                  </a:lnTo>
                  <a:lnTo>
                    <a:pt x="9499" y="557"/>
                  </a:lnTo>
                  <a:lnTo>
                    <a:pt x="9600" y="583"/>
                  </a:lnTo>
                  <a:lnTo>
                    <a:pt x="9651" y="608"/>
                  </a:lnTo>
                  <a:lnTo>
                    <a:pt x="9727" y="659"/>
                  </a:lnTo>
                  <a:lnTo>
                    <a:pt x="9777" y="735"/>
                  </a:lnTo>
                  <a:lnTo>
                    <a:pt x="9828" y="811"/>
                  </a:lnTo>
                  <a:lnTo>
                    <a:pt x="9853" y="887"/>
                  </a:lnTo>
                  <a:lnTo>
                    <a:pt x="9853" y="963"/>
                  </a:lnTo>
                  <a:lnTo>
                    <a:pt x="9853" y="8764"/>
                  </a:lnTo>
                  <a:lnTo>
                    <a:pt x="9879" y="8865"/>
                  </a:lnTo>
                  <a:lnTo>
                    <a:pt x="9929" y="8941"/>
                  </a:lnTo>
                  <a:lnTo>
                    <a:pt x="10005" y="8992"/>
                  </a:lnTo>
                  <a:lnTo>
                    <a:pt x="10107" y="9017"/>
                  </a:lnTo>
                  <a:lnTo>
                    <a:pt x="10208" y="8992"/>
                  </a:lnTo>
                  <a:lnTo>
                    <a:pt x="10309" y="8941"/>
                  </a:lnTo>
                  <a:lnTo>
                    <a:pt x="10360" y="8865"/>
                  </a:lnTo>
                  <a:lnTo>
                    <a:pt x="10385" y="8764"/>
                  </a:lnTo>
                  <a:lnTo>
                    <a:pt x="10385" y="963"/>
                  </a:lnTo>
                  <a:lnTo>
                    <a:pt x="10360" y="785"/>
                  </a:lnTo>
                  <a:lnTo>
                    <a:pt x="10309" y="608"/>
                  </a:lnTo>
                  <a:lnTo>
                    <a:pt x="10208" y="431"/>
                  </a:lnTo>
                  <a:lnTo>
                    <a:pt x="10107" y="304"/>
                  </a:lnTo>
                  <a:lnTo>
                    <a:pt x="9955" y="178"/>
                  </a:lnTo>
                  <a:lnTo>
                    <a:pt x="9803" y="76"/>
                  </a:lnTo>
                  <a:lnTo>
                    <a:pt x="9600" y="26"/>
                  </a:lnTo>
                  <a:lnTo>
                    <a:pt x="9423"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8" name="Google Shape;3678;p53">
              <a:extLst>
                <a:ext uri="{FF2B5EF4-FFF2-40B4-BE49-F238E27FC236}">
                  <a16:creationId xmlns:a16="http://schemas.microsoft.com/office/drawing/2014/main" id="{01C65DCB-1FB0-E7B9-ED26-6BA231A7543B}"/>
                </a:ext>
              </a:extLst>
            </p:cNvPr>
            <p:cNvSpPr/>
            <p:nvPr/>
          </p:nvSpPr>
          <p:spPr>
            <a:xfrm>
              <a:off x="6306700" y="3341875"/>
              <a:ext cx="214675" cy="45600"/>
            </a:xfrm>
            <a:custGeom>
              <a:avLst/>
              <a:gdLst/>
              <a:ahLst/>
              <a:cxnLst/>
              <a:rect l="l" t="t" r="r" b="b"/>
              <a:pathLst>
                <a:path w="8587" h="1824" extrusionOk="0">
                  <a:moveTo>
                    <a:pt x="507" y="0"/>
                  </a:moveTo>
                  <a:lnTo>
                    <a:pt x="380" y="51"/>
                  </a:lnTo>
                  <a:lnTo>
                    <a:pt x="279" y="102"/>
                  </a:lnTo>
                  <a:lnTo>
                    <a:pt x="203" y="178"/>
                  </a:lnTo>
                  <a:lnTo>
                    <a:pt x="127" y="254"/>
                  </a:lnTo>
                  <a:lnTo>
                    <a:pt x="51" y="355"/>
                  </a:lnTo>
                  <a:lnTo>
                    <a:pt x="25" y="482"/>
                  </a:lnTo>
                  <a:lnTo>
                    <a:pt x="0" y="608"/>
                  </a:lnTo>
                  <a:lnTo>
                    <a:pt x="0" y="1216"/>
                  </a:lnTo>
                  <a:lnTo>
                    <a:pt x="25" y="1343"/>
                  </a:lnTo>
                  <a:lnTo>
                    <a:pt x="51" y="1469"/>
                  </a:lnTo>
                  <a:lnTo>
                    <a:pt x="127" y="1571"/>
                  </a:lnTo>
                  <a:lnTo>
                    <a:pt x="203" y="1647"/>
                  </a:lnTo>
                  <a:lnTo>
                    <a:pt x="279" y="1723"/>
                  </a:lnTo>
                  <a:lnTo>
                    <a:pt x="380" y="1799"/>
                  </a:lnTo>
                  <a:lnTo>
                    <a:pt x="507" y="1824"/>
                  </a:lnTo>
                  <a:lnTo>
                    <a:pt x="5724" y="1824"/>
                  </a:lnTo>
                  <a:lnTo>
                    <a:pt x="5826" y="1748"/>
                  </a:lnTo>
                  <a:lnTo>
                    <a:pt x="5876" y="1672"/>
                  </a:lnTo>
                  <a:lnTo>
                    <a:pt x="5902" y="1571"/>
                  </a:lnTo>
                  <a:lnTo>
                    <a:pt x="5876" y="1469"/>
                  </a:lnTo>
                  <a:lnTo>
                    <a:pt x="5826" y="1393"/>
                  </a:lnTo>
                  <a:lnTo>
                    <a:pt x="5724" y="1343"/>
                  </a:lnTo>
                  <a:lnTo>
                    <a:pt x="5623" y="1317"/>
                  </a:lnTo>
                  <a:lnTo>
                    <a:pt x="633" y="1317"/>
                  </a:lnTo>
                  <a:lnTo>
                    <a:pt x="557" y="1292"/>
                  </a:lnTo>
                  <a:lnTo>
                    <a:pt x="532" y="1216"/>
                  </a:lnTo>
                  <a:lnTo>
                    <a:pt x="532" y="608"/>
                  </a:lnTo>
                  <a:lnTo>
                    <a:pt x="557" y="532"/>
                  </a:lnTo>
                  <a:lnTo>
                    <a:pt x="633" y="507"/>
                  </a:lnTo>
                  <a:lnTo>
                    <a:pt x="7978" y="507"/>
                  </a:lnTo>
                  <a:lnTo>
                    <a:pt x="8054" y="532"/>
                  </a:lnTo>
                  <a:lnTo>
                    <a:pt x="8080" y="608"/>
                  </a:lnTo>
                  <a:lnTo>
                    <a:pt x="8080" y="1216"/>
                  </a:lnTo>
                  <a:lnTo>
                    <a:pt x="8054" y="1292"/>
                  </a:lnTo>
                  <a:lnTo>
                    <a:pt x="7978" y="1317"/>
                  </a:lnTo>
                  <a:lnTo>
                    <a:pt x="6839" y="1317"/>
                  </a:lnTo>
                  <a:lnTo>
                    <a:pt x="6737" y="1343"/>
                  </a:lnTo>
                  <a:lnTo>
                    <a:pt x="6661" y="1393"/>
                  </a:lnTo>
                  <a:lnTo>
                    <a:pt x="6611" y="1469"/>
                  </a:lnTo>
                  <a:lnTo>
                    <a:pt x="6585" y="1571"/>
                  </a:lnTo>
                  <a:lnTo>
                    <a:pt x="6611" y="1672"/>
                  </a:lnTo>
                  <a:lnTo>
                    <a:pt x="6661" y="1748"/>
                  </a:lnTo>
                  <a:lnTo>
                    <a:pt x="6737" y="1824"/>
                  </a:lnTo>
                  <a:lnTo>
                    <a:pt x="8105" y="1824"/>
                  </a:lnTo>
                  <a:lnTo>
                    <a:pt x="8232" y="1799"/>
                  </a:lnTo>
                  <a:lnTo>
                    <a:pt x="8333" y="1723"/>
                  </a:lnTo>
                  <a:lnTo>
                    <a:pt x="8409" y="1647"/>
                  </a:lnTo>
                  <a:lnTo>
                    <a:pt x="8485" y="1571"/>
                  </a:lnTo>
                  <a:lnTo>
                    <a:pt x="8536" y="1469"/>
                  </a:lnTo>
                  <a:lnTo>
                    <a:pt x="8586" y="1343"/>
                  </a:lnTo>
                  <a:lnTo>
                    <a:pt x="8586" y="1216"/>
                  </a:lnTo>
                  <a:lnTo>
                    <a:pt x="8586" y="608"/>
                  </a:lnTo>
                  <a:lnTo>
                    <a:pt x="8586" y="482"/>
                  </a:lnTo>
                  <a:lnTo>
                    <a:pt x="8536" y="355"/>
                  </a:lnTo>
                  <a:lnTo>
                    <a:pt x="8485" y="254"/>
                  </a:lnTo>
                  <a:lnTo>
                    <a:pt x="8409" y="178"/>
                  </a:lnTo>
                  <a:lnTo>
                    <a:pt x="8333" y="102"/>
                  </a:lnTo>
                  <a:lnTo>
                    <a:pt x="8232" y="51"/>
                  </a:lnTo>
                  <a:lnTo>
                    <a:pt x="8105"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09" name="Google Shape;3679;p53">
              <a:extLst>
                <a:ext uri="{FF2B5EF4-FFF2-40B4-BE49-F238E27FC236}">
                  <a16:creationId xmlns:a16="http://schemas.microsoft.com/office/drawing/2014/main" id="{C521428D-ECA4-84B1-54DC-9A7B6B7F8601}"/>
                </a:ext>
              </a:extLst>
            </p:cNvPr>
            <p:cNvSpPr/>
            <p:nvPr/>
          </p:nvSpPr>
          <p:spPr>
            <a:xfrm>
              <a:off x="6368750" y="3422925"/>
              <a:ext cx="147550" cy="12675"/>
            </a:xfrm>
            <a:custGeom>
              <a:avLst/>
              <a:gdLst/>
              <a:ahLst/>
              <a:cxnLst/>
              <a:rect l="l" t="t" r="r" b="b"/>
              <a:pathLst>
                <a:path w="5902" h="507" extrusionOk="0">
                  <a:moveTo>
                    <a:pt x="279" y="0"/>
                  </a:moveTo>
                  <a:lnTo>
                    <a:pt x="178" y="26"/>
                  </a:lnTo>
                  <a:lnTo>
                    <a:pt x="76" y="76"/>
                  </a:lnTo>
                  <a:lnTo>
                    <a:pt x="26" y="152"/>
                  </a:lnTo>
                  <a:lnTo>
                    <a:pt x="0" y="254"/>
                  </a:lnTo>
                  <a:lnTo>
                    <a:pt x="26" y="355"/>
                  </a:lnTo>
                  <a:lnTo>
                    <a:pt x="76" y="431"/>
                  </a:lnTo>
                  <a:lnTo>
                    <a:pt x="178" y="507"/>
                  </a:lnTo>
                  <a:lnTo>
                    <a:pt x="5750" y="507"/>
                  </a:lnTo>
                  <a:lnTo>
                    <a:pt x="5826" y="431"/>
                  </a:lnTo>
                  <a:lnTo>
                    <a:pt x="5876" y="355"/>
                  </a:lnTo>
                  <a:lnTo>
                    <a:pt x="5902" y="254"/>
                  </a:lnTo>
                  <a:lnTo>
                    <a:pt x="5876" y="152"/>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0" name="Google Shape;3680;p53">
              <a:extLst>
                <a:ext uri="{FF2B5EF4-FFF2-40B4-BE49-F238E27FC236}">
                  <a16:creationId xmlns:a16="http://schemas.microsoft.com/office/drawing/2014/main" id="{2E79C266-4E9A-7A33-632C-F2FC4331895B}"/>
                </a:ext>
              </a:extLst>
            </p:cNvPr>
            <p:cNvSpPr/>
            <p:nvPr/>
          </p:nvSpPr>
          <p:spPr>
            <a:xfrm>
              <a:off x="6368750" y="3448875"/>
              <a:ext cx="110200" cy="13325"/>
            </a:xfrm>
            <a:custGeom>
              <a:avLst/>
              <a:gdLst/>
              <a:ahLst/>
              <a:cxnLst/>
              <a:rect l="l" t="t" r="r" b="b"/>
              <a:pathLst>
                <a:path w="4408" h="533" extrusionOk="0">
                  <a:moveTo>
                    <a:pt x="279" y="1"/>
                  </a:moveTo>
                  <a:lnTo>
                    <a:pt x="178" y="26"/>
                  </a:lnTo>
                  <a:lnTo>
                    <a:pt x="76" y="77"/>
                  </a:lnTo>
                  <a:lnTo>
                    <a:pt x="26" y="153"/>
                  </a:lnTo>
                  <a:lnTo>
                    <a:pt x="0" y="254"/>
                  </a:lnTo>
                  <a:lnTo>
                    <a:pt x="26" y="355"/>
                  </a:lnTo>
                  <a:lnTo>
                    <a:pt x="76" y="457"/>
                  </a:lnTo>
                  <a:lnTo>
                    <a:pt x="178" y="507"/>
                  </a:lnTo>
                  <a:lnTo>
                    <a:pt x="279" y="533"/>
                  </a:lnTo>
                  <a:lnTo>
                    <a:pt x="4129" y="533"/>
                  </a:lnTo>
                  <a:lnTo>
                    <a:pt x="4255" y="507"/>
                  </a:lnTo>
                  <a:lnTo>
                    <a:pt x="4331" y="457"/>
                  </a:lnTo>
                  <a:lnTo>
                    <a:pt x="4382" y="355"/>
                  </a:lnTo>
                  <a:lnTo>
                    <a:pt x="4407" y="254"/>
                  </a:lnTo>
                  <a:lnTo>
                    <a:pt x="4382" y="153"/>
                  </a:lnTo>
                  <a:lnTo>
                    <a:pt x="4331" y="77"/>
                  </a:lnTo>
                  <a:lnTo>
                    <a:pt x="4255" y="26"/>
                  </a:lnTo>
                  <a:lnTo>
                    <a:pt x="4129"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1" name="Google Shape;3681;p53">
              <a:extLst>
                <a:ext uri="{FF2B5EF4-FFF2-40B4-BE49-F238E27FC236}">
                  <a16:creationId xmlns:a16="http://schemas.microsoft.com/office/drawing/2014/main" id="{3D0559A3-254C-40E0-64D5-39F61BB7B007}"/>
                </a:ext>
              </a:extLst>
            </p:cNvPr>
            <p:cNvSpPr/>
            <p:nvPr/>
          </p:nvSpPr>
          <p:spPr>
            <a:xfrm>
              <a:off x="6368750" y="3510300"/>
              <a:ext cx="147550" cy="12700"/>
            </a:xfrm>
            <a:custGeom>
              <a:avLst/>
              <a:gdLst/>
              <a:ahLst/>
              <a:cxnLst/>
              <a:rect l="l" t="t" r="r" b="b"/>
              <a:pathLst>
                <a:path w="5902" h="508" extrusionOk="0">
                  <a:moveTo>
                    <a:pt x="178" y="1"/>
                  </a:moveTo>
                  <a:lnTo>
                    <a:pt x="76" y="76"/>
                  </a:lnTo>
                  <a:lnTo>
                    <a:pt x="26" y="152"/>
                  </a:lnTo>
                  <a:lnTo>
                    <a:pt x="0" y="254"/>
                  </a:lnTo>
                  <a:lnTo>
                    <a:pt x="26" y="355"/>
                  </a:lnTo>
                  <a:lnTo>
                    <a:pt x="76" y="431"/>
                  </a:lnTo>
                  <a:lnTo>
                    <a:pt x="178" y="482"/>
                  </a:lnTo>
                  <a:lnTo>
                    <a:pt x="279" y="507"/>
                  </a:lnTo>
                  <a:lnTo>
                    <a:pt x="5648" y="507"/>
                  </a:lnTo>
                  <a:lnTo>
                    <a:pt x="5750" y="482"/>
                  </a:lnTo>
                  <a:lnTo>
                    <a:pt x="5826" y="431"/>
                  </a:lnTo>
                  <a:lnTo>
                    <a:pt x="5876" y="355"/>
                  </a:lnTo>
                  <a:lnTo>
                    <a:pt x="5902" y="254"/>
                  </a:lnTo>
                  <a:lnTo>
                    <a:pt x="5876" y="152"/>
                  </a:lnTo>
                  <a:lnTo>
                    <a:pt x="5826" y="76"/>
                  </a:lnTo>
                  <a:lnTo>
                    <a:pt x="575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2" name="Google Shape;3682;p53">
              <a:extLst>
                <a:ext uri="{FF2B5EF4-FFF2-40B4-BE49-F238E27FC236}">
                  <a16:creationId xmlns:a16="http://schemas.microsoft.com/office/drawing/2014/main" id="{D39FF6FC-AEEE-AFA8-7605-2081CA1B31F7}"/>
                </a:ext>
              </a:extLst>
            </p:cNvPr>
            <p:cNvSpPr/>
            <p:nvPr/>
          </p:nvSpPr>
          <p:spPr>
            <a:xfrm>
              <a:off x="6368750" y="3536250"/>
              <a:ext cx="77900" cy="13325"/>
            </a:xfrm>
            <a:custGeom>
              <a:avLst/>
              <a:gdLst/>
              <a:ahLst/>
              <a:cxnLst/>
              <a:rect l="l" t="t" r="r" b="b"/>
              <a:pathLst>
                <a:path w="3116" h="533" extrusionOk="0">
                  <a:moveTo>
                    <a:pt x="279" y="1"/>
                  </a:moveTo>
                  <a:lnTo>
                    <a:pt x="178" y="26"/>
                  </a:lnTo>
                  <a:lnTo>
                    <a:pt x="76" y="77"/>
                  </a:lnTo>
                  <a:lnTo>
                    <a:pt x="26" y="153"/>
                  </a:lnTo>
                  <a:lnTo>
                    <a:pt x="0" y="254"/>
                  </a:lnTo>
                  <a:lnTo>
                    <a:pt x="26" y="356"/>
                  </a:lnTo>
                  <a:lnTo>
                    <a:pt x="76" y="457"/>
                  </a:lnTo>
                  <a:lnTo>
                    <a:pt x="178" y="508"/>
                  </a:lnTo>
                  <a:lnTo>
                    <a:pt x="279" y="533"/>
                  </a:lnTo>
                  <a:lnTo>
                    <a:pt x="2862" y="533"/>
                  </a:lnTo>
                  <a:lnTo>
                    <a:pt x="2964" y="508"/>
                  </a:lnTo>
                  <a:lnTo>
                    <a:pt x="3040" y="457"/>
                  </a:lnTo>
                  <a:lnTo>
                    <a:pt x="3090" y="356"/>
                  </a:lnTo>
                  <a:lnTo>
                    <a:pt x="3116" y="254"/>
                  </a:lnTo>
                  <a:lnTo>
                    <a:pt x="3090" y="153"/>
                  </a:lnTo>
                  <a:lnTo>
                    <a:pt x="3040" y="77"/>
                  </a:lnTo>
                  <a:lnTo>
                    <a:pt x="2964" y="26"/>
                  </a:lnTo>
                  <a:lnTo>
                    <a:pt x="286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3" name="Google Shape;3683;p53">
              <a:extLst>
                <a:ext uri="{FF2B5EF4-FFF2-40B4-BE49-F238E27FC236}">
                  <a16:creationId xmlns:a16="http://schemas.microsoft.com/office/drawing/2014/main" id="{6DF43F2E-539E-8E45-02DD-9E37AAE3ABAD}"/>
                </a:ext>
              </a:extLst>
            </p:cNvPr>
            <p:cNvSpPr/>
            <p:nvPr/>
          </p:nvSpPr>
          <p:spPr>
            <a:xfrm>
              <a:off x="6368750" y="3597050"/>
              <a:ext cx="147550" cy="13325"/>
            </a:xfrm>
            <a:custGeom>
              <a:avLst/>
              <a:gdLst/>
              <a:ahLst/>
              <a:cxnLst/>
              <a:rect l="l" t="t" r="r" b="b"/>
              <a:pathLst>
                <a:path w="5902" h="533" extrusionOk="0">
                  <a:moveTo>
                    <a:pt x="279" y="0"/>
                  </a:moveTo>
                  <a:lnTo>
                    <a:pt x="178" y="26"/>
                  </a:lnTo>
                  <a:lnTo>
                    <a:pt x="76" y="76"/>
                  </a:lnTo>
                  <a:lnTo>
                    <a:pt x="26" y="178"/>
                  </a:lnTo>
                  <a:lnTo>
                    <a:pt x="0" y="279"/>
                  </a:lnTo>
                  <a:lnTo>
                    <a:pt x="26" y="380"/>
                  </a:lnTo>
                  <a:lnTo>
                    <a:pt x="76" y="456"/>
                  </a:lnTo>
                  <a:lnTo>
                    <a:pt x="178" y="507"/>
                  </a:lnTo>
                  <a:lnTo>
                    <a:pt x="279" y="532"/>
                  </a:lnTo>
                  <a:lnTo>
                    <a:pt x="5648" y="532"/>
                  </a:lnTo>
                  <a:lnTo>
                    <a:pt x="5750" y="507"/>
                  </a:lnTo>
                  <a:lnTo>
                    <a:pt x="5826" y="456"/>
                  </a:lnTo>
                  <a:lnTo>
                    <a:pt x="5876" y="380"/>
                  </a:lnTo>
                  <a:lnTo>
                    <a:pt x="5902" y="279"/>
                  </a:lnTo>
                  <a:lnTo>
                    <a:pt x="5876" y="178"/>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4" name="Google Shape;3684;p53">
              <a:extLst>
                <a:ext uri="{FF2B5EF4-FFF2-40B4-BE49-F238E27FC236}">
                  <a16:creationId xmlns:a16="http://schemas.microsoft.com/office/drawing/2014/main" id="{9AE32701-2E7C-64DB-6187-091A1D38BE60}"/>
                </a:ext>
              </a:extLst>
            </p:cNvPr>
            <p:cNvSpPr/>
            <p:nvPr/>
          </p:nvSpPr>
          <p:spPr>
            <a:xfrm>
              <a:off x="6368750" y="3623650"/>
              <a:ext cx="55100" cy="12675"/>
            </a:xfrm>
            <a:custGeom>
              <a:avLst/>
              <a:gdLst/>
              <a:ahLst/>
              <a:cxnLst/>
              <a:rect l="l" t="t" r="r" b="b"/>
              <a:pathLst>
                <a:path w="2204" h="507" extrusionOk="0">
                  <a:moveTo>
                    <a:pt x="178" y="0"/>
                  </a:moveTo>
                  <a:lnTo>
                    <a:pt x="76" y="76"/>
                  </a:lnTo>
                  <a:lnTo>
                    <a:pt x="26" y="152"/>
                  </a:lnTo>
                  <a:lnTo>
                    <a:pt x="0" y="253"/>
                  </a:lnTo>
                  <a:lnTo>
                    <a:pt x="26" y="355"/>
                  </a:lnTo>
                  <a:lnTo>
                    <a:pt x="76" y="431"/>
                  </a:lnTo>
                  <a:lnTo>
                    <a:pt x="178" y="481"/>
                  </a:lnTo>
                  <a:lnTo>
                    <a:pt x="279" y="507"/>
                  </a:lnTo>
                  <a:lnTo>
                    <a:pt x="1951" y="507"/>
                  </a:lnTo>
                  <a:lnTo>
                    <a:pt x="2052" y="481"/>
                  </a:lnTo>
                  <a:lnTo>
                    <a:pt x="2128" y="431"/>
                  </a:lnTo>
                  <a:lnTo>
                    <a:pt x="2178" y="355"/>
                  </a:lnTo>
                  <a:lnTo>
                    <a:pt x="2204" y="253"/>
                  </a:lnTo>
                  <a:lnTo>
                    <a:pt x="2178" y="152"/>
                  </a:lnTo>
                  <a:lnTo>
                    <a:pt x="2128" y="76"/>
                  </a:lnTo>
                  <a:lnTo>
                    <a:pt x="205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5" name="Google Shape;3685;p53">
              <a:extLst>
                <a:ext uri="{FF2B5EF4-FFF2-40B4-BE49-F238E27FC236}">
                  <a16:creationId xmlns:a16="http://schemas.microsoft.com/office/drawing/2014/main" id="{CED6E5C0-FA13-A3D7-B29E-FFA417A54944}"/>
                </a:ext>
              </a:extLst>
            </p:cNvPr>
            <p:cNvSpPr/>
            <p:nvPr/>
          </p:nvSpPr>
          <p:spPr>
            <a:xfrm>
              <a:off x="6420675" y="3628700"/>
              <a:ext cx="82975" cy="101975"/>
            </a:xfrm>
            <a:custGeom>
              <a:avLst/>
              <a:gdLst/>
              <a:ahLst/>
              <a:cxnLst/>
              <a:rect l="l" t="t" r="r" b="b"/>
              <a:pathLst>
                <a:path w="3319" h="4079" extrusionOk="0">
                  <a:moveTo>
                    <a:pt x="1672" y="862"/>
                  </a:moveTo>
                  <a:lnTo>
                    <a:pt x="2356" y="2686"/>
                  </a:lnTo>
                  <a:lnTo>
                    <a:pt x="988" y="2686"/>
                  </a:lnTo>
                  <a:lnTo>
                    <a:pt x="1672" y="862"/>
                  </a:lnTo>
                  <a:close/>
                  <a:moveTo>
                    <a:pt x="1672" y="1"/>
                  </a:moveTo>
                  <a:lnTo>
                    <a:pt x="1571" y="26"/>
                  </a:lnTo>
                  <a:lnTo>
                    <a:pt x="1469" y="77"/>
                  </a:lnTo>
                  <a:lnTo>
                    <a:pt x="1393" y="127"/>
                  </a:lnTo>
                  <a:lnTo>
                    <a:pt x="1343" y="229"/>
                  </a:lnTo>
                  <a:lnTo>
                    <a:pt x="25" y="3724"/>
                  </a:lnTo>
                  <a:lnTo>
                    <a:pt x="0" y="3825"/>
                  </a:lnTo>
                  <a:lnTo>
                    <a:pt x="25" y="3927"/>
                  </a:lnTo>
                  <a:lnTo>
                    <a:pt x="76" y="4003"/>
                  </a:lnTo>
                  <a:lnTo>
                    <a:pt x="177" y="4053"/>
                  </a:lnTo>
                  <a:lnTo>
                    <a:pt x="279" y="4079"/>
                  </a:lnTo>
                  <a:lnTo>
                    <a:pt x="380" y="4053"/>
                  </a:lnTo>
                  <a:lnTo>
                    <a:pt x="456" y="3977"/>
                  </a:lnTo>
                  <a:lnTo>
                    <a:pt x="507" y="3901"/>
                  </a:lnTo>
                  <a:lnTo>
                    <a:pt x="785" y="3192"/>
                  </a:lnTo>
                  <a:lnTo>
                    <a:pt x="2558" y="3192"/>
                  </a:lnTo>
                  <a:lnTo>
                    <a:pt x="2812" y="3901"/>
                  </a:lnTo>
                  <a:lnTo>
                    <a:pt x="2862" y="3977"/>
                  </a:lnTo>
                  <a:lnTo>
                    <a:pt x="2913" y="4028"/>
                  </a:lnTo>
                  <a:lnTo>
                    <a:pt x="2989" y="4053"/>
                  </a:lnTo>
                  <a:lnTo>
                    <a:pt x="3065" y="4079"/>
                  </a:lnTo>
                  <a:lnTo>
                    <a:pt x="3141" y="4053"/>
                  </a:lnTo>
                  <a:lnTo>
                    <a:pt x="3242" y="4003"/>
                  </a:lnTo>
                  <a:lnTo>
                    <a:pt x="3293" y="3927"/>
                  </a:lnTo>
                  <a:lnTo>
                    <a:pt x="3318" y="3825"/>
                  </a:lnTo>
                  <a:lnTo>
                    <a:pt x="3293" y="3724"/>
                  </a:lnTo>
                  <a:lnTo>
                    <a:pt x="1976" y="229"/>
                  </a:lnTo>
                  <a:lnTo>
                    <a:pt x="1925" y="127"/>
                  </a:lnTo>
                  <a:lnTo>
                    <a:pt x="1849" y="77"/>
                  </a:lnTo>
                  <a:lnTo>
                    <a:pt x="1773" y="26"/>
                  </a:lnTo>
                  <a:lnTo>
                    <a:pt x="167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6" name="Google Shape;3686;p53">
              <a:extLst>
                <a:ext uri="{FF2B5EF4-FFF2-40B4-BE49-F238E27FC236}">
                  <a16:creationId xmlns:a16="http://schemas.microsoft.com/office/drawing/2014/main" id="{9FA4DCEF-8929-9B9C-1939-7AB5DA4A4610}"/>
                </a:ext>
              </a:extLst>
            </p:cNvPr>
            <p:cNvSpPr/>
            <p:nvPr/>
          </p:nvSpPr>
          <p:spPr>
            <a:xfrm>
              <a:off x="6499825" y="3654025"/>
              <a:ext cx="51950" cy="51325"/>
            </a:xfrm>
            <a:custGeom>
              <a:avLst/>
              <a:gdLst/>
              <a:ahLst/>
              <a:cxnLst/>
              <a:rect l="l" t="t" r="r" b="b"/>
              <a:pathLst>
                <a:path w="2078" h="2053" extrusionOk="0">
                  <a:moveTo>
                    <a:pt x="1039" y="1"/>
                  </a:moveTo>
                  <a:lnTo>
                    <a:pt x="937" y="26"/>
                  </a:lnTo>
                  <a:lnTo>
                    <a:pt x="861" y="77"/>
                  </a:lnTo>
                  <a:lnTo>
                    <a:pt x="811" y="153"/>
                  </a:lnTo>
                  <a:lnTo>
                    <a:pt x="785" y="254"/>
                  </a:lnTo>
                  <a:lnTo>
                    <a:pt x="785" y="761"/>
                  </a:lnTo>
                  <a:lnTo>
                    <a:pt x="279" y="761"/>
                  </a:lnTo>
                  <a:lnTo>
                    <a:pt x="177" y="786"/>
                  </a:lnTo>
                  <a:lnTo>
                    <a:pt x="76" y="837"/>
                  </a:lnTo>
                  <a:lnTo>
                    <a:pt x="25" y="913"/>
                  </a:lnTo>
                  <a:lnTo>
                    <a:pt x="0" y="1014"/>
                  </a:lnTo>
                  <a:lnTo>
                    <a:pt x="25" y="1115"/>
                  </a:lnTo>
                  <a:lnTo>
                    <a:pt x="76" y="1191"/>
                  </a:lnTo>
                  <a:lnTo>
                    <a:pt x="177" y="1267"/>
                  </a:lnTo>
                  <a:lnTo>
                    <a:pt x="279" y="1293"/>
                  </a:lnTo>
                  <a:lnTo>
                    <a:pt x="785" y="1293"/>
                  </a:lnTo>
                  <a:lnTo>
                    <a:pt x="785" y="1799"/>
                  </a:lnTo>
                  <a:lnTo>
                    <a:pt x="811" y="1901"/>
                  </a:lnTo>
                  <a:lnTo>
                    <a:pt x="861" y="1977"/>
                  </a:lnTo>
                  <a:lnTo>
                    <a:pt x="937" y="2027"/>
                  </a:lnTo>
                  <a:lnTo>
                    <a:pt x="1039" y="2052"/>
                  </a:lnTo>
                  <a:lnTo>
                    <a:pt x="1140" y="2027"/>
                  </a:lnTo>
                  <a:lnTo>
                    <a:pt x="1241" y="1977"/>
                  </a:lnTo>
                  <a:lnTo>
                    <a:pt x="1292" y="1901"/>
                  </a:lnTo>
                  <a:lnTo>
                    <a:pt x="1317" y="1799"/>
                  </a:lnTo>
                  <a:lnTo>
                    <a:pt x="1317" y="1293"/>
                  </a:lnTo>
                  <a:lnTo>
                    <a:pt x="1798" y="1293"/>
                  </a:lnTo>
                  <a:lnTo>
                    <a:pt x="1900" y="1267"/>
                  </a:lnTo>
                  <a:lnTo>
                    <a:pt x="2001" y="1191"/>
                  </a:lnTo>
                  <a:lnTo>
                    <a:pt x="2052" y="1115"/>
                  </a:lnTo>
                  <a:lnTo>
                    <a:pt x="2077" y="1014"/>
                  </a:lnTo>
                  <a:lnTo>
                    <a:pt x="2052" y="913"/>
                  </a:lnTo>
                  <a:lnTo>
                    <a:pt x="2001" y="837"/>
                  </a:lnTo>
                  <a:lnTo>
                    <a:pt x="1900" y="786"/>
                  </a:lnTo>
                  <a:lnTo>
                    <a:pt x="1798" y="761"/>
                  </a:lnTo>
                  <a:lnTo>
                    <a:pt x="1317" y="761"/>
                  </a:lnTo>
                  <a:lnTo>
                    <a:pt x="1317" y="254"/>
                  </a:lnTo>
                  <a:lnTo>
                    <a:pt x="1292" y="153"/>
                  </a:lnTo>
                  <a:lnTo>
                    <a:pt x="1241" y="77"/>
                  </a:lnTo>
                  <a:lnTo>
                    <a:pt x="1140" y="26"/>
                  </a:lnTo>
                  <a:lnTo>
                    <a:pt x="1039"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7" name="Google Shape;3687;p53">
              <a:extLst>
                <a:ext uri="{FF2B5EF4-FFF2-40B4-BE49-F238E27FC236}">
                  <a16:creationId xmlns:a16="http://schemas.microsoft.com/office/drawing/2014/main" id="{BD2544D2-82AE-1B47-4BE2-3DA7984835A6}"/>
                </a:ext>
              </a:extLst>
            </p:cNvPr>
            <p:cNvSpPr/>
            <p:nvPr/>
          </p:nvSpPr>
          <p:spPr>
            <a:xfrm>
              <a:off x="6285800" y="3571075"/>
              <a:ext cx="82975" cy="82975"/>
            </a:xfrm>
            <a:custGeom>
              <a:avLst/>
              <a:gdLst/>
              <a:ahLst/>
              <a:cxnLst/>
              <a:rect l="l" t="t" r="r" b="b"/>
              <a:pathLst>
                <a:path w="3319" h="3319" extrusionOk="0">
                  <a:moveTo>
                    <a:pt x="3014" y="1"/>
                  </a:moveTo>
                  <a:lnTo>
                    <a:pt x="2938" y="26"/>
                  </a:lnTo>
                  <a:lnTo>
                    <a:pt x="2862" y="102"/>
                  </a:lnTo>
                  <a:lnTo>
                    <a:pt x="2634" y="406"/>
                  </a:lnTo>
                  <a:lnTo>
                    <a:pt x="2508" y="356"/>
                  </a:lnTo>
                  <a:lnTo>
                    <a:pt x="507" y="356"/>
                  </a:lnTo>
                  <a:lnTo>
                    <a:pt x="380" y="406"/>
                  </a:lnTo>
                  <a:lnTo>
                    <a:pt x="279" y="457"/>
                  </a:lnTo>
                  <a:lnTo>
                    <a:pt x="178" y="533"/>
                  </a:lnTo>
                  <a:lnTo>
                    <a:pt x="127" y="609"/>
                  </a:lnTo>
                  <a:lnTo>
                    <a:pt x="51" y="710"/>
                  </a:lnTo>
                  <a:lnTo>
                    <a:pt x="26" y="837"/>
                  </a:lnTo>
                  <a:lnTo>
                    <a:pt x="0" y="963"/>
                  </a:lnTo>
                  <a:lnTo>
                    <a:pt x="0" y="1141"/>
                  </a:lnTo>
                  <a:lnTo>
                    <a:pt x="26" y="1242"/>
                  </a:lnTo>
                  <a:lnTo>
                    <a:pt x="76" y="1343"/>
                  </a:lnTo>
                  <a:lnTo>
                    <a:pt x="178" y="1394"/>
                  </a:lnTo>
                  <a:lnTo>
                    <a:pt x="279" y="1419"/>
                  </a:lnTo>
                  <a:lnTo>
                    <a:pt x="380" y="1394"/>
                  </a:lnTo>
                  <a:lnTo>
                    <a:pt x="456" y="1343"/>
                  </a:lnTo>
                  <a:lnTo>
                    <a:pt x="507" y="1242"/>
                  </a:lnTo>
                  <a:lnTo>
                    <a:pt x="532" y="1141"/>
                  </a:lnTo>
                  <a:lnTo>
                    <a:pt x="532" y="963"/>
                  </a:lnTo>
                  <a:lnTo>
                    <a:pt x="558" y="887"/>
                  </a:lnTo>
                  <a:lnTo>
                    <a:pt x="608" y="862"/>
                  </a:lnTo>
                  <a:lnTo>
                    <a:pt x="2305" y="862"/>
                  </a:lnTo>
                  <a:lnTo>
                    <a:pt x="1621" y="1799"/>
                  </a:lnTo>
                  <a:lnTo>
                    <a:pt x="1140" y="1369"/>
                  </a:lnTo>
                  <a:lnTo>
                    <a:pt x="1064" y="1318"/>
                  </a:lnTo>
                  <a:lnTo>
                    <a:pt x="963" y="1293"/>
                  </a:lnTo>
                  <a:lnTo>
                    <a:pt x="861" y="1318"/>
                  </a:lnTo>
                  <a:lnTo>
                    <a:pt x="785" y="1369"/>
                  </a:lnTo>
                  <a:lnTo>
                    <a:pt x="735" y="1470"/>
                  </a:lnTo>
                  <a:lnTo>
                    <a:pt x="709" y="1571"/>
                  </a:lnTo>
                  <a:lnTo>
                    <a:pt x="735" y="1673"/>
                  </a:lnTo>
                  <a:lnTo>
                    <a:pt x="785" y="1749"/>
                  </a:lnTo>
                  <a:lnTo>
                    <a:pt x="1495" y="2382"/>
                  </a:lnTo>
                  <a:lnTo>
                    <a:pt x="1571" y="2407"/>
                  </a:lnTo>
                  <a:lnTo>
                    <a:pt x="1672" y="2432"/>
                  </a:lnTo>
                  <a:lnTo>
                    <a:pt x="1773" y="2407"/>
                  </a:lnTo>
                  <a:lnTo>
                    <a:pt x="1824" y="2382"/>
                  </a:lnTo>
                  <a:lnTo>
                    <a:pt x="1875" y="2331"/>
                  </a:lnTo>
                  <a:lnTo>
                    <a:pt x="2457" y="1546"/>
                  </a:lnTo>
                  <a:lnTo>
                    <a:pt x="2457" y="2711"/>
                  </a:lnTo>
                  <a:lnTo>
                    <a:pt x="2432" y="2762"/>
                  </a:lnTo>
                  <a:lnTo>
                    <a:pt x="2356" y="2787"/>
                  </a:lnTo>
                  <a:lnTo>
                    <a:pt x="608" y="2787"/>
                  </a:lnTo>
                  <a:lnTo>
                    <a:pt x="558" y="2762"/>
                  </a:lnTo>
                  <a:lnTo>
                    <a:pt x="532" y="2711"/>
                  </a:lnTo>
                  <a:lnTo>
                    <a:pt x="532" y="2382"/>
                  </a:lnTo>
                  <a:lnTo>
                    <a:pt x="507" y="2280"/>
                  </a:lnTo>
                  <a:lnTo>
                    <a:pt x="456" y="2179"/>
                  </a:lnTo>
                  <a:lnTo>
                    <a:pt x="380" y="2129"/>
                  </a:lnTo>
                  <a:lnTo>
                    <a:pt x="279" y="2103"/>
                  </a:lnTo>
                  <a:lnTo>
                    <a:pt x="178" y="2129"/>
                  </a:lnTo>
                  <a:lnTo>
                    <a:pt x="76" y="2179"/>
                  </a:lnTo>
                  <a:lnTo>
                    <a:pt x="26" y="2280"/>
                  </a:lnTo>
                  <a:lnTo>
                    <a:pt x="0" y="2382"/>
                  </a:lnTo>
                  <a:lnTo>
                    <a:pt x="0" y="2711"/>
                  </a:lnTo>
                  <a:lnTo>
                    <a:pt x="26" y="2838"/>
                  </a:lnTo>
                  <a:lnTo>
                    <a:pt x="51" y="2939"/>
                  </a:lnTo>
                  <a:lnTo>
                    <a:pt x="127" y="3040"/>
                  </a:lnTo>
                  <a:lnTo>
                    <a:pt x="178" y="3142"/>
                  </a:lnTo>
                  <a:lnTo>
                    <a:pt x="279" y="3218"/>
                  </a:lnTo>
                  <a:lnTo>
                    <a:pt x="380" y="3268"/>
                  </a:lnTo>
                  <a:lnTo>
                    <a:pt x="507" y="3294"/>
                  </a:lnTo>
                  <a:lnTo>
                    <a:pt x="608" y="3319"/>
                  </a:lnTo>
                  <a:lnTo>
                    <a:pt x="2356" y="3319"/>
                  </a:lnTo>
                  <a:lnTo>
                    <a:pt x="2482" y="3294"/>
                  </a:lnTo>
                  <a:lnTo>
                    <a:pt x="2609" y="3268"/>
                  </a:lnTo>
                  <a:lnTo>
                    <a:pt x="2710" y="3218"/>
                  </a:lnTo>
                  <a:lnTo>
                    <a:pt x="2786" y="3142"/>
                  </a:lnTo>
                  <a:lnTo>
                    <a:pt x="2862" y="3040"/>
                  </a:lnTo>
                  <a:lnTo>
                    <a:pt x="2938" y="2939"/>
                  </a:lnTo>
                  <a:lnTo>
                    <a:pt x="2964" y="2838"/>
                  </a:lnTo>
                  <a:lnTo>
                    <a:pt x="2964" y="2711"/>
                  </a:lnTo>
                  <a:lnTo>
                    <a:pt x="2964" y="963"/>
                  </a:lnTo>
                  <a:lnTo>
                    <a:pt x="2964" y="837"/>
                  </a:lnTo>
                  <a:lnTo>
                    <a:pt x="3268" y="406"/>
                  </a:lnTo>
                  <a:lnTo>
                    <a:pt x="3318" y="330"/>
                  </a:lnTo>
                  <a:lnTo>
                    <a:pt x="3318" y="229"/>
                  </a:lnTo>
                  <a:lnTo>
                    <a:pt x="3293" y="128"/>
                  </a:lnTo>
                  <a:lnTo>
                    <a:pt x="3217" y="52"/>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8" name="Google Shape;3688;p53">
              <a:extLst>
                <a:ext uri="{FF2B5EF4-FFF2-40B4-BE49-F238E27FC236}">
                  <a16:creationId xmlns:a16="http://schemas.microsoft.com/office/drawing/2014/main" id="{9CF42DE8-DD14-48B8-FD7D-F64EEDFDD519}"/>
                </a:ext>
              </a:extLst>
            </p:cNvPr>
            <p:cNvSpPr/>
            <p:nvPr/>
          </p:nvSpPr>
          <p:spPr>
            <a:xfrm>
              <a:off x="6285800" y="3483700"/>
              <a:ext cx="82975" cy="82975"/>
            </a:xfrm>
            <a:custGeom>
              <a:avLst/>
              <a:gdLst/>
              <a:ahLst/>
              <a:cxnLst/>
              <a:rect l="l" t="t" r="r" b="b"/>
              <a:pathLst>
                <a:path w="3319" h="3319" extrusionOk="0">
                  <a:moveTo>
                    <a:pt x="2305" y="887"/>
                  </a:moveTo>
                  <a:lnTo>
                    <a:pt x="1621" y="1799"/>
                  </a:lnTo>
                  <a:lnTo>
                    <a:pt x="1140" y="1368"/>
                  </a:lnTo>
                  <a:lnTo>
                    <a:pt x="1064" y="1318"/>
                  </a:lnTo>
                  <a:lnTo>
                    <a:pt x="963" y="1292"/>
                  </a:lnTo>
                  <a:lnTo>
                    <a:pt x="861" y="1318"/>
                  </a:lnTo>
                  <a:lnTo>
                    <a:pt x="785" y="1394"/>
                  </a:lnTo>
                  <a:lnTo>
                    <a:pt x="735" y="1470"/>
                  </a:lnTo>
                  <a:lnTo>
                    <a:pt x="709" y="1571"/>
                  </a:lnTo>
                  <a:lnTo>
                    <a:pt x="735" y="1672"/>
                  </a:lnTo>
                  <a:lnTo>
                    <a:pt x="785" y="1748"/>
                  </a:lnTo>
                  <a:lnTo>
                    <a:pt x="1495" y="2382"/>
                  </a:lnTo>
                  <a:lnTo>
                    <a:pt x="1571" y="2432"/>
                  </a:lnTo>
                  <a:lnTo>
                    <a:pt x="1773" y="2432"/>
                  </a:lnTo>
                  <a:lnTo>
                    <a:pt x="1824" y="2382"/>
                  </a:lnTo>
                  <a:lnTo>
                    <a:pt x="1875" y="2331"/>
                  </a:lnTo>
                  <a:lnTo>
                    <a:pt x="2457" y="1546"/>
                  </a:lnTo>
                  <a:lnTo>
                    <a:pt x="2457" y="2711"/>
                  </a:lnTo>
                  <a:lnTo>
                    <a:pt x="2432" y="2761"/>
                  </a:lnTo>
                  <a:lnTo>
                    <a:pt x="2356" y="2787"/>
                  </a:lnTo>
                  <a:lnTo>
                    <a:pt x="608" y="2787"/>
                  </a:lnTo>
                  <a:lnTo>
                    <a:pt x="558" y="2761"/>
                  </a:lnTo>
                  <a:lnTo>
                    <a:pt x="532" y="2711"/>
                  </a:lnTo>
                  <a:lnTo>
                    <a:pt x="532" y="963"/>
                  </a:lnTo>
                  <a:lnTo>
                    <a:pt x="558" y="913"/>
                  </a:lnTo>
                  <a:lnTo>
                    <a:pt x="608" y="887"/>
                  </a:lnTo>
                  <a:close/>
                  <a:moveTo>
                    <a:pt x="3014" y="1"/>
                  </a:moveTo>
                  <a:lnTo>
                    <a:pt x="2938" y="51"/>
                  </a:lnTo>
                  <a:lnTo>
                    <a:pt x="2862" y="102"/>
                  </a:lnTo>
                  <a:lnTo>
                    <a:pt x="2634" y="406"/>
                  </a:lnTo>
                  <a:lnTo>
                    <a:pt x="2508" y="381"/>
                  </a:lnTo>
                  <a:lnTo>
                    <a:pt x="2356" y="355"/>
                  </a:lnTo>
                  <a:lnTo>
                    <a:pt x="608" y="355"/>
                  </a:lnTo>
                  <a:lnTo>
                    <a:pt x="507" y="381"/>
                  </a:lnTo>
                  <a:lnTo>
                    <a:pt x="380" y="406"/>
                  </a:lnTo>
                  <a:lnTo>
                    <a:pt x="279" y="457"/>
                  </a:lnTo>
                  <a:lnTo>
                    <a:pt x="178" y="533"/>
                  </a:lnTo>
                  <a:lnTo>
                    <a:pt x="127" y="634"/>
                  </a:lnTo>
                  <a:lnTo>
                    <a:pt x="51" y="735"/>
                  </a:lnTo>
                  <a:lnTo>
                    <a:pt x="26" y="837"/>
                  </a:lnTo>
                  <a:lnTo>
                    <a:pt x="0" y="963"/>
                  </a:lnTo>
                  <a:lnTo>
                    <a:pt x="0" y="2711"/>
                  </a:lnTo>
                  <a:lnTo>
                    <a:pt x="26" y="2837"/>
                  </a:lnTo>
                  <a:lnTo>
                    <a:pt x="51" y="2939"/>
                  </a:lnTo>
                  <a:lnTo>
                    <a:pt x="127" y="3040"/>
                  </a:lnTo>
                  <a:lnTo>
                    <a:pt x="178" y="3141"/>
                  </a:lnTo>
                  <a:lnTo>
                    <a:pt x="279" y="3217"/>
                  </a:lnTo>
                  <a:lnTo>
                    <a:pt x="380" y="3268"/>
                  </a:lnTo>
                  <a:lnTo>
                    <a:pt x="507" y="3319"/>
                  </a:lnTo>
                  <a:lnTo>
                    <a:pt x="2482" y="3319"/>
                  </a:lnTo>
                  <a:lnTo>
                    <a:pt x="2609" y="3268"/>
                  </a:lnTo>
                  <a:lnTo>
                    <a:pt x="2710" y="3217"/>
                  </a:lnTo>
                  <a:lnTo>
                    <a:pt x="2786" y="3141"/>
                  </a:lnTo>
                  <a:lnTo>
                    <a:pt x="2862" y="3040"/>
                  </a:lnTo>
                  <a:lnTo>
                    <a:pt x="2938" y="2939"/>
                  </a:lnTo>
                  <a:lnTo>
                    <a:pt x="2964" y="2837"/>
                  </a:lnTo>
                  <a:lnTo>
                    <a:pt x="2964" y="2711"/>
                  </a:lnTo>
                  <a:lnTo>
                    <a:pt x="2964" y="963"/>
                  </a:lnTo>
                  <a:lnTo>
                    <a:pt x="2964" y="837"/>
                  </a:lnTo>
                  <a:lnTo>
                    <a:pt x="3268" y="431"/>
                  </a:lnTo>
                  <a:lnTo>
                    <a:pt x="3318" y="330"/>
                  </a:lnTo>
                  <a:lnTo>
                    <a:pt x="3318" y="229"/>
                  </a:lnTo>
                  <a:lnTo>
                    <a:pt x="3293" y="127"/>
                  </a:lnTo>
                  <a:lnTo>
                    <a:pt x="3217" y="51"/>
                  </a:lnTo>
                  <a:lnTo>
                    <a:pt x="3116" y="26"/>
                  </a:lnTo>
                  <a:lnTo>
                    <a:pt x="301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19" name="Google Shape;3689;p53">
              <a:extLst>
                <a:ext uri="{FF2B5EF4-FFF2-40B4-BE49-F238E27FC236}">
                  <a16:creationId xmlns:a16="http://schemas.microsoft.com/office/drawing/2014/main" id="{19D2A9B9-0DC0-B5C8-7936-DBF553053BF3}"/>
                </a:ext>
              </a:extLst>
            </p:cNvPr>
            <p:cNvSpPr/>
            <p:nvPr/>
          </p:nvSpPr>
          <p:spPr>
            <a:xfrm>
              <a:off x="6285800" y="3396950"/>
              <a:ext cx="82975" cy="82350"/>
            </a:xfrm>
            <a:custGeom>
              <a:avLst/>
              <a:gdLst/>
              <a:ahLst/>
              <a:cxnLst/>
              <a:rect l="l" t="t" r="r" b="b"/>
              <a:pathLst>
                <a:path w="3319" h="3294" extrusionOk="0">
                  <a:moveTo>
                    <a:pt x="2305" y="862"/>
                  </a:moveTo>
                  <a:lnTo>
                    <a:pt x="1621" y="1774"/>
                  </a:lnTo>
                  <a:lnTo>
                    <a:pt x="1140" y="1343"/>
                  </a:lnTo>
                  <a:lnTo>
                    <a:pt x="1064" y="1293"/>
                  </a:lnTo>
                  <a:lnTo>
                    <a:pt x="963" y="1267"/>
                  </a:lnTo>
                  <a:lnTo>
                    <a:pt x="861" y="1293"/>
                  </a:lnTo>
                  <a:lnTo>
                    <a:pt x="785" y="1369"/>
                  </a:lnTo>
                  <a:lnTo>
                    <a:pt x="735" y="1445"/>
                  </a:lnTo>
                  <a:lnTo>
                    <a:pt x="709" y="1546"/>
                  </a:lnTo>
                  <a:lnTo>
                    <a:pt x="735" y="1647"/>
                  </a:lnTo>
                  <a:lnTo>
                    <a:pt x="785" y="1723"/>
                  </a:lnTo>
                  <a:lnTo>
                    <a:pt x="1495" y="2356"/>
                  </a:lnTo>
                  <a:lnTo>
                    <a:pt x="1571" y="2407"/>
                  </a:lnTo>
                  <a:lnTo>
                    <a:pt x="1672" y="2432"/>
                  </a:lnTo>
                  <a:lnTo>
                    <a:pt x="1773" y="2407"/>
                  </a:lnTo>
                  <a:lnTo>
                    <a:pt x="1824" y="2382"/>
                  </a:lnTo>
                  <a:lnTo>
                    <a:pt x="1875" y="2331"/>
                  </a:lnTo>
                  <a:lnTo>
                    <a:pt x="2457" y="1546"/>
                  </a:lnTo>
                  <a:lnTo>
                    <a:pt x="2457" y="2686"/>
                  </a:lnTo>
                  <a:lnTo>
                    <a:pt x="2432" y="2762"/>
                  </a:lnTo>
                  <a:lnTo>
                    <a:pt x="2356" y="2787"/>
                  </a:lnTo>
                  <a:lnTo>
                    <a:pt x="608" y="2787"/>
                  </a:lnTo>
                  <a:lnTo>
                    <a:pt x="558" y="2762"/>
                  </a:lnTo>
                  <a:lnTo>
                    <a:pt x="532" y="2686"/>
                  </a:lnTo>
                  <a:lnTo>
                    <a:pt x="532" y="938"/>
                  </a:lnTo>
                  <a:lnTo>
                    <a:pt x="558" y="887"/>
                  </a:lnTo>
                  <a:lnTo>
                    <a:pt x="608" y="862"/>
                  </a:lnTo>
                  <a:close/>
                  <a:moveTo>
                    <a:pt x="3014" y="1"/>
                  </a:moveTo>
                  <a:lnTo>
                    <a:pt x="2938" y="26"/>
                  </a:lnTo>
                  <a:lnTo>
                    <a:pt x="2862" y="102"/>
                  </a:lnTo>
                  <a:lnTo>
                    <a:pt x="2634" y="406"/>
                  </a:lnTo>
                  <a:lnTo>
                    <a:pt x="2508" y="355"/>
                  </a:lnTo>
                  <a:lnTo>
                    <a:pt x="2356" y="330"/>
                  </a:lnTo>
                  <a:lnTo>
                    <a:pt x="608" y="330"/>
                  </a:lnTo>
                  <a:lnTo>
                    <a:pt x="507" y="355"/>
                  </a:lnTo>
                  <a:lnTo>
                    <a:pt x="380" y="381"/>
                  </a:lnTo>
                  <a:lnTo>
                    <a:pt x="279" y="431"/>
                  </a:lnTo>
                  <a:lnTo>
                    <a:pt x="178" y="507"/>
                  </a:lnTo>
                  <a:lnTo>
                    <a:pt x="127" y="609"/>
                  </a:lnTo>
                  <a:lnTo>
                    <a:pt x="51" y="710"/>
                  </a:lnTo>
                  <a:lnTo>
                    <a:pt x="26" y="837"/>
                  </a:lnTo>
                  <a:lnTo>
                    <a:pt x="0" y="938"/>
                  </a:lnTo>
                  <a:lnTo>
                    <a:pt x="0" y="2686"/>
                  </a:lnTo>
                  <a:lnTo>
                    <a:pt x="26" y="2812"/>
                  </a:lnTo>
                  <a:lnTo>
                    <a:pt x="51" y="2939"/>
                  </a:lnTo>
                  <a:lnTo>
                    <a:pt x="127" y="3040"/>
                  </a:lnTo>
                  <a:lnTo>
                    <a:pt x="178" y="3116"/>
                  </a:lnTo>
                  <a:lnTo>
                    <a:pt x="279" y="3192"/>
                  </a:lnTo>
                  <a:lnTo>
                    <a:pt x="380" y="3243"/>
                  </a:lnTo>
                  <a:lnTo>
                    <a:pt x="507" y="3293"/>
                  </a:lnTo>
                  <a:lnTo>
                    <a:pt x="2482" y="3293"/>
                  </a:lnTo>
                  <a:lnTo>
                    <a:pt x="2609" y="3243"/>
                  </a:lnTo>
                  <a:lnTo>
                    <a:pt x="2710" y="3192"/>
                  </a:lnTo>
                  <a:lnTo>
                    <a:pt x="2786" y="3116"/>
                  </a:lnTo>
                  <a:lnTo>
                    <a:pt x="2862" y="3040"/>
                  </a:lnTo>
                  <a:lnTo>
                    <a:pt x="2938" y="2939"/>
                  </a:lnTo>
                  <a:lnTo>
                    <a:pt x="2964" y="2812"/>
                  </a:lnTo>
                  <a:lnTo>
                    <a:pt x="2964" y="2686"/>
                  </a:lnTo>
                  <a:lnTo>
                    <a:pt x="2964" y="938"/>
                  </a:lnTo>
                  <a:lnTo>
                    <a:pt x="2964" y="837"/>
                  </a:lnTo>
                  <a:lnTo>
                    <a:pt x="3268" y="406"/>
                  </a:lnTo>
                  <a:lnTo>
                    <a:pt x="3318" y="305"/>
                  </a:lnTo>
                  <a:lnTo>
                    <a:pt x="3318" y="203"/>
                  </a:lnTo>
                  <a:lnTo>
                    <a:pt x="3293" y="102"/>
                  </a:lnTo>
                  <a:lnTo>
                    <a:pt x="3217" y="26"/>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grpSp>
    </p:spTree>
    <p:custDataLst>
      <p:tags r:id="rId1"/>
    </p:custDataLst>
    <p:extLst>
      <p:ext uri="{BB962C8B-B14F-4D97-AF65-F5344CB8AC3E}">
        <p14:creationId xmlns:p14="http://schemas.microsoft.com/office/powerpoint/2010/main" val="37016720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par>
                                <p:cTn id="58" presetID="16" presetClass="entr" presetSubtype="21"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par>
                                <p:cTn id="61" presetID="16" presetClass="entr" presetSubtype="21"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par>
                                <p:cTn id="64" presetID="16" presetClass="entr" presetSubtype="21"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arn(inVertical)">
                                      <p:cBhvr>
                                        <p:cTn id="66" dur="500"/>
                                        <p:tgtEl>
                                          <p:spTgt spid="33"/>
                                        </p:tgtEl>
                                      </p:cBhvr>
                                    </p:animEffect>
                                  </p:childTnLst>
                                </p:cTn>
                              </p:par>
                              <p:par>
                                <p:cTn id="67" presetID="16" presetClass="entr" presetSubtype="21"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barn(inVertical)">
                                      <p:cBhvr>
                                        <p:cTn id="69" dur="500"/>
                                        <p:tgtEl>
                                          <p:spTgt spid="61"/>
                                        </p:tgtEl>
                                      </p:cBhvr>
                                    </p:animEffect>
                                  </p:childTnLst>
                                </p:cTn>
                              </p:par>
                              <p:par>
                                <p:cTn id="70" presetID="16" presetClass="entr" presetSubtype="21"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barn(inVertical)">
                                      <p:cBhvr>
                                        <p:cTn id="72" dur="500"/>
                                        <p:tgtEl>
                                          <p:spTgt spid="79"/>
                                        </p:tgtEl>
                                      </p:cBhvr>
                                    </p:animEffect>
                                  </p:childTnLst>
                                </p:cTn>
                              </p:par>
                              <p:par>
                                <p:cTn id="73" presetID="16" presetClass="entr" presetSubtype="21" fill="hold"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barn(inVertical)">
                                      <p:cBhvr>
                                        <p:cTn id="75" dur="500"/>
                                        <p:tgtEl>
                                          <p:spTgt spid="9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ppt_x"/>
                                          </p:val>
                                        </p:tav>
                                        <p:tav tm="100000">
                                          <p:val>
                                            <p:strVal val="#ppt_x"/>
                                          </p:val>
                                        </p:tav>
                                      </p:tavLst>
                                    </p:anim>
                                    <p:anim calcmode="lin" valueType="num">
                                      <p:cBhvr additive="base">
                                        <p:cTn id="8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ppt_x"/>
                                          </p:val>
                                        </p:tav>
                                        <p:tav tm="100000">
                                          <p:val>
                                            <p:strVal val="#ppt_x"/>
                                          </p:val>
                                        </p:tav>
                                      </p:tavLst>
                                    </p:anim>
                                    <p:anim calcmode="lin" valueType="num">
                                      <p:cBhvr additive="base">
                                        <p:cTn id="8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additive="base">
                                        <p:cTn id="92" dur="500" fill="hold"/>
                                        <p:tgtEl>
                                          <p:spTgt spid="11"/>
                                        </p:tgtEl>
                                        <p:attrNameLst>
                                          <p:attrName>ppt_x</p:attrName>
                                        </p:attrNameLst>
                                      </p:cBhvr>
                                      <p:tavLst>
                                        <p:tav tm="0">
                                          <p:val>
                                            <p:strVal val="#ppt_x"/>
                                          </p:val>
                                        </p:tav>
                                        <p:tav tm="100000">
                                          <p:val>
                                            <p:strVal val="#ppt_x"/>
                                          </p:val>
                                        </p:tav>
                                      </p:tavLst>
                                    </p:anim>
                                    <p:anim calcmode="lin" valueType="num">
                                      <p:cBhvr additive="base">
                                        <p:cTn id="9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additive="base">
                                        <p:cTn id="98" dur="500" fill="hold"/>
                                        <p:tgtEl>
                                          <p:spTgt spid="17"/>
                                        </p:tgtEl>
                                        <p:attrNameLst>
                                          <p:attrName>ppt_x</p:attrName>
                                        </p:attrNameLst>
                                      </p:cBhvr>
                                      <p:tavLst>
                                        <p:tav tm="0">
                                          <p:val>
                                            <p:strVal val="#ppt_x"/>
                                          </p:val>
                                        </p:tav>
                                        <p:tav tm="100000">
                                          <p:val>
                                            <p:strVal val="#ppt_x"/>
                                          </p:val>
                                        </p:tav>
                                      </p:tavLst>
                                    </p:anim>
                                    <p:anim calcmode="lin" valueType="num">
                                      <p:cBhvr additive="base">
                                        <p:cTn id="9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animBg="1"/>
      <p:bldP spid="15" grpId="0" animBg="1"/>
      <p:bldP spid="16" grpId="0" animBg="1"/>
      <p:bldP spid="17" grpId="0"/>
      <p:bldP spid="18" grpId="0" animBg="1"/>
      <p:bldP spid="19" grpId="0" animBg="1"/>
      <p:bldP spid="24" grpId="0" animBg="1"/>
      <p:bldP spid="2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8" y="1961660"/>
            <a:ext cx="5392654" cy="1754326"/>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1</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Xác định đề tài, người nghe, mục đích, không gian và thời gian nói</a:t>
            </a: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2350547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439014"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21" name="图片 23">
            <a:extLst>
              <a:ext uri="{FF2B5EF4-FFF2-40B4-BE49-F238E27FC236}">
                <a16:creationId xmlns:a16="http://schemas.microsoft.com/office/drawing/2014/main" id="{BF767DD3-EF3D-4705-A442-2F97BF539C93}"/>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648638" y="2082801"/>
            <a:ext cx="5635036" cy="3556696"/>
          </a:xfrm>
          <a:prstGeom prst="rect">
            <a:avLst/>
          </a:prstGeom>
        </p:spPr>
      </p:pic>
      <p:pic>
        <p:nvPicPr>
          <p:cNvPr id="22" name="图片 11">
            <a:extLst>
              <a:ext uri="{FF2B5EF4-FFF2-40B4-BE49-F238E27FC236}">
                <a16:creationId xmlns:a16="http://schemas.microsoft.com/office/drawing/2014/main" id="{A8B2C31E-F997-450B-99EB-730F75A483ED}"/>
              </a:ext>
            </a:extLst>
          </p:cNvPr>
          <p:cNvPicPr>
            <a:picLocks noChangeAspect="1"/>
          </p:cNvPicPr>
          <p:nvPr/>
        </p:nvPicPr>
        <p:blipFill>
          <a:blip r:embed="rId7" cstate="print"/>
          <a:stretch>
            <a:fillRect/>
          </a:stretch>
        </p:blipFill>
        <p:spPr>
          <a:xfrm>
            <a:off x="6283674" y="0"/>
            <a:ext cx="5429250" cy="5429250"/>
          </a:xfrm>
          <a:prstGeom prst="rect">
            <a:avLst/>
          </a:prstGeom>
        </p:spPr>
      </p:pic>
      <p:sp>
        <p:nvSpPr>
          <p:cNvPr id="23" name="矩形 13">
            <a:extLst>
              <a:ext uri="{FF2B5EF4-FFF2-40B4-BE49-F238E27FC236}">
                <a16:creationId xmlns:a16="http://schemas.microsoft.com/office/drawing/2014/main" id="{59658977-6DAD-4F88-B2E4-E95F316F32E7}"/>
              </a:ext>
            </a:extLst>
          </p:cNvPr>
          <p:cNvSpPr/>
          <p:nvPr/>
        </p:nvSpPr>
        <p:spPr>
          <a:xfrm>
            <a:off x="7523838" y="2371002"/>
            <a:ext cx="3186572" cy="1200329"/>
          </a:xfrm>
          <a:prstGeom prst="rect">
            <a:avLst/>
          </a:prstGeom>
        </p:spPr>
        <p:txBody>
          <a:bodyPr wrap="square">
            <a:spAutoFit/>
          </a:bodyPr>
          <a:lstStyle/>
          <a:p>
            <a:r>
              <a:rPr lang="en-US" sz="2400" i="1">
                <a:latin typeface="Times New Roman" panose="02020603050405020304" pitchFamily="18" charset="0"/>
                <a:cs typeface="Times New Roman" panose="02020603050405020304" pitchFamily="18" charset="0"/>
              </a:rPr>
              <a:t>Em hãy xác định đề tài, mục đích, không gian và thời gian nói</a:t>
            </a:r>
            <a:endParaRPr lang="en-US" sz="2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257679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439014"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1" name="图片 18">
            <a:extLst>
              <a:ext uri="{FF2B5EF4-FFF2-40B4-BE49-F238E27FC236}">
                <a16:creationId xmlns:a16="http://schemas.microsoft.com/office/drawing/2014/main" id="{90A600B0-93AE-6501-868B-64657D1830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a:extLst>
              <a:ext uri="{FF2B5EF4-FFF2-40B4-BE49-F238E27FC236}">
                <a16:creationId xmlns:a16="http://schemas.microsoft.com/office/drawing/2014/main" id="{D197BBC8-43A9-BD91-D5F4-2988773EF14E}"/>
              </a:ext>
            </a:extLst>
          </p:cNvPr>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5D297E25-87DD-3A1E-15E0-A209249E6DD1}"/>
              </a:ext>
            </a:extLst>
          </p:cNvPr>
          <p:cNvSpPr txBox="1">
            <a:spLocks noChangeArrowheads="1"/>
          </p:cNvSpPr>
          <p:nvPr/>
        </p:nvSpPr>
        <p:spPr bwMode="auto">
          <a:xfrm>
            <a:off x="3695833" y="1229414"/>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defRPr/>
            </a:pPr>
            <a:r>
              <a:rPr lang="nl-NL" altLang="zh-CN" sz="2799"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a) Đề tài: kể lại truyện ngụ ngôn</a:t>
            </a:r>
            <a:endParaRPr lang="zh-CN" altLang="en-US" sz="3999"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nvGrpSpPr>
          <p:cNvPr id="14" name="组合 20">
            <a:extLst>
              <a:ext uri="{FF2B5EF4-FFF2-40B4-BE49-F238E27FC236}">
                <a16:creationId xmlns:a16="http://schemas.microsoft.com/office/drawing/2014/main" id="{F89729D1-CB1A-E12E-A4EE-9375FA4C0E14}"/>
              </a:ext>
            </a:extLst>
          </p:cNvPr>
          <p:cNvGrpSpPr/>
          <p:nvPr/>
        </p:nvGrpSpPr>
        <p:grpSpPr>
          <a:xfrm>
            <a:off x="948851" y="2508269"/>
            <a:ext cx="1047923" cy="1119550"/>
            <a:chOff x="5758072" y="954157"/>
            <a:chExt cx="1048166" cy="1119809"/>
          </a:xfrm>
          <a:solidFill>
            <a:srgbClr val="E2B3BD"/>
          </a:solidFill>
        </p:grpSpPr>
        <p:sp>
          <p:nvSpPr>
            <p:cNvPr id="15" name="菱形 21">
              <a:extLst>
                <a:ext uri="{FF2B5EF4-FFF2-40B4-BE49-F238E27FC236}">
                  <a16:creationId xmlns:a16="http://schemas.microsoft.com/office/drawing/2014/main" id="{E7AADFCD-7396-A7EC-EE40-78D1A2657E7A}"/>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6" name="菱形 22">
              <a:extLst>
                <a:ext uri="{FF2B5EF4-FFF2-40B4-BE49-F238E27FC236}">
                  <a16:creationId xmlns:a16="http://schemas.microsoft.com/office/drawing/2014/main" id="{73A8A1D9-CB3D-B66D-4F7F-F6AA2D8DE23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7" name="文本框 23">
            <a:extLst>
              <a:ext uri="{FF2B5EF4-FFF2-40B4-BE49-F238E27FC236}">
                <a16:creationId xmlns:a16="http://schemas.microsoft.com/office/drawing/2014/main" id="{03B91447-2CB7-1DDA-898A-B15A4DDAB711}"/>
              </a:ext>
            </a:extLst>
          </p:cNvPr>
          <p:cNvSpPr txBox="1"/>
          <p:nvPr/>
        </p:nvSpPr>
        <p:spPr>
          <a:xfrm>
            <a:off x="1167458" y="2805983"/>
            <a:ext cx="622708"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defRPr/>
            </a:pPr>
            <a:r>
              <a:rPr lang="en-US" altLang="zh-CN" sz="35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1</a:t>
            </a:r>
            <a:endParaRPr lang="zh-CN" altLang="en-US" sz="35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8" name="组合 24">
            <a:extLst>
              <a:ext uri="{FF2B5EF4-FFF2-40B4-BE49-F238E27FC236}">
                <a16:creationId xmlns:a16="http://schemas.microsoft.com/office/drawing/2014/main" id="{3472C880-8260-F1FF-516D-26EF3E409486}"/>
              </a:ext>
            </a:extLst>
          </p:cNvPr>
          <p:cNvGrpSpPr/>
          <p:nvPr/>
        </p:nvGrpSpPr>
        <p:grpSpPr>
          <a:xfrm>
            <a:off x="1436191" y="3992766"/>
            <a:ext cx="1047923" cy="1119550"/>
            <a:chOff x="5758072" y="954157"/>
            <a:chExt cx="1048166" cy="1119809"/>
          </a:xfrm>
          <a:solidFill>
            <a:srgbClr val="FFC869"/>
          </a:solidFill>
        </p:grpSpPr>
        <p:sp>
          <p:nvSpPr>
            <p:cNvPr id="19" name="菱形 25">
              <a:extLst>
                <a:ext uri="{FF2B5EF4-FFF2-40B4-BE49-F238E27FC236}">
                  <a16:creationId xmlns:a16="http://schemas.microsoft.com/office/drawing/2014/main" id="{400F490D-D0A6-A5D9-1150-88BD711D346D}"/>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0" name="菱形 26">
              <a:extLst>
                <a:ext uri="{FF2B5EF4-FFF2-40B4-BE49-F238E27FC236}">
                  <a16:creationId xmlns:a16="http://schemas.microsoft.com/office/drawing/2014/main" id="{A90BD02A-1699-4BA3-5953-15E6397A30D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4" name="文本框 27">
            <a:extLst>
              <a:ext uri="{FF2B5EF4-FFF2-40B4-BE49-F238E27FC236}">
                <a16:creationId xmlns:a16="http://schemas.microsoft.com/office/drawing/2014/main" id="{504F5FED-C879-154C-97FE-867A0B967591}"/>
              </a:ext>
            </a:extLst>
          </p:cNvPr>
          <p:cNvSpPr txBox="1"/>
          <p:nvPr/>
        </p:nvSpPr>
        <p:spPr>
          <a:xfrm>
            <a:off x="1654798" y="4290481"/>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defRPr/>
            </a:pPr>
            <a:r>
              <a:rPr lang="en-US" altLang="zh-CN" sz="35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2</a:t>
            </a:r>
            <a:endParaRPr lang="zh-CN" altLang="en-US" sz="35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文本框 22">
            <a:extLst>
              <a:ext uri="{FF2B5EF4-FFF2-40B4-BE49-F238E27FC236}">
                <a16:creationId xmlns:a16="http://schemas.microsoft.com/office/drawing/2014/main" id="{738E79DC-B08A-4E3C-126C-892016CFF0A5}"/>
              </a:ext>
            </a:extLst>
          </p:cNvPr>
          <p:cNvSpPr txBox="1">
            <a:spLocks noChangeArrowheads="1"/>
          </p:cNvSpPr>
          <p:nvPr/>
        </p:nvSpPr>
        <p:spPr bwMode="auto">
          <a:xfrm>
            <a:off x="2155235" y="2681603"/>
            <a:ext cx="5360038" cy="46166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bốn truyện vừa học</a:t>
            </a:r>
          </a:p>
        </p:txBody>
      </p:sp>
      <p:sp>
        <p:nvSpPr>
          <p:cNvPr id="26" name="文本框 34">
            <a:extLst>
              <a:ext uri="{FF2B5EF4-FFF2-40B4-BE49-F238E27FC236}">
                <a16:creationId xmlns:a16="http://schemas.microsoft.com/office/drawing/2014/main" id="{0E6A64C3-BE64-190A-970C-9DD0C5EC2B41}"/>
              </a:ext>
            </a:extLst>
          </p:cNvPr>
          <p:cNvSpPr txBox="1">
            <a:spLocks noChangeArrowheads="1"/>
          </p:cNvSpPr>
          <p:nvPr/>
        </p:nvSpPr>
        <p:spPr bwMode="auto">
          <a:xfrm>
            <a:off x="2700232" y="4259130"/>
            <a:ext cx="3289751" cy="8309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số các truyện ngụ ngôn Việt Nam</a:t>
            </a:r>
          </a:p>
        </p:txBody>
      </p:sp>
      <p:grpSp>
        <p:nvGrpSpPr>
          <p:cNvPr id="27" name="组合 20">
            <a:extLst>
              <a:ext uri="{FF2B5EF4-FFF2-40B4-BE49-F238E27FC236}">
                <a16:creationId xmlns:a16="http://schemas.microsoft.com/office/drawing/2014/main" id="{56CBDEFC-0BA5-C810-DE31-301F52553444}"/>
              </a:ext>
            </a:extLst>
          </p:cNvPr>
          <p:cNvGrpSpPr/>
          <p:nvPr/>
        </p:nvGrpSpPr>
        <p:grpSpPr>
          <a:xfrm>
            <a:off x="6434061" y="2957976"/>
            <a:ext cx="1047923" cy="1119550"/>
            <a:chOff x="5758072" y="954157"/>
            <a:chExt cx="1048166" cy="1119809"/>
          </a:xfrm>
          <a:solidFill>
            <a:srgbClr val="E2B3BD"/>
          </a:solidFill>
        </p:grpSpPr>
        <p:sp>
          <p:nvSpPr>
            <p:cNvPr id="28" name="菱形 21">
              <a:extLst>
                <a:ext uri="{FF2B5EF4-FFF2-40B4-BE49-F238E27FC236}">
                  <a16:creationId xmlns:a16="http://schemas.microsoft.com/office/drawing/2014/main" id="{CB1961E4-EA67-7711-974C-699D9BC3BB5B}"/>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9" name="菱形 22">
              <a:extLst>
                <a:ext uri="{FF2B5EF4-FFF2-40B4-BE49-F238E27FC236}">
                  <a16:creationId xmlns:a16="http://schemas.microsoft.com/office/drawing/2014/main" id="{B1AC4909-D559-8486-439F-5E32928AF92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30" name="文本框 23">
            <a:extLst>
              <a:ext uri="{FF2B5EF4-FFF2-40B4-BE49-F238E27FC236}">
                <a16:creationId xmlns:a16="http://schemas.microsoft.com/office/drawing/2014/main" id="{FC1FFCBE-E624-991A-4F17-72D7B6B69ACA}"/>
              </a:ext>
            </a:extLst>
          </p:cNvPr>
          <p:cNvSpPr txBox="1"/>
          <p:nvPr/>
        </p:nvSpPr>
        <p:spPr>
          <a:xfrm>
            <a:off x="6652668" y="3255690"/>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defRPr/>
            </a:pPr>
            <a:r>
              <a:rPr lang="en-US" altLang="zh-CN" sz="35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3</a:t>
            </a:r>
            <a:endParaRPr lang="zh-CN" altLang="en-US" sz="35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31" name="组合 24">
            <a:extLst>
              <a:ext uri="{FF2B5EF4-FFF2-40B4-BE49-F238E27FC236}">
                <a16:creationId xmlns:a16="http://schemas.microsoft.com/office/drawing/2014/main" id="{1F546CCF-402E-09D9-39CB-03D516A59024}"/>
              </a:ext>
            </a:extLst>
          </p:cNvPr>
          <p:cNvGrpSpPr/>
          <p:nvPr/>
        </p:nvGrpSpPr>
        <p:grpSpPr>
          <a:xfrm>
            <a:off x="6921401" y="4442473"/>
            <a:ext cx="1047923" cy="1119550"/>
            <a:chOff x="5758072" y="954157"/>
            <a:chExt cx="1048166" cy="1119809"/>
          </a:xfrm>
          <a:solidFill>
            <a:srgbClr val="FFC869"/>
          </a:solidFill>
        </p:grpSpPr>
        <p:sp>
          <p:nvSpPr>
            <p:cNvPr id="32" name="菱形 25">
              <a:extLst>
                <a:ext uri="{FF2B5EF4-FFF2-40B4-BE49-F238E27FC236}">
                  <a16:creationId xmlns:a16="http://schemas.microsoft.com/office/drawing/2014/main" id="{2744A306-99A2-7F03-4DAE-3C4B13861BC8}"/>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3" name="菱形 26">
              <a:extLst>
                <a:ext uri="{FF2B5EF4-FFF2-40B4-BE49-F238E27FC236}">
                  <a16:creationId xmlns:a16="http://schemas.microsoft.com/office/drawing/2014/main" id="{3E9BC503-484F-16D7-5FB0-2EB54AF64CC4}"/>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defRPr/>
              </a:pPr>
              <a:endParaRPr lang="zh-CN" altLang="en-US" sz="31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34" name="文本框 27">
            <a:extLst>
              <a:ext uri="{FF2B5EF4-FFF2-40B4-BE49-F238E27FC236}">
                <a16:creationId xmlns:a16="http://schemas.microsoft.com/office/drawing/2014/main" id="{0DFA7473-C6CC-C527-BD0A-E7AD9C06E265}"/>
              </a:ext>
            </a:extLst>
          </p:cNvPr>
          <p:cNvSpPr txBox="1"/>
          <p:nvPr/>
        </p:nvSpPr>
        <p:spPr>
          <a:xfrm>
            <a:off x="7140008" y="4740188"/>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defRPr/>
            </a:pPr>
            <a:r>
              <a:rPr lang="en-US" altLang="zh-CN" sz="3599"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4</a:t>
            </a:r>
            <a:endParaRPr lang="zh-CN" altLang="en-US" sz="3599"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5" name="文本框 22">
            <a:extLst>
              <a:ext uri="{FF2B5EF4-FFF2-40B4-BE49-F238E27FC236}">
                <a16:creationId xmlns:a16="http://schemas.microsoft.com/office/drawing/2014/main" id="{CF589261-3A8E-DB5C-A108-5E006AF308B0}"/>
              </a:ext>
            </a:extLst>
          </p:cNvPr>
          <p:cNvSpPr txBox="1">
            <a:spLocks noChangeArrowheads="1"/>
          </p:cNvSpPr>
          <p:nvPr/>
        </p:nvSpPr>
        <p:spPr bwMode="auto">
          <a:xfrm>
            <a:off x="7641690" y="2853751"/>
            <a:ext cx="3685644" cy="8309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số các truyện ngụ ngôn của Ê- dốp</a:t>
            </a:r>
          </a:p>
        </p:txBody>
      </p:sp>
      <p:sp>
        <p:nvSpPr>
          <p:cNvPr id="36" name="文本框 34">
            <a:extLst>
              <a:ext uri="{FF2B5EF4-FFF2-40B4-BE49-F238E27FC236}">
                <a16:creationId xmlns:a16="http://schemas.microsoft.com/office/drawing/2014/main" id="{F567B272-57B1-C79F-6CA9-DC4F2F977590}"/>
              </a:ext>
            </a:extLst>
          </p:cNvPr>
          <p:cNvSpPr txBox="1">
            <a:spLocks noChangeArrowheads="1"/>
          </p:cNvSpPr>
          <p:nvPr/>
        </p:nvSpPr>
        <p:spPr bwMode="auto">
          <a:xfrm>
            <a:off x="8077117" y="4588976"/>
            <a:ext cx="3520207" cy="1200329"/>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số các truyện ngụ ngôn của La Phông-ten</a:t>
            </a:r>
          </a:p>
        </p:txBody>
      </p:sp>
    </p:spTree>
    <p:custDataLst>
      <p:tags r:id="rId1"/>
    </p:custDataLst>
    <p:extLst>
      <p:ext uri="{BB962C8B-B14F-4D97-AF65-F5344CB8AC3E}">
        <p14:creationId xmlns:p14="http://schemas.microsoft.com/office/powerpoint/2010/main" val="38421767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P spid="26" grpId="0"/>
      <p:bldP spid="30" grpId="0"/>
      <p:bldP spid="34" grpId="0"/>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开学"/>
</p:tagLst>
</file>

<file path=ppt/tags/tag10.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1.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2.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3.xml><?xml version="1.0" encoding="utf-8"?>
<p:tagLst xmlns:a="http://schemas.openxmlformats.org/drawingml/2006/main" xmlns:r="http://schemas.openxmlformats.org/officeDocument/2006/relationships" xmlns:p="http://schemas.openxmlformats.org/presentationml/2006/main">
  <p:tag name="TIMING" val="|0.5|0.6|0.5"/>
</p:tagLst>
</file>

<file path=ppt/tags/tag14.xml><?xml version="1.0" encoding="utf-8"?>
<p:tagLst xmlns:a="http://schemas.openxmlformats.org/drawingml/2006/main" xmlns:r="http://schemas.openxmlformats.org/officeDocument/2006/relationships" xmlns:p="http://schemas.openxmlformats.org/presentationml/2006/main">
  <p:tag name="TIMING" val="|0.4|0.9|0.6|0.6"/>
</p:tagLst>
</file>

<file path=ppt/tags/tag15.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6.xml><?xml version="1.0" encoding="utf-8"?>
<p:tagLst xmlns:a="http://schemas.openxmlformats.org/drawingml/2006/main" xmlns:r="http://schemas.openxmlformats.org/officeDocument/2006/relationships" xmlns:p="http://schemas.openxmlformats.org/presentationml/2006/main">
  <p:tag name="TIMING" val="|0.4|0.9|0.6|0.6"/>
</p:tagLst>
</file>

<file path=ppt/tags/tag17.xml><?xml version="1.0" encoding="utf-8"?>
<p:tagLst xmlns:a="http://schemas.openxmlformats.org/drawingml/2006/main" xmlns:r="http://schemas.openxmlformats.org/officeDocument/2006/relationships" xmlns:p="http://schemas.openxmlformats.org/presentationml/2006/main">
  <p:tag name="TIMING" val="|0.5|0.6|0.5"/>
</p:tagLst>
</file>

<file path=ppt/tags/tag18.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9.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2.xml><?xml version="1.0" encoding="utf-8"?>
<p:tagLst xmlns:a="http://schemas.openxmlformats.org/drawingml/2006/main" xmlns:r="http://schemas.openxmlformats.org/officeDocument/2006/relationships" xmlns:p="http://schemas.openxmlformats.org/presentationml/2006/main">
  <p:tag name="TIMING" val="|0.4|0.8|0.5|0.5|0.5|0.8"/>
</p:tagLst>
</file>

<file path=ppt/tags/tag20.xml><?xml version="1.0" encoding="utf-8"?>
<p:tagLst xmlns:a="http://schemas.openxmlformats.org/drawingml/2006/main" xmlns:r="http://schemas.openxmlformats.org/officeDocument/2006/relationships" xmlns:p="http://schemas.openxmlformats.org/presentationml/2006/main">
  <p:tag name="TIMING" val="|0.5|0.6|0.5"/>
</p:tagLst>
</file>

<file path=ppt/tags/tag21.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22.xml><?xml version="1.0" encoding="utf-8"?>
<p:tagLst xmlns:a="http://schemas.openxmlformats.org/drawingml/2006/main" xmlns:r="http://schemas.openxmlformats.org/officeDocument/2006/relationships" xmlns:p="http://schemas.openxmlformats.org/presentationml/2006/main">
  <p:tag name="TIMING" val="|0.5|0.6|0.5"/>
</p:tagLst>
</file>

<file path=ppt/tags/tag23.xml><?xml version="1.0" encoding="utf-8"?>
<p:tagLst xmlns:a="http://schemas.openxmlformats.org/drawingml/2006/main" xmlns:r="http://schemas.openxmlformats.org/officeDocument/2006/relationships" xmlns:p="http://schemas.openxmlformats.org/presentationml/2006/main">
  <p:tag name="TIMING" val="|0.3|0.2|0.2|0.2|0.2|0.2|0.2|0.2|0.5|0.2|0.2"/>
</p:tagLst>
</file>

<file path=ppt/tags/tag24.xml><?xml version="1.0" encoding="utf-8"?>
<p:tagLst xmlns:a="http://schemas.openxmlformats.org/drawingml/2006/main" xmlns:r="http://schemas.openxmlformats.org/officeDocument/2006/relationships" xmlns:p="http://schemas.openxmlformats.org/presentationml/2006/main">
  <p:tag name="TIMING" val="|0.4|0.9|0.6|0.6"/>
</p:tagLst>
</file>

<file path=ppt/tags/tag25.xml><?xml version="1.0" encoding="utf-8"?>
<p:tagLst xmlns:a="http://schemas.openxmlformats.org/drawingml/2006/main" xmlns:r="http://schemas.openxmlformats.org/officeDocument/2006/relationships" xmlns:p="http://schemas.openxmlformats.org/presentationml/2006/main">
  <p:tag name="TIMING" val="|0.4|0.9|0.6|0.6"/>
</p:tagLst>
</file>

<file path=ppt/tags/tag26.xml><?xml version="1.0" encoding="utf-8"?>
<p:tagLst xmlns:a="http://schemas.openxmlformats.org/drawingml/2006/main" xmlns:r="http://schemas.openxmlformats.org/officeDocument/2006/relationships" xmlns:p="http://schemas.openxmlformats.org/presentationml/2006/main">
  <p:tag name="TIMING" val="|0.5|0.6|0.5"/>
</p:tagLst>
</file>

<file path=ppt/tags/tag3.xml><?xml version="1.0" encoding="utf-8"?>
<p:tagLst xmlns:a="http://schemas.openxmlformats.org/drawingml/2006/main" xmlns:r="http://schemas.openxmlformats.org/officeDocument/2006/relationships" xmlns:p="http://schemas.openxmlformats.org/presentationml/2006/main">
  <p:tag name="TIMING" val="|0.5|0.6|0.5"/>
</p:tagLst>
</file>

<file path=ppt/tags/tag4.xml><?xml version="1.0" encoding="utf-8"?>
<p:tagLst xmlns:a="http://schemas.openxmlformats.org/drawingml/2006/main" xmlns:r="http://schemas.openxmlformats.org/officeDocument/2006/relationships" xmlns:p="http://schemas.openxmlformats.org/presentationml/2006/main">
  <p:tag name="TIMING" val="|0.4|0.9|0.6|0.6"/>
</p:tagLst>
</file>

<file path=ppt/tags/tag5.xml><?xml version="1.0" encoding="utf-8"?>
<p:tagLst xmlns:a="http://schemas.openxmlformats.org/drawingml/2006/main" xmlns:r="http://schemas.openxmlformats.org/officeDocument/2006/relationships" xmlns:p="http://schemas.openxmlformats.org/presentationml/2006/main">
  <p:tag name="TIMING" val="|0.5|0.6|0.5"/>
</p:tagLst>
</file>

<file path=ppt/tags/tag6.xml><?xml version="1.0" encoding="utf-8"?>
<p:tagLst xmlns:a="http://schemas.openxmlformats.org/drawingml/2006/main" xmlns:r="http://schemas.openxmlformats.org/officeDocument/2006/relationships" xmlns:p="http://schemas.openxmlformats.org/presentationml/2006/main">
  <p:tag name="TIMING" val="|0.4|0.9|0.6|0.6"/>
</p:tagLst>
</file>

<file path=ppt/tags/tag7.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8.xml><?xml version="1.0" encoding="utf-8"?>
<p:tagLst xmlns:a="http://schemas.openxmlformats.org/drawingml/2006/main" xmlns:r="http://schemas.openxmlformats.org/officeDocument/2006/relationships" xmlns:p="http://schemas.openxmlformats.org/presentationml/2006/main">
  <p:tag name="TIMING" val="|0.5|0.6|0.5"/>
</p:tagLst>
</file>

<file path=ppt/tags/tag9.xml><?xml version="1.0" encoding="utf-8"?>
<p:tagLst xmlns:a="http://schemas.openxmlformats.org/drawingml/2006/main" xmlns:r="http://schemas.openxmlformats.org/officeDocument/2006/relationships" xmlns:p="http://schemas.openxmlformats.org/presentationml/2006/main">
  <p:tag name="TIMING" val="|0.6|0.7|0.6|0.4|0.4|0.3|0.3|0.3|0.2|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922</Words>
  <Application>Microsoft Office PowerPoint</Application>
  <PresentationFormat>Widescreen</PresentationFormat>
  <Paragraphs>163</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DengXian</vt:lpstr>
      <vt:lpstr>印品黑体</vt:lpstr>
      <vt:lpstr>.VnTime</vt:lpstr>
      <vt:lpstr>Times New Roman</vt:lpstr>
      <vt:lpstr>Didact Gothic</vt:lpstr>
      <vt:lpstr>#9Slide03 Encode SeEx Extrabold</vt:lpstr>
      <vt:lpstr>Calibri</vt:lpstr>
      <vt:lpstr>STXinwei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creator>lenovo</dc:creator>
  <cp:lastModifiedBy>Nguyễn Chà</cp:lastModifiedBy>
  <cp:revision>138</cp:revision>
  <dcterms:created xsi:type="dcterms:W3CDTF">2019-07-16T01:21:34Z</dcterms:created>
  <dcterms:modified xsi:type="dcterms:W3CDTF">2022-07-30T09:19:26Z</dcterms:modified>
</cp:coreProperties>
</file>