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425" r:id="rId25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18" y="42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494925"/>
            <a:ext cx="9134475" cy="318015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2397"/>
            </a:lvl1pPr>
            <a:lvl2pPr marL="456709" indent="0" algn="ctr">
              <a:buNone/>
              <a:defRPr sz="1998"/>
            </a:lvl2pPr>
            <a:lvl3pPr marL="913417" indent="0" algn="ctr">
              <a:buNone/>
              <a:defRPr sz="1798"/>
            </a:lvl3pPr>
            <a:lvl4pPr marL="1370126" indent="0" algn="ctr">
              <a:buNone/>
              <a:defRPr sz="1598"/>
            </a:lvl4pPr>
            <a:lvl5pPr marL="1826834" indent="0" algn="ctr">
              <a:buNone/>
              <a:defRPr sz="1598"/>
            </a:lvl5pPr>
            <a:lvl6pPr marL="2283543" indent="0" algn="ctr">
              <a:buNone/>
              <a:defRPr sz="1598"/>
            </a:lvl6pPr>
            <a:lvl7pPr marL="2740251" indent="0" algn="ctr">
              <a:buNone/>
              <a:defRPr sz="1598"/>
            </a:lvl7pPr>
            <a:lvl8pPr marL="3196960" indent="0" algn="ctr">
              <a:buNone/>
              <a:defRPr sz="1598"/>
            </a:lvl8pPr>
            <a:lvl9pPr marL="3653668" indent="0" algn="ctr">
              <a:buNone/>
              <a:defRPr sz="1598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374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807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456709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17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12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83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54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25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696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66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19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498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6709" indent="0">
              <a:buNone/>
              <a:defRPr sz="1998" b="1"/>
            </a:lvl2pPr>
            <a:lvl3pPr marL="913417" indent="0">
              <a:buNone/>
              <a:defRPr sz="1798" b="1"/>
            </a:lvl3pPr>
            <a:lvl4pPr marL="1370126" indent="0">
              <a:buNone/>
              <a:defRPr sz="1598" b="1"/>
            </a:lvl4pPr>
            <a:lvl5pPr marL="1826834" indent="0">
              <a:buNone/>
              <a:defRPr sz="1598" b="1"/>
            </a:lvl5pPr>
            <a:lvl6pPr marL="2283543" indent="0">
              <a:buNone/>
              <a:defRPr sz="1598" b="1"/>
            </a:lvl6pPr>
            <a:lvl7pPr marL="2740251" indent="0">
              <a:buNone/>
              <a:defRPr sz="1598" b="1"/>
            </a:lvl7pPr>
            <a:lvl8pPr marL="3196960" indent="0">
              <a:buNone/>
              <a:defRPr sz="1598" b="1"/>
            </a:lvl8pPr>
            <a:lvl9pPr marL="3653668" indent="0">
              <a:buNone/>
              <a:defRPr sz="159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6709" indent="0">
              <a:buNone/>
              <a:defRPr sz="1998" b="1"/>
            </a:lvl2pPr>
            <a:lvl3pPr marL="913417" indent="0">
              <a:buNone/>
              <a:defRPr sz="1798" b="1"/>
            </a:lvl3pPr>
            <a:lvl4pPr marL="1370126" indent="0">
              <a:buNone/>
              <a:defRPr sz="1598" b="1"/>
            </a:lvl4pPr>
            <a:lvl5pPr marL="1826834" indent="0">
              <a:buNone/>
              <a:defRPr sz="1598" b="1"/>
            </a:lvl5pPr>
            <a:lvl6pPr marL="2283543" indent="0">
              <a:buNone/>
              <a:defRPr sz="1598" b="1"/>
            </a:lvl6pPr>
            <a:lvl7pPr marL="2740251" indent="0">
              <a:buNone/>
              <a:defRPr sz="1598" b="1"/>
            </a:lvl7pPr>
            <a:lvl8pPr marL="3196960" indent="0">
              <a:buNone/>
              <a:defRPr sz="1598" b="1"/>
            </a:lvl8pPr>
            <a:lvl9pPr marL="3653668" indent="0">
              <a:buNone/>
              <a:defRPr sz="159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631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603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255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7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1598"/>
            </a:lvl1pPr>
            <a:lvl2pPr marL="456709" indent="0">
              <a:buNone/>
              <a:defRPr sz="1398"/>
            </a:lvl2pPr>
            <a:lvl3pPr marL="913417" indent="0">
              <a:buNone/>
              <a:defRPr sz="1199"/>
            </a:lvl3pPr>
            <a:lvl4pPr marL="1370126" indent="0">
              <a:buNone/>
              <a:defRPr sz="999"/>
            </a:lvl4pPr>
            <a:lvl5pPr marL="1826834" indent="0">
              <a:buNone/>
              <a:defRPr sz="999"/>
            </a:lvl5pPr>
            <a:lvl6pPr marL="2283543" indent="0">
              <a:buNone/>
              <a:defRPr sz="999"/>
            </a:lvl6pPr>
            <a:lvl7pPr marL="2740251" indent="0">
              <a:buNone/>
              <a:defRPr sz="999"/>
            </a:lvl7pPr>
            <a:lvl8pPr marL="3196960" indent="0">
              <a:buNone/>
              <a:defRPr sz="999"/>
            </a:lvl8pPr>
            <a:lvl9pPr marL="3653668" indent="0">
              <a:buNone/>
              <a:defRPr sz="99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700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 marL="0" indent="0">
              <a:buNone/>
              <a:defRPr sz="3197"/>
            </a:lvl1pPr>
            <a:lvl2pPr marL="456709" indent="0">
              <a:buNone/>
              <a:defRPr sz="2797"/>
            </a:lvl2pPr>
            <a:lvl3pPr marL="913417" indent="0">
              <a:buNone/>
              <a:defRPr sz="2397"/>
            </a:lvl3pPr>
            <a:lvl4pPr marL="1370126" indent="0">
              <a:buNone/>
              <a:defRPr sz="1998"/>
            </a:lvl4pPr>
            <a:lvl5pPr marL="1826834" indent="0">
              <a:buNone/>
              <a:defRPr sz="1998"/>
            </a:lvl5pPr>
            <a:lvl6pPr marL="2283543" indent="0">
              <a:buNone/>
              <a:defRPr sz="1998"/>
            </a:lvl6pPr>
            <a:lvl7pPr marL="2740251" indent="0">
              <a:buNone/>
              <a:defRPr sz="1998"/>
            </a:lvl7pPr>
            <a:lvl8pPr marL="3196960" indent="0">
              <a:buNone/>
              <a:defRPr sz="1998"/>
            </a:lvl8pPr>
            <a:lvl9pPr marL="3653668" indent="0">
              <a:buNone/>
              <a:defRPr sz="1998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1598"/>
            </a:lvl1pPr>
            <a:lvl2pPr marL="456709" indent="0">
              <a:buNone/>
              <a:defRPr sz="1398"/>
            </a:lvl2pPr>
            <a:lvl3pPr marL="913417" indent="0">
              <a:buNone/>
              <a:defRPr sz="1199"/>
            </a:lvl3pPr>
            <a:lvl4pPr marL="1370126" indent="0">
              <a:buNone/>
              <a:defRPr sz="999"/>
            </a:lvl4pPr>
            <a:lvl5pPr marL="1826834" indent="0">
              <a:buNone/>
              <a:defRPr sz="999"/>
            </a:lvl5pPr>
            <a:lvl6pPr marL="2283543" indent="0">
              <a:buNone/>
              <a:defRPr sz="999"/>
            </a:lvl6pPr>
            <a:lvl7pPr marL="2740251" indent="0">
              <a:buNone/>
              <a:defRPr sz="999"/>
            </a:lvl7pPr>
            <a:lvl8pPr marL="3196960" indent="0">
              <a:buNone/>
              <a:defRPr sz="999"/>
            </a:lvl8pPr>
            <a:lvl9pPr marL="3653668" indent="0">
              <a:buNone/>
              <a:defRPr sz="99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6523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643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160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173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17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4" indent="-228354" algn="l" defTabSz="913417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063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771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480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188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897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5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314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2" indent="-228354" algn="l" defTabSz="9134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09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17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26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4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3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1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0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668" algn="l" defTabSz="91341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608965" y="6800109"/>
            <a:ext cx="11378945" cy="1748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417">
              <a:lnSpc>
                <a:spcPct val="107000"/>
              </a:lnSpc>
              <a:spcAft>
                <a:spcPts val="799"/>
              </a:spcAft>
            </a:pPr>
            <a:r>
              <a:rPr lang="en-US" sz="3197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199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913417">
              <a:lnSpc>
                <a:spcPct val="107000"/>
              </a:lnSpc>
              <a:spcAft>
                <a:spcPts val="799"/>
              </a:spcAft>
            </a:pPr>
            <a:r>
              <a:rPr lang="en-US" sz="2131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199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913417"/>
            <a:r>
              <a:rPr lang="en-US" sz="3729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372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" y="-1"/>
            <a:ext cx="12116664" cy="66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346</Words>
  <PresentationFormat>Khổ Sổ cái (11x17 in)</PresentationFormat>
  <Paragraphs>65</Paragraphs>
  <Slides>23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UTM Showcard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2017-12-12T22:18:35Z</dcterms:created>
  <dcterms:modified xsi:type="dcterms:W3CDTF">2023-09-16T10:00:53Z</dcterms:modified>
</cp:coreProperties>
</file>