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351" r:id="rId5"/>
    <p:sldId id="331" r:id="rId6"/>
    <p:sldId id="353" r:id="rId7"/>
    <p:sldId id="276" r:id="rId8"/>
    <p:sldId id="355" r:id="rId9"/>
    <p:sldId id="354" r:id="rId10"/>
    <p:sldId id="359" r:id="rId11"/>
    <p:sldId id="356" r:id="rId12"/>
    <p:sldId id="360" r:id="rId13"/>
    <p:sldId id="361" r:id="rId14"/>
    <p:sldId id="363" r:id="rId15"/>
    <p:sldId id="314" r:id="rId16"/>
    <p:sldId id="330" r:id="rId17"/>
    <p:sldId id="350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6D9FB1"/>
    <a:srgbClr val="F26648"/>
    <a:srgbClr val="F7931D"/>
    <a:srgbClr val="FBC864"/>
    <a:srgbClr val="F8B417"/>
    <a:srgbClr val="FEE3AF"/>
    <a:srgbClr val="77ADC0"/>
    <a:srgbClr val="0087B2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A023CD-912F-4D6E-AFDA-983909A4B5B6}" v="263" dt="2024-02-16T06:14:38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70511" autoAdjust="0"/>
  </p:normalViewPr>
  <p:slideViewPr>
    <p:cSldViewPr snapToGrid="0" showGuides="1">
      <p:cViewPr varScale="1">
        <p:scale>
          <a:sx n="58" d="100"/>
          <a:sy n="58" d="100"/>
        </p:scale>
        <p:origin x="1795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5BA023CD-912F-4D6E-AFDA-983909A4B5B6}"/>
    <pc:docChg chg="undo custSel addSld delSld modSld">
      <pc:chgData name="THU DU" userId="db4d925effa94065" providerId="LiveId" clId="{5BA023CD-912F-4D6E-AFDA-983909A4B5B6}" dt="2024-02-16T07:34:19.885" v="856" actId="1076"/>
      <pc:docMkLst>
        <pc:docMk/>
      </pc:docMkLst>
      <pc:sldChg chg="modSp mod">
        <pc:chgData name="THU DU" userId="db4d925effa94065" providerId="LiveId" clId="{5BA023CD-912F-4D6E-AFDA-983909A4B5B6}" dt="2024-02-16T03:51:37.595" v="7" actId="20577"/>
        <pc:sldMkLst>
          <pc:docMk/>
          <pc:sldMk cId="252621157" sldId="256"/>
        </pc:sldMkLst>
        <pc:spChg chg="mod">
          <ac:chgData name="THU DU" userId="db4d925effa94065" providerId="LiveId" clId="{5BA023CD-912F-4D6E-AFDA-983909A4B5B6}" dt="2024-02-16T03:51:15.192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5BA023CD-912F-4D6E-AFDA-983909A4B5B6}" dt="2024-02-16T03:51:37.595" v="7" actId="20577"/>
          <ac:spMkLst>
            <pc:docMk/>
            <pc:sldMk cId="252621157" sldId="256"/>
            <ac:spMk id="41" creationId="{00000000-0000-0000-0000-000000000000}"/>
          </ac:spMkLst>
        </pc:spChg>
      </pc:sldChg>
      <pc:sldChg chg="addSp delSp modSp mod delAnim modAnim modNotesTx">
        <pc:chgData name="THU DU" userId="db4d925effa94065" providerId="LiveId" clId="{5BA023CD-912F-4D6E-AFDA-983909A4B5B6}" dt="2024-02-16T06:14:42.722" v="853" actId="1076"/>
        <pc:sldMkLst>
          <pc:docMk/>
          <pc:sldMk cId="1529224504" sldId="276"/>
        </pc:sldMkLst>
        <pc:spChg chg="del">
          <ac:chgData name="THU DU" userId="db4d925effa94065" providerId="LiveId" clId="{5BA023CD-912F-4D6E-AFDA-983909A4B5B6}" dt="2024-02-16T04:34:33.524" v="337" actId="478"/>
          <ac:spMkLst>
            <pc:docMk/>
            <pc:sldMk cId="1529224504" sldId="276"/>
            <ac:spMk id="2" creationId="{43C2CA37-AFDC-20F4-52B1-51F5E7F8C85B}"/>
          </ac:spMkLst>
        </pc:spChg>
        <pc:spChg chg="add mod">
          <ac:chgData name="THU DU" userId="db4d925effa94065" providerId="LiveId" clId="{5BA023CD-912F-4D6E-AFDA-983909A4B5B6}" dt="2024-02-16T04:37:38.405" v="376" actId="255"/>
          <ac:spMkLst>
            <pc:docMk/>
            <pc:sldMk cId="1529224504" sldId="276"/>
            <ac:spMk id="3" creationId="{D1E30F1A-5781-5DAA-99FE-D492C561EA1F}"/>
          </ac:spMkLst>
        </pc:spChg>
        <pc:spChg chg="del">
          <ac:chgData name="THU DU" userId="db4d925effa94065" providerId="LiveId" clId="{5BA023CD-912F-4D6E-AFDA-983909A4B5B6}" dt="2024-02-16T04:34:28.244" v="335" actId="478"/>
          <ac:spMkLst>
            <pc:docMk/>
            <pc:sldMk cId="1529224504" sldId="276"/>
            <ac:spMk id="4" creationId="{18B4382D-8827-6DFD-F4D6-F24B8C292C2B}"/>
          </ac:spMkLst>
        </pc:spChg>
        <pc:spChg chg="del">
          <ac:chgData name="THU DU" userId="db4d925effa94065" providerId="LiveId" clId="{5BA023CD-912F-4D6E-AFDA-983909A4B5B6}" dt="2024-02-16T04:34:27.336" v="334" actId="478"/>
          <ac:spMkLst>
            <pc:docMk/>
            <pc:sldMk cId="1529224504" sldId="276"/>
            <ac:spMk id="5" creationId="{F2A5180E-E22C-E539-BBCC-C9AF7EA7D5C7}"/>
          </ac:spMkLst>
        </pc:spChg>
        <pc:spChg chg="del">
          <ac:chgData name="THU DU" userId="db4d925effa94065" providerId="LiveId" clId="{5BA023CD-912F-4D6E-AFDA-983909A4B5B6}" dt="2024-02-16T04:34:25.460" v="333" actId="478"/>
          <ac:spMkLst>
            <pc:docMk/>
            <pc:sldMk cId="1529224504" sldId="276"/>
            <ac:spMk id="6" creationId="{20D905C7-B53D-DA90-6671-729FFBC4BB1E}"/>
          </ac:spMkLst>
        </pc:spChg>
        <pc:spChg chg="del">
          <ac:chgData name="THU DU" userId="db4d925effa94065" providerId="LiveId" clId="{5BA023CD-912F-4D6E-AFDA-983909A4B5B6}" dt="2024-02-16T04:34:31.714" v="336" actId="478"/>
          <ac:spMkLst>
            <pc:docMk/>
            <pc:sldMk cId="1529224504" sldId="276"/>
            <ac:spMk id="7" creationId="{2E00EF7D-2E95-0CB2-B2A1-07310FECFBED}"/>
          </ac:spMkLst>
        </pc:spChg>
        <pc:spChg chg="add mod">
          <ac:chgData name="THU DU" userId="db4d925effa94065" providerId="LiveId" clId="{5BA023CD-912F-4D6E-AFDA-983909A4B5B6}" dt="2024-02-16T04:37:41.701" v="377" actId="1076"/>
          <ac:spMkLst>
            <pc:docMk/>
            <pc:sldMk cId="1529224504" sldId="276"/>
            <ac:spMk id="9" creationId="{43E776C8-8D0D-1002-9555-BF655B578289}"/>
          </ac:spMkLst>
        </pc:spChg>
        <pc:spChg chg="add mod">
          <ac:chgData name="THU DU" userId="db4d925effa94065" providerId="LiveId" clId="{5BA023CD-912F-4D6E-AFDA-983909A4B5B6}" dt="2024-02-16T04:38:06.255" v="383" actId="1076"/>
          <ac:spMkLst>
            <pc:docMk/>
            <pc:sldMk cId="1529224504" sldId="276"/>
            <ac:spMk id="10" creationId="{11EF8D6D-5D65-E801-FC90-5A9931ECC8A6}"/>
          </ac:spMkLst>
        </pc:spChg>
        <pc:spChg chg="del mod">
          <ac:chgData name="THU DU" userId="db4d925effa94065" providerId="LiveId" clId="{5BA023CD-912F-4D6E-AFDA-983909A4B5B6}" dt="2024-02-16T04:35:17.636" v="341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HU DU" userId="db4d925effa94065" providerId="LiveId" clId="{5BA023CD-912F-4D6E-AFDA-983909A4B5B6}" dt="2024-02-16T04:34:22.788" v="332" actId="20577"/>
          <ac:spMkLst>
            <pc:docMk/>
            <pc:sldMk cId="1529224504" sldId="276"/>
            <ac:spMk id="12" creationId="{00000000-0000-0000-0000-000000000000}"/>
          </ac:spMkLst>
        </pc:spChg>
        <pc:spChg chg="add mod">
          <ac:chgData name="THU DU" userId="db4d925effa94065" providerId="LiveId" clId="{5BA023CD-912F-4D6E-AFDA-983909A4B5B6}" dt="2024-02-16T04:37:58.525" v="382" actId="1076"/>
          <ac:spMkLst>
            <pc:docMk/>
            <pc:sldMk cId="1529224504" sldId="276"/>
            <ac:spMk id="14" creationId="{FEFF0F47-F2F1-549E-1978-3549EC9DC130}"/>
          </ac:spMkLst>
        </pc:spChg>
        <pc:spChg chg="add mod">
          <ac:chgData name="THU DU" userId="db4d925effa94065" providerId="LiveId" clId="{5BA023CD-912F-4D6E-AFDA-983909A4B5B6}" dt="2024-02-16T04:37:52.820" v="381" actId="1076"/>
          <ac:spMkLst>
            <pc:docMk/>
            <pc:sldMk cId="1529224504" sldId="276"/>
            <ac:spMk id="15" creationId="{F34C6671-B62D-F29E-F21D-E842351DC2A7}"/>
          </ac:spMkLst>
        </pc:spChg>
        <pc:spChg chg="add mod">
          <ac:chgData name="THU DU" userId="db4d925effa94065" providerId="LiveId" clId="{5BA023CD-912F-4D6E-AFDA-983909A4B5B6}" dt="2024-02-16T04:38:27.548" v="389" actId="1076"/>
          <ac:spMkLst>
            <pc:docMk/>
            <pc:sldMk cId="1529224504" sldId="276"/>
            <ac:spMk id="21" creationId="{5CF8E057-5F2B-4581-4ECD-D343E5DF1135}"/>
          </ac:spMkLst>
        </pc:spChg>
        <pc:spChg chg="add mod">
          <ac:chgData name="THU DU" userId="db4d925effa94065" providerId="LiveId" clId="{5BA023CD-912F-4D6E-AFDA-983909A4B5B6}" dt="2024-02-16T04:38:22.465" v="388" actId="1076"/>
          <ac:spMkLst>
            <pc:docMk/>
            <pc:sldMk cId="1529224504" sldId="276"/>
            <ac:spMk id="22" creationId="{A82D82EB-B78D-7B4D-4AC2-C4EE5AD97B99}"/>
          </ac:spMkLst>
        </pc:spChg>
        <pc:spChg chg="add mod">
          <ac:chgData name="THU DU" userId="db4d925effa94065" providerId="LiveId" clId="{5BA023CD-912F-4D6E-AFDA-983909A4B5B6}" dt="2024-02-16T04:38:17.248" v="387" actId="1076"/>
          <ac:spMkLst>
            <pc:docMk/>
            <pc:sldMk cId="1529224504" sldId="276"/>
            <ac:spMk id="23" creationId="{D6ED95C5-6B80-6B32-0671-2856BA982913}"/>
          </ac:spMkLst>
        </pc:spChg>
        <pc:spChg chg="add mod">
          <ac:chgData name="THU DU" userId="db4d925effa94065" providerId="LiveId" clId="{5BA023CD-912F-4D6E-AFDA-983909A4B5B6}" dt="2024-02-16T04:38:40.991" v="393" actId="1076"/>
          <ac:spMkLst>
            <pc:docMk/>
            <pc:sldMk cId="1529224504" sldId="276"/>
            <ac:spMk id="24" creationId="{11C2517D-6FAD-C1BF-9F5B-26231A4242A1}"/>
          </ac:spMkLst>
        </pc:spChg>
        <pc:spChg chg="add mod">
          <ac:chgData name="THU DU" userId="db4d925effa94065" providerId="LiveId" clId="{5BA023CD-912F-4D6E-AFDA-983909A4B5B6}" dt="2024-02-16T04:38:34.074" v="392" actId="1076"/>
          <ac:spMkLst>
            <pc:docMk/>
            <pc:sldMk cId="1529224504" sldId="276"/>
            <ac:spMk id="25" creationId="{1717E5A6-79A4-2821-6635-A6CB0D59C575}"/>
          </ac:spMkLst>
        </pc:spChg>
        <pc:picChg chg="add mod">
          <ac:chgData name="THU DU" userId="db4d925effa94065" providerId="LiveId" clId="{5BA023CD-912F-4D6E-AFDA-983909A4B5B6}" dt="2024-02-16T06:14:42.722" v="853" actId="1076"/>
          <ac:picMkLst>
            <pc:docMk/>
            <pc:sldMk cId="1529224504" sldId="276"/>
            <ac:picMk id="2" creationId="{FA6914C9-F002-1D64-F858-D0C0CCB5E82C}"/>
          </ac:picMkLst>
        </pc:picChg>
      </pc:sldChg>
      <pc:sldChg chg="modSp mod">
        <pc:chgData name="THU DU" userId="db4d925effa94065" providerId="LiveId" clId="{5BA023CD-912F-4D6E-AFDA-983909A4B5B6}" dt="2024-02-16T04:33:27.854" v="326" actId="20577"/>
        <pc:sldMkLst>
          <pc:docMk/>
          <pc:sldMk cId="658201877" sldId="302"/>
        </pc:sldMkLst>
        <pc:spChg chg="mod">
          <ac:chgData name="THU DU" userId="db4d925effa94065" providerId="LiveId" clId="{5BA023CD-912F-4D6E-AFDA-983909A4B5B6}" dt="2024-02-16T03:52:29.950" v="12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5BA023CD-912F-4D6E-AFDA-983909A4B5B6}" dt="2024-02-16T04:33:27.854" v="32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5BA023CD-912F-4D6E-AFDA-983909A4B5B6}" dt="2024-02-16T03:53:30.328" v="35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 DU" userId="db4d925effa94065" providerId="LiveId" clId="{5BA023CD-912F-4D6E-AFDA-983909A4B5B6}" dt="2024-02-16T05:46:08.621" v="849" actId="20577"/>
        <pc:sldMkLst>
          <pc:docMk/>
          <pc:sldMk cId="2275727840" sldId="314"/>
        </pc:sldMkLst>
        <pc:spChg chg="mod">
          <ac:chgData name="THU DU" userId="db4d925effa94065" providerId="LiveId" clId="{5BA023CD-912F-4D6E-AFDA-983909A4B5B6}" dt="2024-02-16T05:46:08.621" v="849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modSp mod">
        <pc:chgData name="THU DU" userId="db4d925effa94065" providerId="LiveId" clId="{5BA023CD-912F-4D6E-AFDA-983909A4B5B6}" dt="2024-02-16T05:34:56.564" v="843" actId="20577"/>
        <pc:sldMkLst>
          <pc:docMk/>
          <pc:sldMk cId="387957963" sldId="330"/>
        </pc:sldMkLst>
        <pc:spChg chg="mod">
          <ac:chgData name="THU DU" userId="db4d925effa94065" providerId="LiveId" clId="{5BA023CD-912F-4D6E-AFDA-983909A4B5B6}" dt="2024-02-16T05:34:56.564" v="843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 modNotesTx">
        <pc:chgData name="THU DU" userId="db4d925effa94065" providerId="LiveId" clId="{5BA023CD-912F-4D6E-AFDA-983909A4B5B6}" dt="2024-02-16T04:32:22.970" v="324"/>
        <pc:sldMkLst>
          <pc:docMk/>
          <pc:sldMk cId="1898126263" sldId="331"/>
        </pc:sldMkLst>
        <pc:spChg chg="mod">
          <ac:chgData name="THU DU" userId="db4d925effa94065" providerId="LiveId" clId="{5BA023CD-912F-4D6E-AFDA-983909A4B5B6}" dt="2024-02-16T04:31:12.129" v="298" actId="1076"/>
          <ac:spMkLst>
            <pc:docMk/>
            <pc:sldMk cId="1898126263" sldId="331"/>
            <ac:spMk id="2" creationId="{C08C442B-59CF-50BB-BD63-3F819C0172BA}"/>
          </ac:spMkLst>
        </pc:spChg>
        <pc:spChg chg="mod ord">
          <ac:chgData name="THU DU" userId="db4d925effa94065" providerId="LiveId" clId="{5BA023CD-912F-4D6E-AFDA-983909A4B5B6}" dt="2024-02-16T04:32:03.166" v="320" actId="1076"/>
          <ac:spMkLst>
            <pc:docMk/>
            <pc:sldMk cId="1898126263" sldId="331"/>
            <ac:spMk id="8" creationId="{EDA6432C-0FEF-7923-1DEA-2BE4AED61115}"/>
          </ac:spMkLst>
        </pc:spChg>
        <pc:grpChg chg="mod">
          <ac:chgData name="THU DU" userId="db4d925effa94065" providerId="LiveId" clId="{5BA023CD-912F-4D6E-AFDA-983909A4B5B6}" dt="2024-02-16T04:31:09.007" v="297" actId="1076"/>
          <ac:grpSpMkLst>
            <pc:docMk/>
            <pc:sldMk cId="1898126263" sldId="331"/>
            <ac:grpSpMk id="3" creationId="{40E3258A-7F14-D8EC-E132-0CFCD4D19478}"/>
          </ac:grpSpMkLst>
        </pc:grpChg>
        <pc:picChg chg="add mod">
          <ac:chgData name="THU DU" userId="db4d925effa94065" providerId="LiveId" clId="{5BA023CD-912F-4D6E-AFDA-983909A4B5B6}" dt="2024-02-16T04:31:40.958" v="314" actId="1076"/>
          <ac:picMkLst>
            <pc:docMk/>
            <pc:sldMk cId="1898126263" sldId="331"/>
            <ac:picMk id="7" creationId="{D38B5038-20C1-D092-67B0-C5B1FA0D38B2}"/>
          </ac:picMkLst>
        </pc:picChg>
        <pc:picChg chg="del">
          <ac:chgData name="THU DU" userId="db4d925effa94065" providerId="LiveId" clId="{5BA023CD-912F-4D6E-AFDA-983909A4B5B6}" dt="2024-02-16T04:25:08.294" v="228" actId="478"/>
          <ac:picMkLst>
            <pc:docMk/>
            <pc:sldMk cId="1898126263" sldId="331"/>
            <ac:picMk id="11" creationId="{F36FBA7F-C0C6-A7D7-5428-CACAA8B0B998}"/>
          </ac:picMkLst>
        </pc:picChg>
        <pc:picChg chg="add mod">
          <ac:chgData name="THU DU" userId="db4d925effa94065" providerId="LiveId" clId="{5BA023CD-912F-4D6E-AFDA-983909A4B5B6}" dt="2024-02-16T04:31:20.682" v="303" actId="1076"/>
          <ac:picMkLst>
            <pc:docMk/>
            <pc:sldMk cId="1898126263" sldId="331"/>
            <ac:picMk id="12" creationId="{3695B071-174E-F754-AF23-09DB51DF9F1A}"/>
          </ac:picMkLst>
        </pc:picChg>
        <pc:picChg chg="del">
          <ac:chgData name="THU DU" userId="db4d925effa94065" providerId="LiveId" clId="{5BA023CD-912F-4D6E-AFDA-983909A4B5B6}" dt="2024-02-16T04:26:01.396" v="230" actId="478"/>
          <ac:picMkLst>
            <pc:docMk/>
            <pc:sldMk cId="1898126263" sldId="331"/>
            <ac:picMk id="13" creationId="{D834CA13-B99A-63B4-695F-10E276BCF52F}"/>
          </ac:picMkLst>
        </pc:picChg>
        <pc:picChg chg="add mod">
          <ac:chgData name="THU DU" userId="db4d925effa94065" providerId="LiveId" clId="{5BA023CD-912F-4D6E-AFDA-983909A4B5B6}" dt="2024-02-16T04:32:20.287" v="323" actId="14100"/>
          <ac:picMkLst>
            <pc:docMk/>
            <pc:sldMk cId="1898126263" sldId="331"/>
            <ac:picMk id="16" creationId="{829D7B00-B2AD-EB1C-80EF-6B4B152DAB2D}"/>
          </ac:picMkLst>
        </pc:picChg>
        <pc:picChg chg="del mod">
          <ac:chgData name="THU DU" userId="db4d925effa94065" providerId="LiveId" clId="{5BA023CD-912F-4D6E-AFDA-983909A4B5B6}" dt="2024-02-16T04:29:56.712" v="272" actId="478"/>
          <ac:picMkLst>
            <pc:docMk/>
            <pc:sldMk cId="1898126263" sldId="331"/>
            <ac:picMk id="24" creationId="{5210490F-4251-5C3D-F937-6C042A3816B9}"/>
          </ac:picMkLst>
        </pc:picChg>
      </pc:sldChg>
      <pc:sldChg chg="del">
        <pc:chgData name="THU DU" userId="db4d925effa94065" providerId="LiveId" clId="{5BA023CD-912F-4D6E-AFDA-983909A4B5B6}" dt="2024-02-16T04:53:13.346" v="514" actId="47"/>
        <pc:sldMkLst>
          <pc:docMk/>
          <pc:sldMk cId="2720924874" sldId="348"/>
        </pc:sldMkLst>
      </pc:sldChg>
      <pc:sldChg chg="addSp delSp modSp mod delAnim modAnim modNotesTx">
        <pc:chgData name="THU DU" userId="db4d925effa94065" providerId="LiveId" clId="{5BA023CD-912F-4D6E-AFDA-983909A4B5B6}" dt="2024-02-16T04:19:58.177" v="226"/>
        <pc:sldMkLst>
          <pc:docMk/>
          <pc:sldMk cId="454268506" sldId="351"/>
        </pc:sldMkLst>
        <pc:spChg chg="mod ord">
          <ac:chgData name="THU DU" userId="db4d925effa94065" providerId="LiveId" clId="{5BA023CD-912F-4D6E-AFDA-983909A4B5B6}" dt="2024-02-16T04:19:28.954" v="219" actId="1076"/>
          <ac:spMkLst>
            <pc:docMk/>
            <pc:sldMk cId="454268506" sldId="351"/>
            <ac:spMk id="8" creationId="{EDA6432C-0FEF-7923-1DEA-2BE4AED61115}"/>
          </ac:spMkLst>
        </pc:spChg>
        <pc:picChg chg="del">
          <ac:chgData name="THU DU" userId="db4d925effa94065" providerId="LiveId" clId="{5BA023CD-912F-4D6E-AFDA-983909A4B5B6}" dt="2024-02-16T04:17:57.663" v="190" actId="478"/>
          <ac:picMkLst>
            <pc:docMk/>
            <pc:sldMk cId="454268506" sldId="351"/>
            <ac:picMk id="7" creationId="{C5CCB620-3556-D514-4FC9-FAE60C5C69E3}"/>
          </ac:picMkLst>
        </pc:picChg>
        <pc:picChg chg="add mod ord">
          <ac:chgData name="THU DU" userId="db4d925effa94065" providerId="LiveId" clId="{5BA023CD-912F-4D6E-AFDA-983909A4B5B6}" dt="2024-02-16T04:19:31.668" v="220" actId="1076"/>
          <ac:picMkLst>
            <pc:docMk/>
            <pc:sldMk cId="454268506" sldId="351"/>
            <ac:picMk id="10" creationId="{63B6BE30-1855-ADA0-0D48-4649C4145657}"/>
          </ac:picMkLst>
        </pc:picChg>
        <pc:picChg chg="del">
          <ac:chgData name="THU DU" userId="db4d925effa94065" providerId="LiveId" clId="{5BA023CD-912F-4D6E-AFDA-983909A4B5B6}" dt="2024-02-16T04:18:24.382" v="193" actId="478"/>
          <ac:picMkLst>
            <pc:docMk/>
            <pc:sldMk cId="454268506" sldId="351"/>
            <ac:picMk id="12" creationId="{4496A3BE-E070-D523-D9FE-97E70B12C938}"/>
          </ac:picMkLst>
        </pc:picChg>
        <pc:picChg chg="add mod">
          <ac:chgData name="THU DU" userId="db4d925effa94065" providerId="LiveId" clId="{5BA023CD-912F-4D6E-AFDA-983909A4B5B6}" dt="2024-02-16T04:18:33.788" v="197" actId="14100"/>
          <ac:picMkLst>
            <pc:docMk/>
            <pc:sldMk cId="454268506" sldId="351"/>
            <ac:picMk id="13" creationId="{5F92702F-87D2-9685-1A17-CDE16CDF4D59}"/>
          </ac:picMkLst>
        </pc:picChg>
        <pc:picChg chg="add mod">
          <ac:chgData name="THU DU" userId="db4d925effa94065" providerId="LiveId" clId="{5BA023CD-912F-4D6E-AFDA-983909A4B5B6}" dt="2024-02-16T04:19:20.092" v="216" actId="1076"/>
          <ac:picMkLst>
            <pc:docMk/>
            <pc:sldMk cId="454268506" sldId="351"/>
            <ac:picMk id="16" creationId="{6FC4C594-0AB3-0ED1-9DE9-62AE4D839AA2}"/>
          </ac:picMkLst>
        </pc:picChg>
        <pc:picChg chg="del">
          <ac:chgData name="THU DU" userId="db4d925effa94065" providerId="LiveId" clId="{5BA023CD-912F-4D6E-AFDA-983909A4B5B6}" dt="2024-02-16T04:16:38.486" v="167" actId="478"/>
          <ac:picMkLst>
            <pc:docMk/>
            <pc:sldMk cId="454268506" sldId="351"/>
            <ac:picMk id="18" creationId="{3C6155E7-6DDC-D539-512E-390B5AEC699E}"/>
          </ac:picMkLst>
        </pc:picChg>
      </pc:sldChg>
      <pc:sldChg chg="addSp delSp modSp mod delAnim modAnim modNotesTx">
        <pc:chgData name="THU DU" userId="db4d925effa94065" providerId="LiveId" clId="{5BA023CD-912F-4D6E-AFDA-983909A4B5B6}" dt="2024-02-16T04:09:06.359" v="151"/>
        <pc:sldMkLst>
          <pc:docMk/>
          <pc:sldMk cId="2420600969" sldId="353"/>
        </pc:sldMkLst>
        <pc:spChg chg="mod ord">
          <ac:chgData name="THU DU" userId="db4d925effa94065" providerId="LiveId" clId="{5BA023CD-912F-4D6E-AFDA-983909A4B5B6}" dt="2024-02-16T04:08:57.659" v="149" actId="1076"/>
          <ac:spMkLst>
            <pc:docMk/>
            <pc:sldMk cId="2420600969" sldId="353"/>
            <ac:spMk id="8" creationId="{EDA6432C-0FEF-7923-1DEA-2BE4AED61115}"/>
          </ac:spMkLst>
        </pc:spChg>
        <pc:picChg chg="del mod">
          <ac:chgData name="THU DU" userId="db4d925effa94065" providerId="LiveId" clId="{5BA023CD-912F-4D6E-AFDA-983909A4B5B6}" dt="2024-02-16T04:01:48.616" v="38" actId="478"/>
          <ac:picMkLst>
            <pc:docMk/>
            <pc:sldMk cId="2420600969" sldId="353"/>
            <ac:picMk id="7" creationId="{F81597D0-EA61-3219-F3B8-79E84CEE065D}"/>
          </ac:picMkLst>
        </pc:picChg>
        <pc:picChg chg="add mod">
          <ac:chgData name="THU DU" userId="db4d925effa94065" providerId="LiveId" clId="{5BA023CD-912F-4D6E-AFDA-983909A4B5B6}" dt="2024-02-16T04:06:38.998" v="125" actId="1076"/>
          <ac:picMkLst>
            <pc:docMk/>
            <pc:sldMk cId="2420600969" sldId="353"/>
            <ac:picMk id="10" creationId="{545D31D2-0C6D-1C11-C65B-2B9C7E98A014}"/>
          </ac:picMkLst>
        </pc:picChg>
        <pc:picChg chg="add mod">
          <ac:chgData name="THU DU" userId="db4d925effa94065" providerId="LiveId" clId="{5BA023CD-912F-4D6E-AFDA-983909A4B5B6}" dt="2024-02-16T04:06:36.961" v="123" actId="1076"/>
          <ac:picMkLst>
            <pc:docMk/>
            <pc:sldMk cId="2420600969" sldId="353"/>
            <ac:picMk id="12" creationId="{2093952B-0352-427C-6E11-C29C6B8810E9}"/>
          </ac:picMkLst>
        </pc:picChg>
        <pc:picChg chg="add mod ord modCrop">
          <ac:chgData name="THU DU" userId="db4d925effa94065" providerId="LiveId" clId="{5BA023CD-912F-4D6E-AFDA-983909A4B5B6}" dt="2024-02-16T04:08:53.944" v="148" actId="1076"/>
          <ac:picMkLst>
            <pc:docMk/>
            <pc:sldMk cId="2420600969" sldId="353"/>
            <ac:picMk id="14" creationId="{ECC4A20D-0535-E660-14C5-7B538ED1F1BE}"/>
          </ac:picMkLst>
        </pc:picChg>
        <pc:picChg chg="del">
          <ac:chgData name="THU DU" userId="db4d925effa94065" providerId="LiveId" clId="{5BA023CD-912F-4D6E-AFDA-983909A4B5B6}" dt="2024-02-16T04:02:49.092" v="54" actId="478"/>
          <ac:picMkLst>
            <pc:docMk/>
            <pc:sldMk cId="2420600969" sldId="353"/>
            <ac:picMk id="20" creationId="{19BE16EF-5367-35C5-5BA7-0838F239658D}"/>
          </ac:picMkLst>
        </pc:picChg>
        <pc:picChg chg="del">
          <ac:chgData name="THU DU" userId="db4d925effa94065" providerId="LiveId" clId="{5BA023CD-912F-4D6E-AFDA-983909A4B5B6}" dt="2024-02-16T04:02:47.553" v="53" actId="478"/>
          <ac:picMkLst>
            <pc:docMk/>
            <pc:sldMk cId="2420600969" sldId="353"/>
            <ac:picMk id="23" creationId="{5B9498B1-FC1D-A34B-ADFE-2073D16D4E5D}"/>
          </ac:picMkLst>
        </pc:picChg>
      </pc:sldChg>
      <pc:sldChg chg="addSp modSp mod modNotesTx">
        <pc:chgData name="THU DU" userId="db4d925effa94065" providerId="LiveId" clId="{5BA023CD-912F-4D6E-AFDA-983909A4B5B6}" dt="2024-02-16T04:52:34.890" v="512" actId="1076"/>
        <pc:sldMkLst>
          <pc:docMk/>
          <pc:sldMk cId="599509978" sldId="354"/>
        </pc:sldMkLst>
        <pc:spChg chg="mod">
          <ac:chgData name="THU DU" userId="db4d925effa94065" providerId="LiveId" clId="{5BA023CD-912F-4D6E-AFDA-983909A4B5B6}" dt="2024-02-16T04:52:30.368" v="511" actId="1076"/>
          <ac:spMkLst>
            <pc:docMk/>
            <pc:sldMk cId="599509978" sldId="354"/>
            <ac:spMk id="3" creationId="{CB566109-C7DF-A86F-9E97-BC014FFCACA2}"/>
          </ac:spMkLst>
        </pc:spChg>
        <pc:spChg chg="mod">
          <ac:chgData name="THU DU" userId="db4d925effa94065" providerId="LiveId" clId="{5BA023CD-912F-4D6E-AFDA-983909A4B5B6}" dt="2024-02-16T04:51:27.346" v="501" actId="571"/>
          <ac:spMkLst>
            <pc:docMk/>
            <pc:sldMk cId="599509978" sldId="354"/>
            <ac:spMk id="4" creationId="{5EFA3A9D-6724-7998-0062-D33EEBCCCF76}"/>
          </ac:spMkLst>
        </pc:spChg>
        <pc:spChg chg="mod">
          <ac:chgData name="THU DU" userId="db4d925effa94065" providerId="LiveId" clId="{5BA023CD-912F-4D6E-AFDA-983909A4B5B6}" dt="2024-02-16T04:52:34.890" v="512" actId="1076"/>
          <ac:spMkLst>
            <pc:docMk/>
            <pc:sldMk cId="599509978" sldId="354"/>
            <ac:spMk id="5" creationId="{F2A5180E-E22C-E539-BBCC-C9AF7EA7D5C7}"/>
          </ac:spMkLst>
        </pc:spChg>
        <pc:spChg chg="mod">
          <ac:chgData name="THU DU" userId="db4d925effa94065" providerId="LiveId" clId="{5BA023CD-912F-4D6E-AFDA-983909A4B5B6}" dt="2024-02-16T04:52:23.044" v="510" actId="1076"/>
          <ac:spMkLst>
            <pc:docMk/>
            <pc:sldMk cId="599509978" sldId="354"/>
            <ac:spMk id="6" creationId="{20D905C7-B53D-DA90-6671-729FFBC4BB1E}"/>
          </ac:spMkLst>
        </pc:spChg>
        <pc:spChg chg="mod">
          <ac:chgData name="THU DU" userId="db4d925effa94065" providerId="LiveId" clId="{5BA023CD-912F-4D6E-AFDA-983909A4B5B6}" dt="2024-02-16T04:51:27.346" v="501" actId="571"/>
          <ac:spMkLst>
            <pc:docMk/>
            <pc:sldMk cId="599509978" sldId="354"/>
            <ac:spMk id="7" creationId="{64EB198B-E2DF-B960-A999-D15901094541}"/>
          </ac:spMkLst>
        </pc:spChg>
        <pc:spChg chg="mod">
          <ac:chgData name="THU DU" userId="db4d925effa94065" providerId="LiveId" clId="{5BA023CD-912F-4D6E-AFDA-983909A4B5B6}" dt="2024-02-16T04:51:27.346" v="501" actId="571"/>
          <ac:spMkLst>
            <pc:docMk/>
            <pc:sldMk cId="599509978" sldId="354"/>
            <ac:spMk id="9" creationId="{F14F8044-B55A-0783-8D67-BD0DDFBF9487}"/>
          </ac:spMkLst>
        </pc:spChg>
        <pc:spChg chg="mod">
          <ac:chgData name="THU DU" userId="db4d925effa94065" providerId="LiveId" clId="{5BA023CD-912F-4D6E-AFDA-983909A4B5B6}" dt="2024-02-16T04:50:46.495" v="498" actId="207"/>
          <ac:spMkLst>
            <pc:docMk/>
            <pc:sldMk cId="599509978" sldId="354"/>
            <ac:spMk id="11" creationId="{4B762BA3-5846-49A1-A041-93C20AA09C52}"/>
          </ac:spMkLst>
        </pc:spChg>
        <pc:spChg chg="mod">
          <ac:chgData name="THU DU" userId="db4d925effa94065" providerId="LiveId" clId="{5BA023CD-912F-4D6E-AFDA-983909A4B5B6}" dt="2024-02-16T04:51:30.942" v="503" actId="1076"/>
          <ac:spMkLst>
            <pc:docMk/>
            <pc:sldMk cId="599509978" sldId="354"/>
            <ac:spMk id="20" creationId="{00000000-0000-0000-0000-000000000000}"/>
          </ac:spMkLst>
        </pc:spChg>
        <pc:grpChg chg="add mod">
          <ac:chgData name="THU DU" userId="db4d925effa94065" providerId="LiveId" clId="{5BA023CD-912F-4D6E-AFDA-983909A4B5B6}" dt="2024-02-16T04:51:27.346" v="501" actId="571"/>
          <ac:grpSpMkLst>
            <pc:docMk/>
            <pc:sldMk cId="599509978" sldId="354"/>
            <ac:grpSpMk id="2" creationId="{B693F2F0-B42C-E9EC-1FB0-175FA0795DD0}"/>
          </ac:grpSpMkLst>
        </pc:grpChg>
        <pc:grpChg chg="mod">
          <ac:chgData name="THU DU" userId="db4d925effa94065" providerId="LiveId" clId="{5BA023CD-912F-4D6E-AFDA-983909A4B5B6}" dt="2024-02-16T04:51:49.872" v="507" actId="1076"/>
          <ac:grpSpMkLst>
            <pc:docMk/>
            <pc:sldMk cId="599509978" sldId="354"/>
            <ac:grpSpMk id="13" creationId="{00000000-0000-0000-0000-000000000000}"/>
          </ac:grpSpMkLst>
        </pc:grpChg>
      </pc:sldChg>
      <pc:sldChg chg="modSp mod modAnim modNotesTx">
        <pc:chgData name="THU DU" userId="db4d925effa94065" providerId="LiveId" clId="{5BA023CD-912F-4D6E-AFDA-983909A4B5B6}" dt="2024-02-16T07:34:19.885" v="856" actId="1076"/>
        <pc:sldMkLst>
          <pc:docMk/>
          <pc:sldMk cId="3053889266" sldId="355"/>
        </pc:sldMkLst>
        <pc:spChg chg="mod">
          <ac:chgData name="THU DU" userId="db4d925effa94065" providerId="LiveId" clId="{5BA023CD-912F-4D6E-AFDA-983909A4B5B6}" dt="2024-02-16T04:41:57.352" v="446" actId="1076"/>
          <ac:spMkLst>
            <pc:docMk/>
            <pc:sldMk cId="3053889266" sldId="355"/>
            <ac:spMk id="5" creationId="{F2A5180E-E22C-E539-BBCC-C9AF7EA7D5C7}"/>
          </ac:spMkLst>
        </pc:spChg>
        <pc:spChg chg="mod">
          <ac:chgData name="THU DU" userId="db4d925effa94065" providerId="LiveId" clId="{5BA023CD-912F-4D6E-AFDA-983909A4B5B6}" dt="2024-02-16T07:34:19.885" v="856" actId="1076"/>
          <ac:spMkLst>
            <pc:docMk/>
            <pc:sldMk cId="3053889266" sldId="355"/>
            <ac:spMk id="6" creationId="{20D905C7-B53D-DA90-6671-729FFBC4BB1E}"/>
          </ac:spMkLst>
        </pc:spChg>
        <pc:spChg chg="mod">
          <ac:chgData name="THU DU" userId="db4d925effa94065" providerId="LiveId" clId="{5BA023CD-912F-4D6E-AFDA-983909A4B5B6}" dt="2024-02-16T04:41:30.723" v="443" actId="207"/>
          <ac:spMkLst>
            <pc:docMk/>
            <pc:sldMk cId="3053889266" sldId="355"/>
            <ac:spMk id="11" creationId="{4B762BA3-5846-49A1-A041-93C20AA09C52}"/>
          </ac:spMkLst>
        </pc:spChg>
        <pc:spChg chg="mod">
          <ac:chgData name="THU DU" userId="db4d925effa94065" providerId="LiveId" clId="{5BA023CD-912F-4D6E-AFDA-983909A4B5B6}" dt="2024-02-16T04:39:51.452" v="403" actId="20577"/>
          <ac:spMkLst>
            <pc:docMk/>
            <pc:sldMk cId="3053889266" sldId="355"/>
            <ac:spMk id="12" creationId="{00000000-0000-0000-0000-000000000000}"/>
          </ac:spMkLst>
        </pc:spChg>
      </pc:sldChg>
      <pc:sldChg chg="addSp delSp modSp mod delAnim modAnim modNotesTx">
        <pc:chgData name="THU DU" userId="db4d925effa94065" providerId="LiveId" clId="{5BA023CD-912F-4D6E-AFDA-983909A4B5B6}" dt="2024-02-16T05:11:39.651" v="725" actId="207"/>
        <pc:sldMkLst>
          <pc:docMk/>
          <pc:sldMk cId="3661122351" sldId="356"/>
        </pc:sldMkLst>
        <pc:spChg chg="add mod">
          <ac:chgData name="THU DU" userId="db4d925effa94065" providerId="LiveId" clId="{5BA023CD-912F-4D6E-AFDA-983909A4B5B6}" dt="2024-02-16T05:11:33.401" v="723" actId="207"/>
          <ac:spMkLst>
            <pc:docMk/>
            <pc:sldMk cId="3661122351" sldId="356"/>
            <ac:spMk id="2" creationId="{FB93EAD3-1C4A-E195-545D-0A7D0D211AEC}"/>
          </ac:spMkLst>
        </pc:spChg>
        <pc:spChg chg="del">
          <ac:chgData name="THU DU" userId="db4d925effa94065" providerId="LiveId" clId="{5BA023CD-912F-4D6E-AFDA-983909A4B5B6}" dt="2024-02-16T05:07:11.579" v="682" actId="478"/>
          <ac:spMkLst>
            <pc:docMk/>
            <pc:sldMk cId="3661122351" sldId="356"/>
            <ac:spMk id="3" creationId="{CB566109-C7DF-A86F-9E97-BC014FFCACA2}"/>
          </ac:spMkLst>
        </pc:spChg>
        <pc:spChg chg="add mod">
          <ac:chgData name="THU DU" userId="db4d925effa94065" providerId="LiveId" clId="{5BA023CD-912F-4D6E-AFDA-983909A4B5B6}" dt="2024-02-16T05:11:36.729" v="724" actId="207"/>
          <ac:spMkLst>
            <pc:docMk/>
            <pc:sldMk cId="3661122351" sldId="356"/>
            <ac:spMk id="4" creationId="{07C7C442-C8A4-0CDD-67A0-DF95AAB9F47A}"/>
          </ac:spMkLst>
        </pc:spChg>
        <pc:spChg chg="del">
          <ac:chgData name="THU DU" userId="db4d925effa94065" providerId="LiveId" clId="{5BA023CD-912F-4D6E-AFDA-983909A4B5B6}" dt="2024-02-16T05:07:12.482" v="683" actId="478"/>
          <ac:spMkLst>
            <pc:docMk/>
            <pc:sldMk cId="3661122351" sldId="356"/>
            <ac:spMk id="5" creationId="{F2A5180E-E22C-E539-BBCC-C9AF7EA7D5C7}"/>
          </ac:spMkLst>
        </pc:spChg>
        <pc:spChg chg="del mod">
          <ac:chgData name="THU DU" userId="db4d925effa94065" providerId="LiveId" clId="{5BA023CD-912F-4D6E-AFDA-983909A4B5B6}" dt="2024-02-16T05:07:10.017" v="681" actId="478"/>
          <ac:spMkLst>
            <pc:docMk/>
            <pc:sldMk cId="3661122351" sldId="356"/>
            <ac:spMk id="6" creationId="{20D905C7-B53D-DA90-6671-729FFBC4BB1E}"/>
          </ac:spMkLst>
        </pc:spChg>
        <pc:spChg chg="add mod">
          <ac:chgData name="THU DU" userId="db4d925effa94065" providerId="LiveId" clId="{5BA023CD-912F-4D6E-AFDA-983909A4B5B6}" dt="2024-02-16T05:11:39.651" v="725" actId="207"/>
          <ac:spMkLst>
            <pc:docMk/>
            <pc:sldMk cId="3661122351" sldId="356"/>
            <ac:spMk id="7" creationId="{27D9C7C2-200D-EC01-293C-3AB090A640F2}"/>
          </ac:spMkLst>
        </pc:spChg>
        <pc:spChg chg="mod">
          <ac:chgData name="THU DU" userId="db4d925effa94065" providerId="LiveId" clId="{5BA023CD-912F-4D6E-AFDA-983909A4B5B6}" dt="2024-02-16T05:10:44.168" v="718" actId="20577"/>
          <ac:spMkLst>
            <pc:docMk/>
            <pc:sldMk cId="3661122351" sldId="356"/>
            <ac:spMk id="11" creationId="{4B762BA3-5846-49A1-A041-93C20AA09C52}"/>
          </ac:spMkLst>
        </pc:spChg>
        <pc:spChg chg="mod">
          <ac:chgData name="THU DU" userId="db4d925effa94065" providerId="LiveId" clId="{5BA023CD-912F-4D6E-AFDA-983909A4B5B6}" dt="2024-02-16T05:06:57.089" v="677" actId="20577"/>
          <ac:spMkLst>
            <pc:docMk/>
            <pc:sldMk cId="3661122351" sldId="356"/>
            <ac:spMk id="12" creationId="{00000000-0000-0000-0000-000000000000}"/>
          </ac:spMkLst>
        </pc:spChg>
      </pc:sldChg>
      <pc:sldChg chg="del">
        <pc:chgData name="THU DU" userId="db4d925effa94065" providerId="LiveId" clId="{5BA023CD-912F-4D6E-AFDA-983909A4B5B6}" dt="2024-02-16T05:34:49.081" v="840" actId="47"/>
        <pc:sldMkLst>
          <pc:docMk/>
          <pc:sldMk cId="3488870520" sldId="357"/>
        </pc:sldMkLst>
      </pc:sldChg>
      <pc:sldChg chg="del">
        <pc:chgData name="THU DU" userId="db4d925effa94065" providerId="LiveId" clId="{5BA023CD-912F-4D6E-AFDA-983909A4B5B6}" dt="2024-02-16T05:34:51.088" v="841" actId="47"/>
        <pc:sldMkLst>
          <pc:docMk/>
          <pc:sldMk cId="4001610242" sldId="358"/>
        </pc:sldMkLst>
      </pc:sldChg>
      <pc:sldChg chg="modSp add mod modAnim modNotesTx">
        <pc:chgData name="THU DU" userId="db4d925effa94065" providerId="LiveId" clId="{5BA023CD-912F-4D6E-AFDA-983909A4B5B6}" dt="2024-02-16T05:05:25.663" v="672" actId="1076"/>
        <pc:sldMkLst>
          <pc:docMk/>
          <pc:sldMk cId="1131106366" sldId="359"/>
        </pc:sldMkLst>
        <pc:spChg chg="mod">
          <ac:chgData name="THU DU" userId="db4d925effa94065" providerId="LiveId" clId="{5BA023CD-912F-4D6E-AFDA-983909A4B5B6}" dt="2024-02-16T05:04:58.173" v="662" actId="1076"/>
          <ac:spMkLst>
            <pc:docMk/>
            <pc:sldMk cId="1131106366" sldId="359"/>
            <ac:spMk id="2" creationId="{1280EB18-3491-3D7C-DD96-265805B9C35D}"/>
          </ac:spMkLst>
        </pc:spChg>
        <pc:spChg chg="mod">
          <ac:chgData name="THU DU" userId="db4d925effa94065" providerId="LiveId" clId="{5BA023CD-912F-4D6E-AFDA-983909A4B5B6}" dt="2024-02-16T04:56:01.902" v="576" actId="14100"/>
          <ac:spMkLst>
            <pc:docMk/>
            <pc:sldMk cId="1131106366" sldId="359"/>
            <ac:spMk id="3" creationId="{00000000-0000-0000-0000-000000000000}"/>
          </ac:spMkLst>
        </pc:spChg>
        <pc:spChg chg="mod">
          <ac:chgData name="THU DU" userId="db4d925effa94065" providerId="LiveId" clId="{5BA023CD-912F-4D6E-AFDA-983909A4B5B6}" dt="2024-02-16T05:04:29.774" v="652" actId="1076"/>
          <ac:spMkLst>
            <pc:docMk/>
            <pc:sldMk cId="1131106366" sldId="359"/>
            <ac:spMk id="4" creationId="{45DBB1DE-8079-BFCA-E311-466D664B358A}"/>
          </ac:spMkLst>
        </pc:spChg>
        <pc:spChg chg="mod">
          <ac:chgData name="THU DU" userId="db4d925effa94065" providerId="LiveId" clId="{5BA023CD-912F-4D6E-AFDA-983909A4B5B6}" dt="2024-02-16T05:04:04.361" v="643" actId="1076"/>
          <ac:spMkLst>
            <pc:docMk/>
            <pc:sldMk cId="1131106366" sldId="359"/>
            <ac:spMk id="5" creationId="{7CF85257-F0BF-3D28-B321-70E31D687BBE}"/>
          </ac:spMkLst>
        </pc:spChg>
        <pc:spChg chg="mod">
          <ac:chgData name="THU DU" userId="db4d925effa94065" providerId="LiveId" clId="{5BA023CD-912F-4D6E-AFDA-983909A4B5B6}" dt="2024-02-16T05:04:01.550" v="642" actId="1076"/>
          <ac:spMkLst>
            <pc:docMk/>
            <pc:sldMk cId="1131106366" sldId="359"/>
            <ac:spMk id="6" creationId="{B9AC88B6-E853-2506-A8D4-7FA904A0E2D2}"/>
          </ac:spMkLst>
        </pc:spChg>
        <pc:spChg chg="mod">
          <ac:chgData name="THU DU" userId="db4d925effa94065" providerId="LiveId" clId="{5BA023CD-912F-4D6E-AFDA-983909A4B5B6}" dt="2024-02-16T04:53:26.009" v="526" actId="20577"/>
          <ac:spMkLst>
            <pc:docMk/>
            <pc:sldMk cId="1131106366" sldId="359"/>
            <ac:spMk id="11" creationId="{00000000-0000-0000-0000-000000000000}"/>
          </ac:spMkLst>
        </pc:spChg>
        <pc:spChg chg="mod">
          <ac:chgData name="THU DU" userId="db4d925effa94065" providerId="LiveId" clId="{5BA023CD-912F-4D6E-AFDA-983909A4B5B6}" dt="2024-02-16T04:53:44.416" v="533" actId="20577"/>
          <ac:spMkLst>
            <pc:docMk/>
            <pc:sldMk cId="1131106366" sldId="359"/>
            <ac:spMk id="12" creationId="{00000000-0000-0000-0000-000000000000}"/>
          </ac:spMkLst>
        </pc:spChg>
        <pc:spChg chg="mod">
          <ac:chgData name="THU DU" userId="db4d925effa94065" providerId="LiveId" clId="{5BA023CD-912F-4D6E-AFDA-983909A4B5B6}" dt="2024-02-16T04:53:29.821" v="528" actId="20577"/>
          <ac:spMkLst>
            <pc:docMk/>
            <pc:sldMk cId="1131106366" sldId="359"/>
            <ac:spMk id="17" creationId="{00000000-0000-0000-0000-000000000000}"/>
          </ac:spMkLst>
        </pc:spChg>
        <pc:spChg chg="mod">
          <ac:chgData name="THU DU" userId="db4d925effa94065" providerId="LiveId" clId="{5BA023CD-912F-4D6E-AFDA-983909A4B5B6}" dt="2024-02-16T05:05:25.663" v="672" actId="1076"/>
          <ac:spMkLst>
            <pc:docMk/>
            <pc:sldMk cId="1131106366" sldId="359"/>
            <ac:spMk id="18" creationId="{00000000-0000-0000-0000-000000000000}"/>
          </ac:spMkLst>
        </pc:spChg>
        <pc:spChg chg="mod">
          <ac:chgData name="THU DU" userId="db4d925effa94065" providerId="LiveId" clId="{5BA023CD-912F-4D6E-AFDA-983909A4B5B6}" dt="2024-02-16T05:05:16.310" v="670" actId="20577"/>
          <ac:spMkLst>
            <pc:docMk/>
            <pc:sldMk cId="1131106366" sldId="359"/>
            <ac:spMk id="21" creationId="{00000000-0000-0000-0000-000000000000}"/>
          </ac:spMkLst>
        </pc:spChg>
      </pc:sldChg>
      <pc:sldChg chg="addSp delSp modSp add mod delAnim modAnim">
        <pc:chgData name="THU DU" userId="db4d925effa94065" providerId="LiveId" clId="{5BA023CD-912F-4D6E-AFDA-983909A4B5B6}" dt="2024-02-16T05:13:48.616" v="757" actId="1076"/>
        <pc:sldMkLst>
          <pc:docMk/>
          <pc:sldMk cId="2835605974" sldId="360"/>
        </pc:sldMkLst>
        <pc:spChg chg="mod">
          <ac:chgData name="THU DU" userId="db4d925effa94065" providerId="LiveId" clId="{5BA023CD-912F-4D6E-AFDA-983909A4B5B6}" dt="2024-02-16T05:13:32.989" v="753" actId="14100"/>
          <ac:spMkLst>
            <pc:docMk/>
            <pc:sldMk cId="2835605974" sldId="360"/>
            <ac:spMk id="2" creationId="{5EC34DAB-568B-49B0-31D8-74B6C98C225A}"/>
          </ac:spMkLst>
        </pc:spChg>
        <pc:spChg chg="add mod">
          <ac:chgData name="THU DU" userId="db4d925effa94065" providerId="LiveId" clId="{5BA023CD-912F-4D6E-AFDA-983909A4B5B6}" dt="2024-02-16T05:13:48.616" v="757" actId="1076"/>
          <ac:spMkLst>
            <pc:docMk/>
            <pc:sldMk cId="2835605974" sldId="360"/>
            <ac:spMk id="3" creationId="{589B6F34-5B72-92D6-620D-AE6439103A75}"/>
          </ac:spMkLst>
        </pc:spChg>
        <pc:spChg chg="del mod">
          <ac:chgData name="THU DU" userId="db4d925effa94065" providerId="LiveId" clId="{5BA023CD-912F-4D6E-AFDA-983909A4B5B6}" dt="2024-02-16T05:11:54.642" v="729" actId="478"/>
          <ac:spMkLst>
            <pc:docMk/>
            <pc:sldMk cId="2835605974" sldId="360"/>
            <ac:spMk id="4" creationId="{0D5BF482-05E2-F99D-178C-EBDFDC677DFB}"/>
          </ac:spMkLst>
        </pc:spChg>
        <pc:spChg chg="del">
          <ac:chgData name="THU DU" userId="db4d925effa94065" providerId="LiveId" clId="{5BA023CD-912F-4D6E-AFDA-983909A4B5B6}" dt="2024-02-16T05:11:56.514" v="730" actId="478"/>
          <ac:spMkLst>
            <pc:docMk/>
            <pc:sldMk cId="2835605974" sldId="360"/>
            <ac:spMk id="7" creationId="{264C2BB0-4C72-6B09-C20F-E720D8E514BD}"/>
          </ac:spMkLst>
        </pc:spChg>
        <pc:spChg chg="mod">
          <ac:chgData name="THU DU" userId="db4d925effa94065" providerId="LiveId" clId="{5BA023CD-912F-4D6E-AFDA-983909A4B5B6}" dt="2024-02-16T05:13:44.927" v="756" actId="14100"/>
          <ac:spMkLst>
            <pc:docMk/>
            <pc:sldMk cId="2835605974" sldId="360"/>
            <ac:spMk id="11" creationId="{10865B48-E70D-21FF-C905-57B530D4229D}"/>
          </ac:spMkLst>
        </pc:spChg>
      </pc:sldChg>
      <pc:sldChg chg="addSp delSp modSp add mod modAnim modNotesTx">
        <pc:chgData name="THU DU" userId="db4d925effa94065" providerId="LiveId" clId="{5BA023CD-912F-4D6E-AFDA-983909A4B5B6}" dt="2024-02-16T05:32:39.830" v="813" actId="478"/>
        <pc:sldMkLst>
          <pc:docMk/>
          <pc:sldMk cId="4079644056" sldId="361"/>
        </pc:sldMkLst>
        <pc:spChg chg="mod">
          <ac:chgData name="THU DU" userId="db4d925effa94065" providerId="LiveId" clId="{5BA023CD-912F-4D6E-AFDA-983909A4B5B6}" dt="2024-02-16T05:21:45.442" v="795" actId="1076"/>
          <ac:spMkLst>
            <pc:docMk/>
            <pc:sldMk cId="4079644056" sldId="361"/>
            <ac:spMk id="2" creationId="{382CBAEB-F1A4-A2B3-433B-BFFDE415A19E}"/>
          </ac:spMkLst>
        </pc:spChg>
        <pc:spChg chg="mod">
          <ac:chgData name="THU DU" userId="db4d925effa94065" providerId="LiveId" clId="{5BA023CD-912F-4D6E-AFDA-983909A4B5B6}" dt="2024-02-16T05:22:47.835" v="810" actId="1076"/>
          <ac:spMkLst>
            <pc:docMk/>
            <pc:sldMk cId="4079644056" sldId="361"/>
            <ac:spMk id="4" creationId="{64469BCA-4FF9-8803-11B5-2E3FB4BB61AF}"/>
          </ac:spMkLst>
        </pc:spChg>
        <pc:spChg chg="add del">
          <ac:chgData name="THU DU" userId="db4d925effa94065" providerId="LiveId" clId="{5BA023CD-912F-4D6E-AFDA-983909A4B5B6}" dt="2024-02-16T05:32:39.830" v="813" actId="478"/>
          <ac:spMkLst>
            <pc:docMk/>
            <pc:sldMk cId="4079644056" sldId="361"/>
            <ac:spMk id="5" creationId="{39BE451F-9995-4334-51B5-16807963A190}"/>
          </ac:spMkLst>
        </pc:spChg>
        <pc:spChg chg="mod">
          <ac:chgData name="THU DU" userId="db4d925effa94065" providerId="LiveId" clId="{5BA023CD-912F-4D6E-AFDA-983909A4B5B6}" dt="2024-02-16T05:22:55.508" v="811" actId="1076"/>
          <ac:spMkLst>
            <pc:docMk/>
            <pc:sldMk cId="4079644056" sldId="361"/>
            <ac:spMk id="7" creationId="{09EE041D-0E07-D8A2-9DB5-FA8BCBB8AD2A}"/>
          </ac:spMkLst>
        </pc:spChg>
        <pc:spChg chg="mod">
          <ac:chgData name="THU DU" userId="db4d925effa94065" providerId="LiveId" clId="{5BA023CD-912F-4D6E-AFDA-983909A4B5B6}" dt="2024-02-16T05:22:43.731" v="809" actId="1076"/>
          <ac:spMkLst>
            <pc:docMk/>
            <pc:sldMk cId="4079644056" sldId="361"/>
            <ac:spMk id="11" creationId="{19AB8F9F-FA42-D2C4-4CCD-D6A7EBC47EEC}"/>
          </ac:spMkLst>
        </pc:spChg>
        <pc:spChg chg="mod">
          <ac:chgData name="THU DU" userId="db4d925effa94065" providerId="LiveId" clId="{5BA023CD-912F-4D6E-AFDA-983909A4B5B6}" dt="2024-02-16T05:14:47.207" v="765" actId="20577"/>
          <ac:spMkLst>
            <pc:docMk/>
            <pc:sldMk cId="4079644056" sldId="361"/>
            <ac:spMk id="12" creationId="{566CB47F-D1C4-6026-00FE-377FCF5D6577}"/>
          </ac:spMkLst>
        </pc:spChg>
        <pc:spChg chg="mod">
          <ac:chgData name="THU DU" userId="db4d925effa94065" providerId="LiveId" clId="{5BA023CD-912F-4D6E-AFDA-983909A4B5B6}" dt="2024-02-16T05:14:33.583" v="760" actId="20577"/>
          <ac:spMkLst>
            <pc:docMk/>
            <pc:sldMk cId="4079644056" sldId="361"/>
            <ac:spMk id="17" creationId="{1A7CAED0-1024-5CFB-C2B9-87EA76B71B16}"/>
          </ac:spMkLst>
        </pc:spChg>
      </pc:sldChg>
      <pc:sldChg chg="add del">
        <pc:chgData name="THU DU" userId="db4d925effa94065" providerId="LiveId" clId="{5BA023CD-912F-4D6E-AFDA-983909A4B5B6}" dt="2024-02-16T05:34:34.328" v="839" actId="47"/>
        <pc:sldMkLst>
          <pc:docMk/>
          <pc:sldMk cId="622927203" sldId="362"/>
        </pc:sldMkLst>
      </pc:sldChg>
      <pc:sldChg chg="delSp modSp add mod delAnim modAnim">
        <pc:chgData name="THU DU" userId="db4d925effa94065" providerId="LiveId" clId="{5BA023CD-912F-4D6E-AFDA-983909A4B5B6}" dt="2024-02-16T05:34:22.138" v="838" actId="1076"/>
        <pc:sldMkLst>
          <pc:docMk/>
          <pc:sldMk cId="3801917429" sldId="363"/>
        </pc:sldMkLst>
        <pc:spChg chg="mod">
          <ac:chgData name="THU DU" userId="db4d925effa94065" providerId="LiveId" clId="{5BA023CD-912F-4D6E-AFDA-983909A4B5B6}" dt="2024-02-16T05:34:05.204" v="834" actId="1076"/>
          <ac:spMkLst>
            <pc:docMk/>
            <pc:sldMk cId="3801917429" sldId="363"/>
            <ac:spMk id="2" creationId="{2D3E46D2-D327-66C3-D8E7-0DC745737829}"/>
          </ac:spMkLst>
        </pc:spChg>
        <pc:spChg chg="mod">
          <ac:chgData name="THU DU" userId="db4d925effa94065" providerId="LiveId" clId="{5BA023CD-912F-4D6E-AFDA-983909A4B5B6}" dt="2024-02-16T05:34:22.138" v="838" actId="1076"/>
          <ac:spMkLst>
            <pc:docMk/>
            <pc:sldMk cId="3801917429" sldId="363"/>
            <ac:spMk id="4" creationId="{C81BDC73-6957-E254-22D6-4BF6186D795C}"/>
          </ac:spMkLst>
        </pc:spChg>
        <pc:spChg chg="del">
          <ac:chgData name="THU DU" userId="db4d925effa94065" providerId="LiveId" clId="{5BA023CD-912F-4D6E-AFDA-983909A4B5B6}" dt="2024-02-16T05:33:12.037" v="821" actId="478"/>
          <ac:spMkLst>
            <pc:docMk/>
            <pc:sldMk cId="3801917429" sldId="363"/>
            <ac:spMk id="7" creationId="{748A189B-717F-E50B-1733-02FC824DF2FD}"/>
          </ac:spMkLst>
        </pc:spChg>
        <pc:spChg chg="mod">
          <ac:chgData name="THU DU" userId="db4d925effa94065" providerId="LiveId" clId="{5BA023CD-912F-4D6E-AFDA-983909A4B5B6}" dt="2024-02-16T05:33:42.873" v="830" actId="20577"/>
          <ac:spMkLst>
            <pc:docMk/>
            <pc:sldMk cId="3801917429" sldId="363"/>
            <ac:spMk id="11" creationId="{4EA6A98B-F4ED-304C-756A-DCFDC67D66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D1A9C-409E-0D0B-CD36-2B5D9B74B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E1AB50-94E4-303F-37AD-50511B7A2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F3250-7DE9-34BC-C8B7-F8C1F897E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They asked Jane if / whether the plane was arriving soon.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2. The teacher wanted to know/ asked me if / whether I could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write a report after my visit to the Dolomites.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3. She asked me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tour guide had my telephone number.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 I asked Kate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anybody would meet her at the airport the next day.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5. I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asked them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they were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sure about the quality of those English courses.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A2707-8291-DD3F-1909-3DD09DA2A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0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CE6AA-75F9-372F-4F57-D7B0B2A84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927625-EA93-50B0-F5A4-07BE9DBCC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6C4D4-0084-68B7-5BF7-EADB3CEBA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path was made by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walkers who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cross the mountains each summer.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2. I know an English restaurant which serves excellent fish and chips.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3. The local people who we met last week were very friendly and helpful.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 Ms Linda teaches a class of students whose native language is not English.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5. The English dictionary which I can’t afford to buy is very useful.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0170E-5409-749A-11DB-61E8E80C7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51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FB207-559E-26B5-EFB2-1AE3F5869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1C5211-AD34-E703-5A35-A89994939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E5ACA6-5481-26A5-4AF9-5B11436AF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path was made by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walkers who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cross the mountains each summer.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2. I know an English restaurant which serves excellent fish and chips.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3. The local people who we met last week were very friendly and helpful.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 Ms Linda teaches a class of students whose native language is not English.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5. The English dictionary which I can’t afford to buy is very useful.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D0ABE-CF86-92A6-925D-07F42C49C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29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Unit 8 Tourism: </a:t>
            </a:r>
          </a:p>
          <a:p>
            <a:pPr marL="0" indent="0">
              <a:buNone/>
            </a:pPr>
            <a:r>
              <a:rPr lang="en-US" dirty="0"/>
              <a:t>1. holidaymaker/</a:t>
            </a:r>
            <a:r>
              <a:rPr lang="en-US" dirty="0" err="1"/>
              <a:t>traveller</a:t>
            </a:r>
            <a:r>
              <a:rPr lang="en-US" dirty="0"/>
              <a:t>/ tourist, </a:t>
            </a:r>
          </a:p>
          <a:p>
            <a:pPr marL="0" indent="0">
              <a:buNone/>
            </a:pPr>
            <a:r>
              <a:rPr lang="en-US" dirty="0"/>
              <a:t>2. travel agency, </a:t>
            </a:r>
          </a:p>
          <a:p>
            <a:pPr marL="0" indent="0">
              <a:buNone/>
            </a:pPr>
            <a:r>
              <a:rPr lang="en-US" dirty="0"/>
              <a:t>3. tourist attractions/ destinations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Unit 9 World </a:t>
            </a:r>
            <a:r>
              <a:rPr lang="en-US" dirty="0" err="1"/>
              <a:t>Englishes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1. bilingual, </a:t>
            </a:r>
          </a:p>
          <a:p>
            <a:pPr marL="0" indent="0">
              <a:buNone/>
            </a:pPr>
            <a:r>
              <a:rPr lang="en-US" dirty="0"/>
              <a:t>2. immigration, </a:t>
            </a:r>
          </a:p>
          <a:p>
            <a:pPr marL="0" indent="0">
              <a:buNone/>
            </a:pPr>
            <a:r>
              <a:rPr lang="en-US" dirty="0"/>
              <a:t>3. English speaking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Unit 7: Natural wonders of the world: </a:t>
            </a:r>
          </a:p>
          <a:p>
            <a:pPr marL="0" indent="0">
              <a:buNone/>
            </a:pPr>
            <a:r>
              <a:rPr lang="en-US" dirty="0"/>
              <a:t>1. wildlife</a:t>
            </a:r>
          </a:p>
          <a:p>
            <a:pPr marL="0" indent="0">
              <a:buNone/>
            </a:pPr>
            <a:r>
              <a:rPr lang="en-US" dirty="0"/>
              <a:t>2. ha long bay/ natural wonder</a:t>
            </a:r>
          </a:p>
          <a:p>
            <a:pPr marL="0" indent="0">
              <a:buNone/>
            </a:pPr>
            <a:r>
              <a:rPr lang="en-US" dirty="0"/>
              <a:t>3. volcano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9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This snack is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nu`tritious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easy to prepare. 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He is a bit slow, but he’s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am`bitious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Seafood is a local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speci`ality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but I’m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a`llergic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it.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The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elec`tronic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dictionary includes some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ani`mations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The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cele`bration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continued with a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fan`tastic</a:t>
            </a:r>
            <a:r>
              <a:rPr lang="en-US" sz="180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ac`tivity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C		2. A		3. B		4. D		5. 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8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D		2. A		3. B 		4. C		5. 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32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promotes		2. native speaker      	3. package tour       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varieties 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		5.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flora and fauna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They asked Jane if / whether the plane was arriving soon.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2. The teacher wanted to know/ asked me if / whether I could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write a report after my visit to the Dolomites.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3. She asked me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tour guide had my telephone number.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 I asked Kate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anybody would meet her at the airport the next day.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5. I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asked them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they were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sure about the quality of those English courses.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642" y="1689321"/>
            <a:ext cx="11820277" cy="82407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dirty="0">
                <a:solidFill>
                  <a:schemeClr val="tx1"/>
                </a:solidFill>
              </a:rPr>
              <a:t>package tour 		promotes		flora and fauna 	</a:t>
            </a:r>
          </a:p>
          <a:p>
            <a:pPr algn="ctr"/>
            <a:r>
              <a:rPr lang="en-US" sz="3000" b="1" i="1" dirty="0">
                <a:solidFill>
                  <a:schemeClr val="tx1"/>
                </a:solidFill>
              </a:rPr>
              <a:t>varieties		native speaker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8001" y="2636520"/>
            <a:ext cx="11972825" cy="41056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900" dirty="0">
                <a:solidFill>
                  <a:srgbClr val="F16649"/>
                </a:solidFill>
              </a:rPr>
              <a:t>1. </a:t>
            </a:r>
            <a:r>
              <a:rPr lang="en-US" sz="2900" dirty="0"/>
              <a:t>One advantage of tourism is that it __________ international understanding and cooperation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900" dirty="0">
                <a:solidFill>
                  <a:srgbClr val="F16649"/>
                </a:solidFill>
              </a:rPr>
              <a:t>2. </a:t>
            </a:r>
            <a:r>
              <a:rPr lang="en-US" sz="2900" dirty="0"/>
              <a:t>A _____________ is a person who speaks a language as their first language.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900" dirty="0">
                <a:solidFill>
                  <a:srgbClr val="F16649"/>
                </a:solidFill>
              </a:rPr>
              <a:t>3. </a:t>
            </a:r>
            <a:r>
              <a:rPr lang="en-US" sz="2900" dirty="0"/>
              <a:t>A _____________ is a holiday that is </a:t>
            </a:r>
            <a:r>
              <a:rPr lang="en-US" sz="2900" dirty="0" err="1"/>
              <a:t>organised</a:t>
            </a:r>
            <a:r>
              <a:rPr lang="en-US" sz="2900" dirty="0"/>
              <a:t> by a company at a fixed price and that includes everything.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900" dirty="0">
                <a:solidFill>
                  <a:srgbClr val="F16649"/>
                </a:solidFill>
              </a:rPr>
              <a:t>4. </a:t>
            </a:r>
            <a:r>
              <a:rPr lang="en-US" sz="2900" dirty="0"/>
              <a:t>There are many different __________ of English around the world.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900" dirty="0">
                <a:solidFill>
                  <a:srgbClr val="F16649"/>
                </a:solidFill>
              </a:rPr>
              <a:t>5. </a:t>
            </a:r>
            <a:r>
              <a:rPr lang="en-US" sz="2900" dirty="0"/>
              <a:t>The Amazon Rainforest has very rich ______________ but services and facilities there are limited.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4828" y="5782257"/>
            <a:ext cx="291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flora and fauna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4576482" y="5255352"/>
            <a:ext cx="327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varieties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1080709" y="423937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package tour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6005928" y="264731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promotes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913225" y="3648726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native speaker </a:t>
            </a:r>
          </a:p>
        </p:txBody>
      </p:sp>
    </p:spTree>
    <p:extLst>
      <p:ext uri="{BB962C8B-B14F-4D97-AF65-F5344CB8AC3E}">
        <p14:creationId xmlns:p14="http://schemas.microsoft.com/office/powerpoint/2010/main" val="11311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92514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in reported questions.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042458" y="1936811"/>
            <a:ext cx="11148370" cy="4676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1. </a:t>
            </a:r>
            <a:r>
              <a:rPr lang="en-US" sz="2800" dirty="0"/>
              <a:t>“Is the plane arriving soon?” they asked Jane.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→ ______________________________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2. </a:t>
            </a:r>
            <a:r>
              <a:rPr lang="en-US" sz="2800" dirty="0"/>
              <a:t>The teacher asked: “Can you write a report after your visit to the Dolomites?”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→ ______________________________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rgbClr val="F1664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3. </a:t>
            </a:r>
            <a:r>
              <a:rPr lang="en-US" sz="2800" dirty="0"/>
              <a:t>“Does the tour guide have your telephone number?” she asked me.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→ ______________________________</a:t>
            </a:r>
          </a:p>
          <a:p>
            <a:pPr>
              <a:lnSpc>
                <a:spcPct val="120000"/>
              </a:lnSpc>
            </a:pPr>
            <a:endParaRPr lang="en-US" sz="26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B93EAD3-1C4A-E195-545D-0A7D0D211AEC}"/>
              </a:ext>
            </a:extLst>
          </p:cNvPr>
          <p:cNvSpPr txBox="1">
            <a:spLocks/>
          </p:cNvSpPr>
          <p:nvPr/>
        </p:nvSpPr>
        <p:spPr>
          <a:xfrm>
            <a:off x="1554499" y="2461342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They asked Jane if / whether the plane was arriving soon.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C7C442-C8A4-0CDD-67A0-DF95AAB9F47A}"/>
              </a:ext>
            </a:extLst>
          </p:cNvPr>
          <p:cNvSpPr txBox="1">
            <a:spLocks/>
          </p:cNvSpPr>
          <p:nvPr/>
        </p:nvSpPr>
        <p:spPr>
          <a:xfrm>
            <a:off x="1554497" y="4015772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The teacher wanted to know/ asked me if / whether I could write a report after my visit to the Dolomites.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D9C7C2-200D-EC01-293C-3AB090A640F2}"/>
              </a:ext>
            </a:extLst>
          </p:cNvPr>
          <p:cNvSpPr txBox="1">
            <a:spLocks/>
          </p:cNvSpPr>
          <p:nvPr/>
        </p:nvSpPr>
        <p:spPr>
          <a:xfrm>
            <a:off x="1554496" y="5570202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She asked me if / whether the tour guide had my telephone number.</a:t>
            </a:r>
          </a:p>
        </p:txBody>
      </p:sp>
    </p:spTree>
    <p:extLst>
      <p:ext uri="{BB962C8B-B14F-4D97-AF65-F5344CB8AC3E}">
        <p14:creationId xmlns:p14="http://schemas.microsoft.com/office/powerpoint/2010/main" val="36611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B804B-A193-7E2C-98F1-A6DA3D373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E75C6CE-9464-2C6C-9A65-4434A1485F7D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>
              <a:extLst>
                <a:ext uri="{FF2B5EF4-FFF2-40B4-BE49-F238E27FC236}">
                  <a16:creationId xmlns:a16="http://schemas.microsoft.com/office/drawing/2014/main" id="{01C11B9D-11BF-D60F-37F2-F957CB483E45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>
              <a:extLst>
                <a:ext uri="{FF2B5EF4-FFF2-40B4-BE49-F238E27FC236}">
                  <a16:creationId xmlns:a16="http://schemas.microsoft.com/office/drawing/2014/main" id="{E9EFA1D7-3803-7761-7BD6-6E7F1FB8DB6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FFDDB878-3F29-6CEA-D646-DBAF0691680F}"/>
                </a:ext>
              </a:extLst>
            </p:cNvPr>
            <p:cNvSpPr/>
            <p:nvPr/>
          </p:nvSpPr>
          <p:spPr>
            <a:xfrm flipV="1">
              <a:off x="92514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9F2C91-B86F-12AA-5344-F394891E7032}"/>
              </a:ext>
            </a:extLst>
          </p:cNvPr>
          <p:cNvSpPr txBox="1"/>
          <p:nvPr/>
        </p:nvSpPr>
        <p:spPr>
          <a:xfrm>
            <a:off x="1042458" y="1244640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in reported questions.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A4038F2-5DE1-1642-DF4E-D2929AF93154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CB0296-4A30-A458-FD27-385EEC121628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05387-9037-0C1D-D9DC-09A4E3085AB1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865B48-E70D-21FF-C905-57B530D4229D}"/>
              </a:ext>
            </a:extLst>
          </p:cNvPr>
          <p:cNvSpPr txBox="1"/>
          <p:nvPr/>
        </p:nvSpPr>
        <p:spPr>
          <a:xfrm>
            <a:off x="1042458" y="1936811"/>
            <a:ext cx="11065820" cy="2643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4. </a:t>
            </a:r>
            <a:r>
              <a:rPr lang="en-US" sz="2800" dirty="0"/>
              <a:t>I asked Kate: “Will anybody meet you at the airport tomorrow?”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→ ______________________________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rgbClr val="F1664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5. </a:t>
            </a:r>
            <a:r>
              <a:rPr lang="en-US" sz="2800" dirty="0"/>
              <a:t>“Are you sure about the quality of these English courses?” I asked them.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→ ______________________________</a:t>
            </a:r>
            <a:endParaRPr lang="en-US" sz="26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C34DAB-568B-49B0-31D8-74B6C98C225A}"/>
              </a:ext>
            </a:extLst>
          </p:cNvPr>
          <p:cNvSpPr txBox="1">
            <a:spLocks/>
          </p:cNvSpPr>
          <p:nvPr/>
        </p:nvSpPr>
        <p:spPr>
          <a:xfrm>
            <a:off x="1554499" y="2503400"/>
            <a:ext cx="8991581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I asked Kate if / whether anybody would meet her at the airport the next day.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B6F34-5B72-92D6-620D-AE6439103A75}"/>
              </a:ext>
            </a:extLst>
          </p:cNvPr>
          <p:cNvSpPr txBox="1">
            <a:spLocks/>
          </p:cNvSpPr>
          <p:nvPr/>
        </p:nvSpPr>
        <p:spPr>
          <a:xfrm>
            <a:off x="1554499" y="4001195"/>
            <a:ext cx="8991581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I asked them if / whether they were sure about the quality of those English courses.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560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33DED-EA3F-B21A-C341-E3D4912BF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B809A1A-3A7E-D785-6E7B-931F1C6ED42E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>
              <a:extLst>
                <a:ext uri="{FF2B5EF4-FFF2-40B4-BE49-F238E27FC236}">
                  <a16:creationId xmlns:a16="http://schemas.microsoft.com/office/drawing/2014/main" id="{3CFB0F4E-467B-370B-B4CB-3642FF226F4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>
              <a:extLst>
                <a:ext uri="{FF2B5EF4-FFF2-40B4-BE49-F238E27FC236}">
                  <a16:creationId xmlns:a16="http://schemas.microsoft.com/office/drawing/2014/main" id="{301DE060-0A76-2091-8F37-FBFD453670D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3FD9C4C3-3394-3E1A-A19A-D8DC13350E9C}"/>
                </a:ext>
              </a:extLst>
            </p:cNvPr>
            <p:cNvSpPr/>
            <p:nvPr/>
          </p:nvSpPr>
          <p:spPr>
            <a:xfrm flipV="1">
              <a:off x="92514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66CB47F-D1C4-6026-00FE-377FCF5D6577}"/>
              </a:ext>
            </a:extLst>
          </p:cNvPr>
          <p:cNvSpPr txBox="1"/>
          <p:nvPr/>
        </p:nvSpPr>
        <p:spPr>
          <a:xfrm>
            <a:off x="1042458" y="1244640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Join each pair of sentences, using a relative pronoun.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8F50DD6-BB77-02F7-05C1-220F86911D3F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7CAED0-1024-5CFB-C2B9-87EA76B71B16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B101F9-8963-6A9C-59DD-B9DC1C1E41A7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AB8F9F-FA42-D2C4-4CCD-D6A7EBC47EEC}"/>
              </a:ext>
            </a:extLst>
          </p:cNvPr>
          <p:cNvSpPr txBox="1"/>
          <p:nvPr/>
        </p:nvSpPr>
        <p:spPr>
          <a:xfrm>
            <a:off x="1101983" y="1860193"/>
            <a:ext cx="11148370" cy="5193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1. </a:t>
            </a:r>
            <a:r>
              <a:rPr lang="en-US" sz="2800" dirty="0"/>
              <a:t>The path was made by walkers. They cross the mountains each summer.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________________________________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rgbClr val="F1664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2. </a:t>
            </a:r>
            <a:r>
              <a:rPr lang="en-US" sz="2800" dirty="0"/>
              <a:t>I know an English restaurant. The restaurant serves excellent fish and chips.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________________________________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rgbClr val="F1664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3. </a:t>
            </a:r>
            <a:r>
              <a:rPr lang="en-US" sz="2800" dirty="0"/>
              <a:t>The local people were very friendly and helpful. We met them last week.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________________________________</a:t>
            </a:r>
          </a:p>
          <a:p>
            <a:pPr>
              <a:lnSpc>
                <a:spcPct val="120000"/>
              </a:lnSpc>
            </a:pPr>
            <a:endParaRPr lang="en-US" sz="26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82CBAEB-F1A4-A2B3-433B-BFFDE415A19E}"/>
              </a:ext>
            </a:extLst>
          </p:cNvPr>
          <p:cNvSpPr txBox="1">
            <a:spLocks/>
          </p:cNvSpPr>
          <p:nvPr/>
        </p:nvSpPr>
        <p:spPr>
          <a:xfrm>
            <a:off x="1101983" y="2326359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The path was made by walkers who cross the mountains each summer.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469BCA-4FF9-8803-11B5-2E3FB4BB61AF}"/>
              </a:ext>
            </a:extLst>
          </p:cNvPr>
          <p:cNvSpPr txBox="1">
            <a:spLocks/>
          </p:cNvSpPr>
          <p:nvPr/>
        </p:nvSpPr>
        <p:spPr>
          <a:xfrm>
            <a:off x="1161510" y="4420677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I know an English restaurant which serves excellent fish and chips.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EE041D-0E07-D8A2-9DB5-FA8BCBB8AD2A}"/>
              </a:ext>
            </a:extLst>
          </p:cNvPr>
          <p:cNvSpPr txBox="1">
            <a:spLocks/>
          </p:cNvSpPr>
          <p:nvPr/>
        </p:nvSpPr>
        <p:spPr>
          <a:xfrm>
            <a:off x="1161510" y="5909750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The local people who we met last week were very friendly and helpful. </a:t>
            </a:r>
          </a:p>
        </p:txBody>
      </p:sp>
    </p:spTree>
    <p:extLst>
      <p:ext uri="{BB962C8B-B14F-4D97-AF65-F5344CB8AC3E}">
        <p14:creationId xmlns:p14="http://schemas.microsoft.com/office/powerpoint/2010/main" val="40796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3901D-59CB-0A9E-1397-24ED52382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FF60E2A-EA03-7039-EA8E-6CD85AE6E6FB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>
              <a:extLst>
                <a:ext uri="{FF2B5EF4-FFF2-40B4-BE49-F238E27FC236}">
                  <a16:creationId xmlns:a16="http://schemas.microsoft.com/office/drawing/2014/main" id="{FAE9B0FD-55F7-2B6D-B57C-348DC672078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>
              <a:extLst>
                <a:ext uri="{FF2B5EF4-FFF2-40B4-BE49-F238E27FC236}">
                  <a16:creationId xmlns:a16="http://schemas.microsoft.com/office/drawing/2014/main" id="{7039D1AE-432E-89EB-F693-66B363C290E0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5F6F1E3A-F051-E634-7B14-7149AA85CF61}"/>
                </a:ext>
              </a:extLst>
            </p:cNvPr>
            <p:cNvSpPr/>
            <p:nvPr/>
          </p:nvSpPr>
          <p:spPr>
            <a:xfrm flipV="1">
              <a:off x="92514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E1E2707-B950-29BC-3D0B-C6E75225DB5C}"/>
              </a:ext>
            </a:extLst>
          </p:cNvPr>
          <p:cNvSpPr txBox="1"/>
          <p:nvPr/>
        </p:nvSpPr>
        <p:spPr>
          <a:xfrm>
            <a:off x="1042458" y="1244640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Join each pair of sentences, using a relative pronoun.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942FFB3-4D1D-3E96-FCE1-B180A663B906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F1C59-D75E-9AA0-FEC3-D04AC9E53D2C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E08DD-8003-1F00-6FAF-A95C35A02E6B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A6A98B-F4ED-304C-756A-DCFDC67D66EB}"/>
              </a:ext>
            </a:extLst>
          </p:cNvPr>
          <p:cNvSpPr txBox="1"/>
          <p:nvPr/>
        </p:nvSpPr>
        <p:spPr>
          <a:xfrm>
            <a:off x="1162943" y="1936811"/>
            <a:ext cx="11148370" cy="2643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4. </a:t>
            </a:r>
            <a:r>
              <a:rPr lang="en-US" sz="2800" dirty="0" err="1"/>
              <a:t>Ms</a:t>
            </a:r>
            <a:r>
              <a:rPr lang="en-US" sz="2800" dirty="0"/>
              <a:t> Linda teaches a class of students. Their native language is not English.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________________________________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5. </a:t>
            </a:r>
            <a:r>
              <a:rPr lang="en-US" sz="2800" dirty="0"/>
              <a:t>The English dictionary is very useful. I can’t afford to buy it.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________________________________</a:t>
            </a:r>
            <a:endParaRPr lang="en-US" sz="26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3E46D2-D327-66C3-D8E7-0DC745737829}"/>
              </a:ext>
            </a:extLst>
          </p:cNvPr>
          <p:cNvSpPr txBox="1">
            <a:spLocks/>
          </p:cNvSpPr>
          <p:nvPr/>
        </p:nvSpPr>
        <p:spPr>
          <a:xfrm>
            <a:off x="1465416" y="2418958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 err="1">
                <a:solidFill>
                  <a:srgbClr val="F16649"/>
                </a:solidFill>
              </a:rPr>
              <a:t>Ms</a:t>
            </a:r>
            <a:r>
              <a:rPr lang="en-US" sz="3000" b="1" dirty="0">
                <a:solidFill>
                  <a:srgbClr val="F16649"/>
                </a:solidFill>
              </a:rPr>
              <a:t> Linda teaches a class of students whose native language is not English.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1BDC73-6957-E254-22D6-4BF6186D795C}"/>
              </a:ext>
            </a:extLst>
          </p:cNvPr>
          <p:cNvSpPr txBox="1">
            <a:spLocks/>
          </p:cNvSpPr>
          <p:nvPr/>
        </p:nvSpPr>
        <p:spPr>
          <a:xfrm>
            <a:off x="1465415" y="3983909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The English dictionary which I can’t afford to buy is very useful.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19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754981"/>
            <a:ext cx="1144562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7, 8, 9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the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532787" y="22504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849746" y="2136625"/>
            <a:ext cx="754550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1. What do you like doing in your free time?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Do you like collecting dolls?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3. Do you like collecting glass bottles?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4. Do you enjoy mountain climbing?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285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HOBBY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132929"/>
            <a:ext cx="2180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UNITS 7 – 8 – 9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Hình ảnh 2">
            <a:extLst>
              <a:ext uri="{FF2B5EF4-FFF2-40B4-BE49-F238E27FC236}">
                <a16:creationId xmlns:a16="http://schemas.microsoft.com/office/drawing/2014/main" id="{853616C9-F2E3-D6C4-105D-F1C2DE1B6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58" y="2729430"/>
            <a:ext cx="3789940" cy="37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097059"/>
            <a:ext cx="2055309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252045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41622" y="4751394"/>
            <a:ext cx="1945612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Keywords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77137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repeat the sentences. Mark the stress in the underlined words.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959275"/>
            <a:ext cx="5755112" cy="138211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Choose the correct answer A, B, C, or D to complete each sentence.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words and phrases from the 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493214"/>
            <a:ext cx="5743692" cy="130131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Rewrite the sentences in reported questions.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Join each pair of sentences, using a relative pronoun.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1254505" cy="68790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405863"/>
            <a:ext cx="1144807" cy="846182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552769"/>
            <a:ext cx="1309353" cy="119862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87118" y="5052118"/>
            <a:ext cx="1254504" cy="87418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LANGUAGE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391977" y="344584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92702F-87D2-9685-1A17-CDE16CDF4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59" y="1083820"/>
            <a:ext cx="3956148" cy="33424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C4C594-0AB3-0ED1-9DE9-62AE4D839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430" y="1213884"/>
            <a:ext cx="4122848" cy="3263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B6BE30-1855-ADA0-0D48-4649C4145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490" y="3394745"/>
            <a:ext cx="4255557" cy="3463255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254666" y="3435302"/>
            <a:ext cx="10369438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8: TOURISM</a:t>
            </a:r>
          </a:p>
        </p:txBody>
      </p:sp>
    </p:spTree>
    <p:extLst>
      <p:ext uri="{BB962C8B-B14F-4D97-AF65-F5344CB8AC3E}">
        <p14:creationId xmlns:p14="http://schemas.microsoft.com/office/powerpoint/2010/main" val="4542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158238" y="355950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B5038-20C1-D092-67B0-C5B1FA0D3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713" y="1164525"/>
            <a:ext cx="5651587" cy="2880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95B071-174E-F754-AF23-09DB51DF9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646" y="1083309"/>
            <a:ext cx="4077255" cy="29982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9D7B00-B2AD-EB1C-80EF-6B4B152DA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403" y="3274121"/>
            <a:ext cx="3759710" cy="3633122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287144" y="3583879"/>
            <a:ext cx="10369438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9: WORLD ENGLISHES</a:t>
            </a:r>
          </a:p>
        </p:txBody>
      </p: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0" y="4041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069338" y="308945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5D31D2-0C6D-1C11-C65B-2B9C7E98A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1899"/>
            <a:ext cx="4739399" cy="3260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93952B-0352-427C-6E11-C29C6B881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771" y="1173708"/>
            <a:ext cx="4376229" cy="2836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C4A20D-0535-E660-14C5-7B538ED1F1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24"/>
          <a:stretch/>
        </p:blipFill>
        <p:spPr>
          <a:xfrm>
            <a:off x="3915694" y="3429000"/>
            <a:ext cx="5077222" cy="332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326258" y="3734103"/>
            <a:ext cx="11687942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7: NATURAL WONDERS OF THE WORLD</a:t>
            </a:r>
          </a:p>
        </p:txBody>
      </p:sp>
    </p:spTree>
    <p:extLst>
      <p:ext uri="{BB962C8B-B14F-4D97-AF65-F5344CB8AC3E}">
        <p14:creationId xmlns:p14="http://schemas.microsoft.com/office/powerpoint/2010/main" val="24206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97057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Mark the stress in the underlined words.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Hộp Văn bản 4">
            <a:extLst>
              <a:ext uri="{FF2B5EF4-FFF2-40B4-BE49-F238E27FC236}">
                <a16:creationId xmlns:a16="http://schemas.microsoft.com/office/drawing/2014/main" id="{D1E30F1A-5781-5DAA-99FE-D492C561EA1F}"/>
              </a:ext>
            </a:extLst>
          </p:cNvPr>
          <p:cNvSpPr txBox="1"/>
          <p:nvPr/>
        </p:nvSpPr>
        <p:spPr>
          <a:xfrm>
            <a:off x="1042458" y="1860193"/>
            <a:ext cx="11870094" cy="4878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1. This snack is </a:t>
            </a:r>
            <a:r>
              <a:rPr lang="en-US" sz="3200" b="1" u="sng" dirty="0"/>
              <a:t>nutritious</a:t>
            </a:r>
            <a:r>
              <a:rPr lang="en-US" sz="3200" dirty="0"/>
              <a:t> and easy to prepare.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He is a bit slow, but he’s </a:t>
            </a:r>
            <a:r>
              <a:rPr lang="en-US" sz="3200" b="1" u="sng" dirty="0"/>
              <a:t>ambitious</a:t>
            </a:r>
            <a:r>
              <a:rPr lang="en-US" sz="32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3. Seafood is a local </a:t>
            </a:r>
            <a:r>
              <a:rPr lang="en-US" sz="3200" b="1" u="sng" dirty="0" err="1"/>
              <a:t>speciality</a:t>
            </a:r>
            <a:r>
              <a:rPr lang="en-US" sz="3200" dirty="0"/>
              <a:t>, but I’m </a:t>
            </a:r>
            <a:r>
              <a:rPr lang="en-US" sz="3200" b="1" u="sng" dirty="0"/>
              <a:t>allergic</a:t>
            </a:r>
            <a:r>
              <a:rPr lang="en-US" sz="3200" dirty="0"/>
              <a:t> to it.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4. The </a:t>
            </a:r>
            <a:r>
              <a:rPr lang="en-US" sz="3200" b="1" u="sng" dirty="0"/>
              <a:t>electronic</a:t>
            </a:r>
            <a:r>
              <a:rPr lang="en-US" sz="3200" dirty="0"/>
              <a:t> dictionary includes some </a:t>
            </a:r>
            <a:r>
              <a:rPr lang="en-US" sz="3200" b="1" u="sng" dirty="0"/>
              <a:t>animations</a:t>
            </a:r>
            <a:r>
              <a:rPr lang="en-US" sz="32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5. The </a:t>
            </a:r>
            <a:r>
              <a:rPr lang="en-US" sz="3200" b="1" u="sng" dirty="0"/>
              <a:t>celebration</a:t>
            </a:r>
            <a:r>
              <a:rPr lang="en-US" sz="3200" dirty="0"/>
              <a:t> continued with a </a:t>
            </a:r>
            <a:r>
              <a:rPr lang="en-US" sz="3200" b="1" u="sng" dirty="0"/>
              <a:t>fantastic</a:t>
            </a:r>
            <a:r>
              <a:rPr lang="en-US" sz="3200" dirty="0"/>
              <a:t> </a:t>
            </a:r>
            <a:r>
              <a:rPr lang="en-US" sz="3200" b="1" u="sng" dirty="0"/>
              <a:t>activity</a:t>
            </a:r>
            <a:r>
              <a:rPr lang="en-US" sz="3200" dirty="0"/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E776C8-8D0D-1002-9555-BF655B578289}"/>
              </a:ext>
            </a:extLst>
          </p:cNvPr>
          <p:cNvSpPr/>
          <p:nvPr/>
        </p:nvSpPr>
        <p:spPr>
          <a:xfrm>
            <a:off x="4116954" y="2099325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EF8D6D-5D65-E801-FC90-5A9931ECC8A6}"/>
              </a:ext>
            </a:extLst>
          </p:cNvPr>
          <p:cNvSpPr/>
          <p:nvPr/>
        </p:nvSpPr>
        <p:spPr>
          <a:xfrm>
            <a:off x="7820274" y="4085434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FF0F47-F2F1-549E-1978-3549EC9DC130}"/>
              </a:ext>
            </a:extLst>
          </p:cNvPr>
          <p:cNvSpPr/>
          <p:nvPr/>
        </p:nvSpPr>
        <p:spPr>
          <a:xfrm>
            <a:off x="5229474" y="3989085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4C6671-B62D-F29E-F21D-E842351DC2A7}"/>
              </a:ext>
            </a:extLst>
          </p:cNvPr>
          <p:cNvSpPr/>
          <p:nvPr/>
        </p:nvSpPr>
        <p:spPr>
          <a:xfrm>
            <a:off x="6053553" y="2983251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F8E057-5F2B-4581-4ECD-D343E5DF1135}"/>
              </a:ext>
            </a:extLst>
          </p:cNvPr>
          <p:cNvSpPr/>
          <p:nvPr/>
        </p:nvSpPr>
        <p:spPr>
          <a:xfrm>
            <a:off x="3112702" y="6015498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2D82EB-B78D-7B4D-4AC2-C4EE5AD97B99}"/>
              </a:ext>
            </a:extLst>
          </p:cNvPr>
          <p:cNvSpPr/>
          <p:nvPr/>
        </p:nvSpPr>
        <p:spPr>
          <a:xfrm>
            <a:off x="8917554" y="5030314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ED95C5-6B80-6B32-0671-2856BA982913}"/>
              </a:ext>
            </a:extLst>
          </p:cNvPr>
          <p:cNvSpPr/>
          <p:nvPr/>
        </p:nvSpPr>
        <p:spPr>
          <a:xfrm>
            <a:off x="3111114" y="5030314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1C2517D-6FAD-C1BF-9F5B-26231A4242A1}"/>
              </a:ext>
            </a:extLst>
          </p:cNvPr>
          <p:cNvSpPr/>
          <p:nvPr/>
        </p:nvSpPr>
        <p:spPr>
          <a:xfrm>
            <a:off x="8928633" y="5980432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17E5A6-79A4-2821-6635-A6CB0D59C575}"/>
              </a:ext>
            </a:extLst>
          </p:cNvPr>
          <p:cNvSpPr/>
          <p:nvPr/>
        </p:nvSpPr>
        <p:spPr>
          <a:xfrm>
            <a:off x="7660537" y="5991993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059">
            <a:hlinkClick r:id="" action="ppaction://media"/>
            <a:extLst>
              <a:ext uri="{FF2B5EF4-FFF2-40B4-BE49-F238E27FC236}">
                <a16:creationId xmlns:a16="http://schemas.microsoft.com/office/drawing/2014/main" id="{FA6914C9-F002-1D64-F858-D0C0CCB5E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9542" y="1274118"/>
            <a:ext cx="658556" cy="65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042458" y="1977283"/>
            <a:ext cx="10662474" cy="4194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</a:rPr>
              <a:t>1. </a:t>
            </a:r>
            <a:r>
              <a:rPr lang="en-US" sz="2800" dirty="0"/>
              <a:t>Mount Everest, which is ______ on the border between China and Nepal, attracts climbers of all ages.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</a:rPr>
              <a:t>A. </a:t>
            </a:r>
            <a:r>
              <a:rPr lang="en-US" sz="2800" dirty="0"/>
              <a:t>founded 					</a:t>
            </a:r>
            <a:r>
              <a:rPr lang="en-US" sz="2800" dirty="0">
                <a:solidFill>
                  <a:schemeClr val="accent1"/>
                </a:solidFill>
              </a:rPr>
              <a:t>B. </a:t>
            </a:r>
            <a:r>
              <a:rPr lang="en-US" sz="2800" dirty="0"/>
              <a:t>placed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</a:rPr>
              <a:t>C. </a:t>
            </a:r>
            <a:r>
              <a:rPr lang="en-US" sz="2800" dirty="0"/>
              <a:t>positioned 				</a:t>
            </a:r>
            <a:r>
              <a:rPr lang="en-US" sz="2800" dirty="0">
                <a:solidFill>
                  <a:schemeClr val="accent1"/>
                </a:solidFill>
              </a:rPr>
              <a:t>D. </a:t>
            </a:r>
            <a:r>
              <a:rPr lang="en-US" sz="2800" dirty="0"/>
              <a:t>located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</a:rPr>
              <a:t>2. </a:t>
            </a:r>
            <a:r>
              <a:rPr lang="en-US" sz="2800" dirty="0"/>
              <a:t>The view of my village and the paddy fields from the mountain top was ______.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</a:rPr>
              <a:t>A. </a:t>
            </a:r>
            <a:r>
              <a:rPr lang="en-US" sz="2800" dirty="0"/>
              <a:t>magnificent 				</a:t>
            </a:r>
            <a:r>
              <a:rPr lang="en-US" sz="2800" dirty="0">
                <a:solidFill>
                  <a:schemeClr val="accent1"/>
                </a:solidFill>
              </a:rPr>
              <a:t>B. </a:t>
            </a:r>
            <a:r>
              <a:rPr lang="en-US" sz="2800" dirty="0"/>
              <a:t>conservative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</a:rPr>
              <a:t>C. </a:t>
            </a:r>
            <a:r>
              <a:rPr lang="en-US" sz="2800" dirty="0"/>
              <a:t>interested 				</a:t>
            </a:r>
            <a:r>
              <a:rPr lang="en-US" sz="2800" dirty="0">
                <a:solidFill>
                  <a:schemeClr val="accent1"/>
                </a:solidFill>
              </a:rPr>
              <a:t>D. </a:t>
            </a:r>
            <a:r>
              <a:rPr lang="en-US" sz="2800" dirty="0"/>
              <a:t>beneficial </a:t>
            </a:r>
            <a:endParaRPr lang="en-US" sz="26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989673" y="5110754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6373695" y="3571853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92514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085810" y="1767860"/>
            <a:ext cx="11055464" cy="5228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</a:rPr>
              <a:t>3. </a:t>
            </a:r>
            <a:r>
              <a:rPr lang="en-US" sz="2800" dirty="0"/>
              <a:t>Our ______ includes a visit to Stonehenge – a famous tourist attraction.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A. </a:t>
            </a:r>
            <a:r>
              <a:rPr lang="en-US" sz="2800" dirty="0"/>
              <a:t>calendar 			</a:t>
            </a:r>
            <a:r>
              <a:rPr lang="en-US" sz="2800" dirty="0">
                <a:solidFill>
                  <a:srgbClr val="6D9FB1"/>
                </a:solidFill>
              </a:rPr>
              <a:t>B. </a:t>
            </a:r>
            <a:r>
              <a:rPr lang="en-US" sz="2800" dirty="0"/>
              <a:t>itinerary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C. </a:t>
            </a:r>
            <a:r>
              <a:rPr lang="en-US" sz="2800" dirty="0"/>
              <a:t>voyage 			</a:t>
            </a:r>
            <a:r>
              <a:rPr lang="en-US" sz="2800" dirty="0">
                <a:solidFill>
                  <a:srgbClr val="6D9FB1"/>
                </a:solidFill>
              </a:rPr>
              <a:t>D. </a:t>
            </a:r>
            <a:r>
              <a:rPr lang="en-US" sz="2800" dirty="0"/>
              <a:t>touring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</a:rPr>
              <a:t>4. </a:t>
            </a:r>
            <a:r>
              <a:rPr lang="en-US" sz="2800" dirty="0"/>
              <a:t>When you ______ a word in the dictionary, remember to learn its pronunciation.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A. </a:t>
            </a:r>
            <a:r>
              <a:rPr lang="en-US" sz="2800" dirty="0"/>
              <a:t>pick up 			</a:t>
            </a:r>
            <a:r>
              <a:rPr lang="en-US" sz="2800" dirty="0">
                <a:solidFill>
                  <a:srgbClr val="6D9FB1"/>
                </a:solidFill>
              </a:rPr>
              <a:t>B. </a:t>
            </a:r>
            <a:r>
              <a:rPr lang="en-US" sz="2800" dirty="0"/>
              <a:t>try 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C. </a:t>
            </a:r>
            <a:r>
              <a:rPr lang="en-US" sz="2800" dirty="0"/>
              <a:t>look up 			</a:t>
            </a:r>
            <a:r>
              <a:rPr lang="en-US" sz="2800" dirty="0">
                <a:solidFill>
                  <a:srgbClr val="6D9FB1"/>
                </a:solidFill>
              </a:rPr>
              <a:t>D. </a:t>
            </a:r>
            <a:r>
              <a:rPr lang="en-US" sz="2800" dirty="0"/>
              <a:t>get to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</a:rPr>
              <a:t>5. </a:t>
            </a:r>
            <a:r>
              <a:rPr lang="en-US" sz="2800" dirty="0"/>
              <a:t>The landscape there is amazing, but boat is the only way to ______ it.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A. </a:t>
            </a:r>
            <a:r>
              <a:rPr lang="en-US" sz="2800" dirty="0"/>
              <a:t>get access to 		</a:t>
            </a:r>
            <a:r>
              <a:rPr lang="en-US" sz="2800" dirty="0">
                <a:solidFill>
                  <a:srgbClr val="6D9FB1"/>
                </a:solidFill>
              </a:rPr>
              <a:t>B. </a:t>
            </a:r>
            <a:r>
              <a:rPr lang="en-US" sz="2800" dirty="0"/>
              <a:t>enter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C. </a:t>
            </a:r>
            <a:r>
              <a:rPr lang="en-US" sz="2800" dirty="0"/>
              <a:t>admit 			</a:t>
            </a:r>
            <a:r>
              <a:rPr lang="en-US" sz="2800" dirty="0">
                <a:solidFill>
                  <a:srgbClr val="6D9FB1"/>
                </a:solidFill>
              </a:rPr>
              <a:t>D.</a:t>
            </a:r>
            <a:r>
              <a:rPr lang="en-US" sz="2800" dirty="0"/>
              <a:t> open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1012469" y="5933037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4619763" y="2383614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566109-C7DF-A86F-9E97-BC014FFCACA2}"/>
              </a:ext>
            </a:extLst>
          </p:cNvPr>
          <p:cNvSpPr/>
          <p:nvPr/>
        </p:nvSpPr>
        <p:spPr>
          <a:xfrm>
            <a:off x="1012469" y="4838838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5592</TotalTime>
  <Words>1585</Words>
  <PresentationFormat>Widescreen</PresentationFormat>
  <Paragraphs>201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.VnTime</vt:lpstr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2024-02-16T07:34:21Z</dcterms:modified>
</cp:coreProperties>
</file>