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87" r:id="rId7"/>
    <p:sldId id="262" r:id="rId8"/>
    <p:sldId id="263" r:id="rId9"/>
    <p:sldId id="264" r:id="rId10"/>
    <p:sldId id="266" r:id="rId11"/>
    <p:sldId id="284" r:id="rId12"/>
    <p:sldId id="267" r:id="rId13"/>
    <p:sldId id="268" r:id="rId14"/>
    <p:sldId id="269" r:id="rId15"/>
    <p:sldId id="270" r:id="rId16"/>
    <p:sldId id="281" r:id="rId17"/>
    <p:sldId id="285" r:id="rId18"/>
    <p:sldId id="272" r:id="rId19"/>
    <p:sldId id="273" r:id="rId20"/>
    <p:sldId id="274" r:id="rId21"/>
    <p:sldId id="282" r:id="rId22"/>
    <p:sldId id="275" r:id="rId23"/>
    <p:sldId id="276" r:id="rId24"/>
    <p:sldId id="277" r:id="rId25"/>
    <p:sldId id="278" r:id="rId26"/>
    <p:sldId id="279" r:id="rId27"/>
    <p:sldId id="28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8721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609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6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0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 5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276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139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228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228600" y="1732084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457200" y="1524000"/>
            <a:ext cx="5257800" cy="4005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0" y="28194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495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667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 20 + 40 + 1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3848100" y="2705100"/>
            <a:ext cx="304800" cy="1447800"/>
          </a:xfrm>
          <a:prstGeom prst="rightBrace">
            <a:avLst>
              <a:gd name="adj1" fmla="val 8333"/>
              <a:gd name="adj2" fmla="val 51319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581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 15 - 2 - 1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4343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 40 + 15 + 2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uiExpand="1" build="allAtOnce" animBg="1"/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609600" y="1524000"/>
            <a:ext cx="8534400" cy="5334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0" y="373380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2209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228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=""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224</Words>
  <Application>Microsoft Office PowerPoint</Application>
  <PresentationFormat>On-screen Show (4:3)</PresentationFormat>
  <Paragraphs>149</Paragraphs>
  <Slides>27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PhiLong</cp:lastModifiedBy>
  <cp:revision>62</cp:revision>
  <dcterms:created xsi:type="dcterms:W3CDTF">2020-08-14T12:58:13Z</dcterms:created>
  <dcterms:modified xsi:type="dcterms:W3CDTF">2020-08-17T10:46:12Z</dcterms:modified>
</cp:coreProperties>
</file>