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0" r:id="rId4"/>
    <p:sldId id="259" r:id="rId5"/>
    <p:sldId id="258" r:id="rId6"/>
    <p:sldId id="260" r:id="rId7"/>
    <p:sldId id="261" r:id="rId8"/>
    <p:sldId id="262" r:id="rId9"/>
    <p:sldId id="263" r:id="rId10"/>
    <p:sldId id="282" r:id="rId11"/>
    <p:sldId id="267" r:id="rId12"/>
    <p:sldId id="266" r:id="rId13"/>
    <p:sldId id="283" r:id="rId14"/>
    <p:sldId id="270" r:id="rId15"/>
    <p:sldId id="272" r:id="rId16"/>
    <p:sldId id="274" r:id="rId17"/>
    <p:sldId id="264" r:id="rId18"/>
    <p:sldId id="275" r:id="rId19"/>
    <p:sldId id="284" r:id="rId20"/>
    <p:sldId id="265" r:id="rId21"/>
    <p:sldId id="269" r:id="rId22"/>
  </p:sldIdLst>
  <p:sldSz cx="18288000" cy="10287000"/>
  <p:notesSz cx="6858000" cy="9144000"/>
  <p:embeddedFontLst>
    <p:embeddedFont>
      <p:font typeface="Bahnschrift SemiBold" panose="020B0502040204020203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8174"/>
    <a:srgbClr val="5D5467"/>
    <a:srgbClr val="60759F"/>
    <a:srgbClr val="FFFFCC"/>
    <a:srgbClr val="D9DFDB"/>
    <a:srgbClr val="68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t="-5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2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5.svg"/><Relationship Id="rId5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9.png"/><Relationship Id="rId5" Type="http://schemas.openxmlformats.org/officeDocument/2006/relationships/image" Target="../media/image22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9.png"/><Relationship Id="rId5" Type="http://schemas.openxmlformats.org/officeDocument/2006/relationships/image" Target="../media/image22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5.svg"/><Relationship Id="rId5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9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5" Type="http://schemas.openxmlformats.org/officeDocument/2006/relationships/image" Target="../media/image22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BE0F3FD-41AE-D6BC-CF9B-76E0038D8F19}"/>
              </a:ext>
            </a:extLst>
          </p:cNvPr>
          <p:cNvSpPr txBox="1"/>
          <p:nvPr/>
        </p:nvSpPr>
        <p:spPr>
          <a:xfrm>
            <a:off x="1458969" y="1586842"/>
            <a:ext cx="11738022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683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ĐẾN VỚI BÀI HỌC MỚI!</a:t>
            </a:r>
            <a:endParaRPr lang="en-US" sz="8000" b="1" u="none" dirty="0">
              <a:solidFill>
                <a:srgbClr val="683E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ouple of girls in blue skirts&#10;&#10;Description automatically generated">
            <a:extLst>
              <a:ext uri="{FF2B5EF4-FFF2-40B4-BE49-F238E27FC236}">
                <a16:creationId xmlns:a16="http://schemas.microsoft.com/office/drawing/2014/main" id="{627F42CE-F94C-7078-9AC8-5C11AA2C7A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6" t="3" r="139" b="-3"/>
          <a:stretch/>
        </p:blipFill>
        <p:spPr>
          <a:xfrm>
            <a:off x="8077200" y="3009900"/>
            <a:ext cx="9411974" cy="5257800"/>
          </a:xfrm>
          <a:prstGeom prst="roundRect">
            <a:avLst>
              <a:gd name="adj" fmla="val 8000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9BDDB7-2CDE-5CD3-FB40-39A90241C769}"/>
              </a:ext>
            </a:extLst>
          </p:cNvPr>
          <p:cNvSpPr txBox="1"/>
          <p:nvPr/>
        </p:nvSpPr>
        <p:spPr>
          <a:xfrm>
            <a:off x="2309442" y="1375201"/>
            <a:ext cx="1366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683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Hát kết hợp vận động cơ thể theo nhịp điệu</a:t>
            </a:r>
            <a:endParaRPr lang="en-US" sz="4800" b="1" dirty="0">
              <a:solidFill>
                <a:srgbClr val="683E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937D0A-59E8-68BC-5106-DBAA262DAEED}"/>
              </a:ext>
            </a:extLst>
          </p:cNvPr>
          <p:cNvSpPr txBox="1"/>
          <p:nvPr/>
        </p:nvSpPr>
        <p:spPr>
          <a:xfrm>
            <a:off x="1371600" y="3307708"/>
            <a:ext cx="60960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buClrTx/>
              <a:buFontTx/>
              <a:buNone/>
            </a:pPr>
            <a:r>
              <a:rPr lang="en-US" sz="4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20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động cơ thể theo âm hình tiết tấu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2: </a:t>
            </a:r>
            <a:r>
              <a:rPr lang="en-US" sz="4000" b="1" i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hân hoan … luôn có thầy cô.</a:t>
            </a:r>
            <a:endParaRPr lang="en-US" sz="4000" b="1" i="1" kern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DF880B80-BD39-1DE7-2F58-E060C8AEE8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2084" y="7180254"/>
            <a:ext cx="4104819" cy="31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680B2-A8CB-C80B-766B-22AD842F5892}"/>
              </a:ext>
            </a:extLst>
          </p:cNvPr>
          <p:cNvSpPr txBox="1"/>
          <p:nvPr/>
        </p:nvSpPr>
        <p:spPr>
          <a:xfrm>
            <a:off x="5934632" y="1569303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theo nhóm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83E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6D6CA1A-AE13-C848-D2E2-C58A05D3D60B}"/>
              </a:ext>
            </a:extLst>
          </p:cNvPr>
          <p:cNvGrpSpPr/>
          <p:nvPr/>
        </p:nvGrpSpPr>
        <p:grpSpPr>
          <a:xfrm>
            <a:off x="907194" y="2499116"/>
            <a:ext cx="5431815" cy="5162237"/>
            <a:chOff x="570106" y="2499117"/>
            <a:chExt cx="5431815" cy="5162237"/>
          </a:xfrm>
        </p:grpSpPr>
        <p:grpSp>
          <p:nvGrpSpPr>
            <p:cNvPr id="13" name="Group 13"/>
            <p:cNvGrpSpPr/>
            <p:nvPr/>
          </p:nvGrpSpPr>
          <p:grpSpPr>
            <a:xfrm>
              <a:off x="570106" y="2499117"/>
              <a:ext cx="5431815" cy="5162237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9708A6-C4D2-1352-7102-0D4A8F30F92A}"/>
                </a:ext>
              </a:extLst>
            </p:cNvPr>
            <p:cNvSpPr txBox="1"/>
            <p:nvPr/>
          </p:nvSpPr>
          <p:spPr>
            <a:xfrm>
              <a:off x="907194" y="3668987"/>
              <a:ext cx="4757638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1: 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tập thể bài hát </a:t>
              </a:r>
              <a:r>
                <a:rPr lang="en-US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Chào năm học mới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C8ABAC-29A7-090D-6751-62D6670CD520}"/>
              </a:ext>
            </a:extLst>
          </p:cNvPr>
          <p:cNvGrpSpPr/>
          <p:nvPr/>
        </p:nvGrpSpPr>
        <p:grpSpPr>
          <a:xfrm>
            <a:off x="6430258" y="4519162"/>
            <a:ext cx="5431815" cy="5162237"/>
            <a:chOff x="6367990" y="4533900"/>
            <a:chExt cx="5431815" cy="5162237"/>
          </a:xfrm>
        </p:grpSpPr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06F9B010-FF5F-CB67-EF79-C5E4144BA132}"/>
                </a:ext>
              </a:extLst>
            </p:cNvPr>
            <p:cNvSpPr/>
            <p:nvPr/>
          </p:nvSpPr>
          <p:spPr>
            <a:xfrm>
              <a:off x="6367990" y="4533900"/>
              <a:ext cx="5431815" cy="516223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81EF0F-5310-FF2C-1BDF-4485E96DFAAF}"/>
                </a:ext>
              </a:extLst>
            </p:cNvPr>
            <p:cNvSpPr txBox="1"/>
            <p:nvPr/>
          </p:nvSpPr>
          <p:spPr>
            <a:xfrm>
              <a:off x="7034981" y="5279226"/>
              <a:ext cx="4218037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2: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động động tác phụ họa theo nhịp điệu</a:t>
              </a:r>
              <a:endPara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EDDA45D-D41D-0950-29E3-F5CC8937C003}"/>
              </a:ext>
            </a:extLst>
          </p:cNvPr>
          <p:cNvGrpSpPr/>
          <p:nvPr/>
        </p:nvGrpSpPr>
        <p:grpSpPr>
          <a:xfrm>
            <a:off x="11948991" y="2499117"/>
            <a:ext cx="5431815" cy="5162237"/>
            <a:chOff x="11845781" y="2378127"/>
            <a:chExt cx="5431815" cy="5162237"/>
          </a:xfrm>
        </p:grpSpPr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DC76D853-E945-3864-4720-F2CB5740696F}"/>
                </a:ext>
              </a:extLst>
            </p:cNvPr>
            <p:cNvSpPr/>
            <p:nvPr/>
          </p:nvSpPr>
          <p:spPr>
            <a:xfrm>
              <a:off x="11845781" y="2378127"/>
              <a:ext cx="5431815" cy="516223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DEE394-C385-D165-404E-E2486E8772BE}"/>
                </a:ext>
              </a:extLst>
            </p:cNvPr>
            <p:cNvSpPr txBox="1"/>
            <p:nvPr/>
          </p:nvSpPr>
          <p:spPr>
            <a:xfrm>
              <a:off x="12591154" y="3307708"/>
              <a:ext cx="3941068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3: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động cơ thể theo âm hình tiết tấu</a:t>
              </a:r>
              <a:endPara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4" name="Chào năm học mới karaoke - Lớp 8.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039BE1A7-BBC5-4D8C-F2EA-62B9049D2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998900"/>
            <a:ext cx="1244282" cy="1244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355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480" y="6876422"/>
            <a:ext cx="2286000" cy="3366196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F2703C8-7327-B4AE-833E-A84C44DC7DC7}"/>
              </a:ext>
            </a:extLst>
          </p:cNvPr>
          <p:cNvSpPr txBox="1"/>
          <p:nvPr/>
        </p:nvSpPr>
        <p:spPr>
          <a:xfrm>
            <a:off x="1173480" y="1956177"/>
            <a:ext cx="12122070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>
                <a:solidFill>
                  <a:srgbClr val="683E38"/>
                </a:solidFill>
                <a:latin typeface="Bahnschrift SemiBold" panose="020B0502040204020203" pitchFamily="34" charset="0"/>
              </a:rPr>
              <a:t>BIỂU DIỄN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DD54F4C3-A48B-F538-C747-9CC399EA3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76800" y="5370293"/>
            <a:ext cx="11079480" cy="4224053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332C631-59A9-D113-745B-99C3ED9F1A48}"/>
              </a:ext>
            </a:extLst>
          </p:cNvPr>
          <p:cNvGrpSpPr/>
          <p:nvPr/>
        </p:nvGrpSpPr>
        <p:grpSpPr>
          <a:xfrm>
            <a:off x="381000" y="1028700"/>
            <a:ext cx="12618720" cy="6400800"/>
            <a:chOff x="457200" y="952500"/>
            <a:chExt cx="12618720" cy="6400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62BF76-03C0-C519-0DDE-B3B1B0F2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952500"/>
              <a:ext cx="12618720" cy="6400800"/>
            </a:xfrm>
            <a:prstGeom prst="rect">
              <a:avLst/>
            </a:prstGeom>
          </p:spPr>
        </p:pic>
        <p:sp>
          <p:nvSpPr>
            <p:cNvPr id="4" name="TextBox 38">
              <a:extLst>
                <a:ext uri="{FF2B5EF4-FFF2-40B4-BE49-F238E27FC236}">
                  <a16:creationId xmlns:a16="http://schemas.microsoft.com/office/drawing/2014/main" id="{DD91E6AF-B1D7-8122-3A52-734DCD90A299}"/>
                </a:ext>
              </a:extLst>
            </p:cNvPr>
            <p:cNvSpPr txBox="1"/>
            <p:nvPr/>
          </p:nvSpPr>
          <p:spPr>
            <a:xfrm>
              <a:off x="1390054" y="1751875"/>
              <a:ext cx="10542866" cy="4570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2: </a:t>
              </a:r>
            </a:p>
            <a:p>
              <a:pPr algn="ctr">
                <a:lnSpc>
                  <a:spcPct val="150000"/>
                </a:lnSpc>
              </a:pPr>
              <a:r>
                <a:rPr lang="en-US" sz="66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TẬP: </a:t>
              </a:r>
              <a:r>
                <a:rPr lang="en-US" sz="6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ĐỌC NHẠC SỐ 1</a:t>
              </a:r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E7F672EA-C6E5-F81E-D8D4-A4D0E3BC7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43791" y="1866175"/>
            <a:ext cx="6213729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11B29A-7FC3-B333-6E46-25D480C40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76" y="2628900"/>
            <a:ext cx="8088780" cy="3657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64F5FB-735D-2432-8621-F76F8BEC5622}"/>
              </a:ext>
            </a:extLst>
          </p:cNvPr>
          <p:cNvSpPr txBox="1"/>
          <p:nvPr/>
        </p:nvSpPr>
        <p:spPr>
          <a:xfrm>
            <a:off x="2781300" y="419100"/>
            <a:ext cx="127254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vi-VN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2 bản nhạc và nêu điểm khác nhau.</a:t>
            </a:r>
            <a:endParaRPr lang="en-US" sz="32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ài đọc nhạc số 1">
            <a:hlinkClick r:id="" action="ppaction://media"/>
            <a:extLst>
              <a:ext uri="{FF2B5EF4-FFF2-40B4-BE49-F238E27FC236}">
                <a16:creationId xmlns:a16="http://schemas.microsoft.com/office/drawing/2014/main" id="{E230102D-399D-57F6-6D4E-C20C1FE77D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4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937" y="2705100"/>
            <a:ext cx="644404" cy="644404"/>
          </a:xfrm>
          <a:prstGeom prst="rect">
            <a:avLst/>
          </a:prstGeom>
        </p:spPr>
      </p:pic>
      <p:pic>
        <p:nvPicPr>
          <p:cNvPr id="19" name="Bài đọc nhạc số 1 (2 bè)">
            <a:hlinkClick r:id="" action="ppaction://media"/>
            <a:extLst>
              <a:ext uri="{FF2B5EF4-FFF2-40B4-BE49-F238E27FC236}">
                <a16:creationId xmlns:a16="http://schemas.microsoft.com/office/drawing/2014/main" id="{5DC33058-C09D-645D-DA38-C3C899D5B1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590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2600" y="2705100"/>
            <a:ext cx="644404" cy="6444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4896B3D-0576-CB13-CBCB-D71B8CA0B0B4}"/>
              </a:ext>
            </a:extLst>
          </p:cNvPr>
          <p:cNvGrpSpPr/>
          <p:nvPr/>
        </p:nvGrpSpPr>
        <p:grpSpPr>
          <a:xfrm>
            <a:off x="2190750" y="6286500"/>
            <a:ext cx="4991100" cy="3048000"/>
            <a:chOff x="2190750" y="5905500"/>
            <a:chExt cx="4991100" cy="3048000"/>
          </a:xfrm>
        </p:grpSpPr>
        <p:sp>
          <p:nvSpPr>
            <p:cNvPr id="20" name="Arrow: Notched Right 19">
              <a:extLst>
                <a:ext uri="{FF2B5EF4-FFF2-40B4-BE49-F238E27FC236}">
                  <a16:creationId xmlns:a16="http://schemas.microsoft.com/office/drawing/2014/main" id="{2E157F53-0767-EE4E-648F-CB1C2E6F447A}"/>
                </a:ext>
              </a:extLst>
            </p:cNvPr>
            <p:cNvSpPr/>
            <p:nvPr/>
          </p:nvSpPr>
          <p:spPr>
            <a:xfrm rot="5400000">
              <a:off x="4152900" y="6019800"/>
              <a:ext cx="1066800" cy="838200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6996076-4571-F8E1-A729-F9FE359DD7AA}"/>
                </a:ext>
              </a:extLst>
            </p:cNvPr>
            <p:cNvSpPr/>
            <p:nvPr/>
          </p:nvSpPr>
          <p:spPr>
            <a:xfrm>
              <a:off x="2190750" y="7277100"/>
              <a:ext cx="4991100" cy="1676400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Bè 1: đuôi quay lên.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0205585-5A81-9AED-F046-BB72DDDB0576}"/>
              </a:ext>
            </a:extLst>
          </p:cNvPr>
          <p:cNvGrpSpPr/>
          <p:nvPr/>
        </p:nvGrpSpPr>
        <p:grpSpPr>
          <a:xfrm>
            <a:off x="11203491" y="6286500"/>
            <a:ext cx="5675506" cy="3048000"/>
            <a:chOff x="11203491" y="5905500"/>
            <a:chExt cx="5675506" cy="3048000"/>
          </a:xfrm>
        </p:grpSpPr>
        <p:sp>
          <p:nvSpPr>
            <p:cNvPr id="21" name="Arrow: Notched Right 20">
              <a:extLst>
                <a:ext uri="{FF2B5EF4-FFF2-40B4-BE49-F238E27FC236}">
                  <a16:creationId xmlns:a16="http://schemas.microsoft.com/office/drawing/2014/main" id="{CAF94029-F04A-B7E1-37BD-CFBF136AB7D3}"/>
                </a:ext>
              </a:extLst>
            </p:cNvPr>
            <p:cNvSpPr/>
            <p:nvPr/>
          </p:nvSpPr>
          <p:spPr>
            <a:xfrm rot="5400000">
              <a:off x="13507844" y="6019800"/>
              <a:ext cx="1066800" cy="838200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3C2E21E-4861-81E6-6406-DA9B7CAD6373}"/>
                </a:ext>
              </a:extLst>
            </p:cNvPr>
            <p:cNvSpPr/>
            <p:nvPr/>
          </p:nvSpPr>
          <p:spPr>
            <a:xfrm>
              <a:off x="11203491" y="7277100"/>
              <a:ext cx="5675506" cy="1676400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Bè 2: đuôi quay xuống.</a:t>
              </a:r>
            </a:p>
          </p:txBody>
        </p:sp>
      </p:grpSp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10F72850-F82E-0931-38B3-88B42FDE4FAD}"/>
              </a:ext>
            </a:extLst>
          </p:cNvPr>
          <p:cNvSpPr/>
          <p:nvPr/>
        </p:nvSpPr>
        <p:spPr>
          <a:xfrm>
            <a:off x="3810000" y="1625493"/>
            <a:ext cx="1752600" cy="698607"/>
          </a:xfrm>
          <a:prstGeom prst="flowChartTerminator">
            <a:avLst/>
          </a:prstGeom>
          <a:solidFill>
            <a:srgbClr val="6B81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76E79899-E8B8-AAD9-6ADB-1476E714C64E}"/>
              </a:ext>
            </a:extLst>
          </p:cNvPr>
          <p:cNvSpPr/>
          <p:nvPr/>
        </p:nvSpPr>
        <p:spPr>
          <a:xfrm>
            <a:off x="13164944" y="1625493"/>
            <a:ext cx="1752600" cy="698607"/>
          </a:xfrm>
          <a:prstGeom prst="flowChartTerminator">
            <a:avLst/>
          </a:prstGeom>
          <a:solidFill>
            <a:srgbClr val="6B81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3C193C-1785-B0C8-C571-A30DCDEE72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369"/>
          <a:stretch/>
        </p:blipFill>
        <p:spPr>
          <a:xfrm>
            <a:off x="9510946" y="2683963"/>
            <a:ext cx="8423411" cy="360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4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4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D096C-B17A-D01B-C6E0-E83660717867}"/>
              </a:ext>
            </a:extLst>
          </p:cNvPr>
          <p:cNvSpPr txBox="1"/>
          <p:nvPr/>
        </p:nvSpPr>
        <p:spPr>
          <a:xfrm>
            <a:off x="3111594" y="743276"/>
            <a:ext cx="12064811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fr-FR" sz="3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1 </a:t>
            </a: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 bè 1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ÀI ĐỌC NHẠC SỐ 1 - LỚP 8 - SGK Kết Nối Tri Thức Với Cuộc Sống - ÂM NHẠC 8">
            <a:hlinkClick r:id="" action="ppaction://media"/>
            <a:extLst>
              <a:ext uri="{FF2B5EF4-FFF2-40B4-BE49-F238E27FC236}">
                <a16:creationId xmlns:a16="http://schemas.microsoft.com/office/drawing/2014/main" id="{5E27241C-BB22-9288-2667-D66BB8101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799" y="1815673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2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t="-5000" r="-6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55F1D2-03E0-89EF-7F7B-EA3E10600BD9}"/>
              </a:ext>
            </a:extLst>
          </p:cNvPr>
          <p:cNvGrpSpPr/>
          <p:nvPr/>
        </p:nvGrpSpPr>
        <p:grpSpPr>
          <a:xfrm>
            <a:off x="1687946" y="1284397"/>
            <a:ext cx="15356305" cy="8669568"/>
            <a:chOff x="1687946" y="1284397"/>
            <a:chExt cx="15356305" cy="86695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F1B296-C7BD-ACDD-B8E9-00D3308F7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7946" y="1284397"/>
              <a:ext cx="14912108" cy="77182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D88FDC-A527-305C-FC10-E9F30F48CFDF}"/>
                </a:ext>
              </a:extLst>
            </p:cNvPr>
            <p:cNvSpPr txBox="1"/>
            <p:nvPr/>
          </p:nvSpPr>
          <p:spPr>
            <a:xfrm>
              <a:off x="3657600" y="4025325"/>
              <a:ext cx="13386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         Son         La Son Pha Mi    Son     Đô  Mi     Son   Son Pha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81AFF1-8FB5-5DEE-7F18-6CAEADAA10D5}"/>
                </a:ext>
              </a:extLst>
            </p:cNvPr>
            <p:cNvSpPr txBox="1"/>
            <p:nvPr/>
          </p:nvSpPr>
          <p:spPr>
            <a:xfrm>
              <a:off x="2362199" y="6515100"/>
              <a:ext cx="14391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  Son Pha  La   Son      Đô          </a:t>
              </a:r>
              <a:r>
                <a:rPr lang="it-IT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                 Đô      Pha    Mi  Rê  Pha </a:t>
              </a:r>
              <a:endPara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6928C0-DDF5-7B0F-A6C3-860BF2FD3E55}"/>
                </a:ext>
              </a:extLst>
            </p:cNvPr>
            <p:cNvSpPr txBox="1"/>
            <p:nvPr/>
          </p:nvSpPr>
          <p:spPr>
            <a:xfrm>
              <a:off x="2667000" y="8789780"/>
              <a:ext cx="133731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       Đô            Đô                 La        Pha  Mi   Rê   Pha   Mi         Đô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085EB3-CB5B-474A-6E55-D0611F5CE5F8}"/>
                </a:ext>
              </a:extLst>
            </p:cNvPr>
            <p:cNvSpPr txBox="1"/>
            <p:nvPr/>
          </p:nvSpPr>
          <p:spPr>
            <a:xfrm>
              <a:off x="4114800" y="4610100"/>
              <a:ext cx="1051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                    Pha        Rê           Mi       Đô           Đô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6DF86D-AE25-05D8-30A9-1A632517D9FD}"/>
                </a:ext>
              </a:extLst>
            </p:cNvPr>
            <p:cNvSpPr txBox="1"/>
            <p:nvPr/>
          </p:nvSpPr>
          <p:spPr>
            <a:xfrm>
              <a:off x="2362198" y="7044805"/>
              <a:ext cx="14237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        Rê             Mi       Đô              Đô                            Rê          Si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459A2C-A0C3-6BA8-94B7-06469A0E3F78}"/>
                </a:ext>
              </a:extLst>
            </p:cNvPr>
            <p:cNvSpPr txBox="1"/>
            <p:nvPr/>
          </p:nvSpPr>
          <p:spPr>
            <a:xfrm>
              <a:off x="2636521" y="9369190"/>
              <a:ext cx="12298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                         Đô                            Rê          Si              Đô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A36EA7E-5E81-033B-29BE-9FE7A7B1DC23}"/>
              </a:ext>
            </a:extLst>
          </p:cNvPr>
          <p:cNvSpPr/>
          <p:nvPr/>
        </p:nvSpPr>
        <p:spPr>
          <a:xfrm>
            <a:off x="5280661" y="-38100"/>
            <a:ext cx="7010400" cy="1215270"/>
          </a:xfrm>
          <a:prstGeom prst="rect">
            <a:avLst/>
          </a:prstGeom>
          <a:solidFill>
            <a:srgbClr val="6B81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đọc nhạc bè 2</a:t>
            </a:r>
            <a:endParaRPr lang="en-US" sz="4400" b="1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ài đọc nhạc số 1 (2 bè) (mp3cut.net)">
            <a:hlinkClick r:id="" action="ppaction://media"/>
            <a:extLst>
              <a:ext uri="{FF2B5EF4-FFF2-40B4-BE49-F238E27FC236}">
                <a16:creationId xmlns:a16="http://schemas.microsoft.com/office/drawing/2014/main" id="{49B84719-11BF-2EC0-F49F-FC63E8D6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" y="9331905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>
            <a:extLst>
              <a:ext uri="{FF2B5EF4-FFF2-40B4-BE49-F238E27FC236}">
                <a16:creationId xmlns:a16="http://schemas.microsoft.com/office/drawing/2014/main" id="{8D3F55CF-2D7B-09F5-0083-F52CC7D4EDCF}"/>
              </a:ext>
            </a:extLst>
          </p:cNvPr>
          <p:cNvSpPr txBox="1"/>
          <p:nvPr/>
        </p:nvSpPr>
        <p:spPr>
          <a:xfrm>
            <a:off x="3253740" y="1028700"/>
            <a:ext cx="11780520" cy="97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800" b="1">
                <a:solidFill>
                  <a:srgbClr val="C311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theo nhóm</a:t>
            </a:r>
            <a:endParaRPr lang="en-US" sz="4000" b="1">
              <a:solidFill>
                <a:srgbClr val="C3113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1DD03-CB68-CE7E-3A68-F42EF97A1E42}"/>
              </a:ext>
            </a:extLst>
          </p:cNvPr>
          <p:cNvGrpSpPr/>
          <p:nvPr/>
        </p:nvGrpSpPr>
        <p:grpSpPr>
          <a:xfrm>
            <a:off x="1733331" y="2567796"/>
            <a:ext cx="6797567" cy="4939202"/>
            <a:chOff x="1731850" y="4319098"/>
            <a:chExt cx="6797567" cy="4939202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E5B85FE4-C4C4-9B63-BB9E-8E5A26C45FCC}"/>
                </a:ext>
              </a:extLst>
            </p:cNvPr>
            <p:cNvGrpSpPr/>
            <p:nvPr/>
          </p:nvGrpSpPr>
          <p:grpSpPr>
            <a:xfrm>
              <a:off x="1731850" y="4319098"/>
              <a:ext cx="6691941" cy="4939202"/>
              <a:chOff x="0" y="0"/>
              <a:chExt cx="10153650" cy="12880316"/>
            </a:xfrm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ACDD3AA-08E6-3196-C228-4822927CB50E}"/>
                  </a:ext>
                </a:extLst>
              </p:cNvPr>
              <p:cNvSpPr/>
              <p:nvPr/>
            </p:nvSpPr>
            <p:spPr>
              <a:xfrm>
                <a:off x="-6350" y="36830"/>
                <a:ext cx="10166350" cy="12801576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2801576">
                    <a:moveTo>
                      <a:pt x="10158730" y="12023066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2453596"/>
                    </a:lnTo>
                    <a:cubicBezTo>
                      <a:pt x="6350" y="12463756"/>
                      <a:pt x="6350" y="12473916"/>
                      <a:pt x="6350" y="12484076"/>
                    </a:cubicBezTo>
                    <a:cubicBezTo>
                      <a:pt x="6350" y="12659336"/>
                      <a:pt x="148590" y="12801576"/>
                      <a:pt x="323850" y="12801576"/>
                    </a:cubicBezTo>
                    <a:cubicBezTo>
                      <a:pt x="499110" y="12801576"/>
                      <a:pt x="641350" y="12659336"/>
                      <a:pt x="641350" y="12484076"/>
                    </a:cubicBezTo>
                    <a:cubicBezTo>
                      <a:pt x="641350" y="12659336"/>
                      <a:pt x="783590" y="12801576"/>
                      <a:pt x="958850" y="12801576"/>
                    </a:cubicBezTo>
                    <a:cubicBezTo>
                      <a:pt x="1134110" y="12801576"/>
                      <a:pt x="1276350" y="12659336"/>
                      <a:pt x="1276350" y="12484076"/>
                    </a:cubicBezTo>
                    <a:lnTo>
                      <a:pt x="1276350" y="12475186"/>
                    </a:lnTo>
                    <a:lnTo>
                      <a:pt x="1276350" y="12484076"/>
                    </a:lnTo>
                    <a:cubicBezTo>
                      <a:pt x="1276350" y="12659336"/>
                      <a:pt x="1418590" y="12801576"/>
                      <a:pt x="1593850" y="12801576"/>
                    </a:cubicBezTo>
                    <a:cubicBezTo>
                      <a:pt x="1769110" y="12801576"/>
                      <a:pt x="1911350" y="12659336"/>
                      <a:pt x="1911350" y="12484076"/>
                    </a:cubicBezTo>
                    <a:cubicBezTo>
                      <a:pt x="1911350" y="12659336"/>
                      <a:pt x="2053590" y="12801576"/>
                      <a:pt x="2228850" y="12801576"/>
                    </a:cubicBezTo>
                    <a:cubicBezTo>
                      <a:pt x="2404110" y="12801576"/>
                      <a:pt x="2546350" y="12659336"/>
                      <a:pt x="2546350" y="12484076"/>
                    </a:cubicBezTo>
                    <a:lnTo>
                      <a:pt x="2546350" y="12475186"/>
                    </a:lnTo>
                    <a:lnTo>
                      <a:pt x="2546350" y="12484076"/>
                    </a:lnTo>
                    <a:cubicBezTo>
                      <a:pt x="2546350" y="12659336"/>
                      <a:pt x="2688590" y="12801576"/>
                      <a:pt x="2863850" y="12801576"/>
                    </a:cubicBezTo>
                    <a:cubicBezTo>
                      <a:pt x="3039110" y="12801576"/>
                      <a:pt x="3181350" y="12659336"/>
                      <a:pt x="3181350" y="12484076"/>
                    </a:cubicBezTo>
                    <a:cubicBezTo>
                      <a:pt x="3181350" y="12659336"/>
                      <a:pt x="3323590" y="12801576"/>
                      <a:pt x="3498850" y="12801576"/>
                    </a:cubicBezTo>
                    <a:cubicBezTo>
                      <a:pt x="3674110" y="12801576"/>
                      <a:pt x="3816350" y="12659336"/>
                      <a:pt x="3816350" y="12484076"/>
                    </a:cubicBezTo>
                    <a:lnTo>
                      <a:pt x="3816350" y="12475186"/>
                    </a:lnTo>
                    <a:lnTo>
                      <a:pt x="3816350" y="12484076"/>
                    </a:lnTo>
                    <a:cubicBezTo>
                      <a:pt x="3816350" y="12659336"/>
                      <a:pt x="3958590" y="12801576"/>
                      <a:pt x="4133850" y="12801576"/>
                    </a:cubicBezTo>
                    <a:cubicBezTo>
                      <a:pt x="4309110" y="12801576"/>
                      <a:pt x="4451350" y="12659336"/>
                      <a:pt x="4451350" y="12484076"/>
                    </a:cubicBezTo>
                    <a:lnTo>
                      <a:pt x="4451350" y="12475186"/>
                    </a:lnTo>
                    <a:lnTo>
                      <a:pt x="4451350" y="12484076"/>
                    </a:lnTo>
                    <a:cubicBezTo>
                      <a:pt x="4451350" y="12659336"/>
                      <a:pt x="4593590" y="12801576"/>
                      <a:pt x="4768850" y="12801576"/>
                    </a:cubicBezTo>
                    <a:cubicBezTo>
                      <a:pt x="4933950" y="12801576"/>
                      <a:pt x="5069840" y="12674576"/>
                      <a:pt x="5085080" y="12513286"/>
                    </a:cubicBezTo>
                    <a:lnTo>
                      <a:pt x="5087620" y="12513286"/>
                    </a:lnTo>
                    <a:cubicBezTo>
                      <a:pt x="5102860" y="12674576"/>
                      <a:pt x="5238750" y="12801576"/>
                      <a:pt x="5403850" y="12801576"/>
                    </a:cubicBezTo>
                    <a:cubicBezTo>
                      <a:pt x="5579110" y="12801576"/>
                      <a:pt x="5721350" y="12659336"/>
                      <a:pt x="5721350" y="12484076"/>
                    </a:cubicBezTo>
                    <a:cubicBezTo>
                      <a:pt x="5721350" y="12659336"/>
                      <a:pt x="5863590" y="12801576"/>
                      <a:pt x="6038850" y="12801576"/>
                    </a:cubicBezTo>
                    <a:cubicBezTo>
                      <a:pt x="6214110" y="12801576"/>
                      <a:pt x="6356350" y="12659336"/>
                      <a:pt x="6356350" y="12484076"/>
                    </a:cubicBezTo>
                    <a:cubicBezTo>
                      <a:pt x="6356350" y="12659336"/>
                      <a:pt x="6498590" y="12801576"/>
                      <a:pt x="6673850" y="12801576"/>
                    </a:cubicBezTo>
                    <a:cubicBezTo>
                      <a:pt x="6849110" y="12801576"/>
                      <a:pt x="6991350" y="12659336"/>
                      <a:pt x="6991350" y="12484076"/>
                    </a:cubicBezTo>
                    <a:cubicBezTo>
                      <a:pt x="6991350" y="12659336"/>
                      <a:pt x="7133590" y="12801576"/>
                      <a:pt x="7308850" y="12801576"/>
                    </a:cubicBezTo>
                    <a:cubicBezTo>
                      <a:pt x="7484110" y="12801576"/>
                      <a:pt x="7626350" y="12659336"/>
                      <a:pt x="7626350" y="12484076"/>
                    </a:cubicBezTo>
                    <a:cubicBezTo>
                      <a:pt x="7626350" y="12659336"/>
                      <a:pt x="7768590" y="12801576"/>
                      <a:pt x="7943850" y="12801576"/>
                    </a:cubicBezTo>
                    <a:cubicBezTo>
                      <a:pt x="8119110" y="12801576"/>
                      <a:pt x="8261350" y="12659336"/>
                      <a:pt x="8261350" y="12484076"/>
                    </a:cubicBezTo>
                    <a:cubicBezTo>
                      <a:pt x="8261350" y="12659336"/>
                      <a:pt x="8403590" y="12801576"/>
                      <a:pt x="8578850" y="12801576"/>
                    </a:cubicBezTo>
                    <a:cubicBezTo>
                      <a:pt x="8754110" y="12801576"/>
                      <a:pt x="8896350" y="12659336"/>
                      <a:pt x="8896350" y="12484076"/>
                    </a:cubicBezTo>
                    <a:cubicBezTo>
                      <a:pt x="8896350" y="12659336"/>
                      <a:pt x="9038590" y="12801576"/>
                      <a:pt x="9213850" y="12801576"/>
                    </a:cubicBezTo>
                    <a:cubicBezTo>
                      <a:pt x="9389110" y="12801576"/>
                      <a:pt x="9531350" y="12659336"/>
                      <a:pt x="9531350" y="12484076"/>
                    </a:cubicBezTo>
                    <a:cubicBezTo>
                      <a:pt x="9531350" y="12659336"/>
                      <a:pt x="9673590" y="12801576"/>
                      <a:pt x="9848850" y="12801576"/>
                    </a:cubicBezTo>
                    <a:cubicBezTo>
                      <a:pt x="10024110" y="12801576"/>
                      <a:pt x="10166350" y="12659336"/>
                      <a:pt x="10166350" y="12484076"/>
                    </a:cubicBezTo>
                    <a:lnTo>
                      <a:pt x="10166350" y="12023066"/>
                    </a:lnTo>
                    <a:close/>
                    <a:moveTo>
                      <a:pt x="641350" y="12484076"/>
                    </a:moveTo>
                    <a:lnTo>
                      <a:pt x="641350" y="12476456"/>
                    </a:lnTo>
                    <a:lnTo>
                      <a:pt x="641350" y="12484076"/>
                    </a:lnTo>
                    <a:close/>
                    <a:moveTo>
                      <a:pt x="1910080" y="12484076"/>
                    </a:moveTo>
                    <a:lnTo>
                      <a:pt x="1910080" y="12476456"/>
                    </a:lnTo>
                    <a:lnTo>
                      <a:pt x="1910080" y="12484076"/>
                    </a:lnTo>
                    <a:close/>
                    <a:moveTo>
                      <a:pt x="3178810" y="12484076"/>
                    </a:moveTo>
                    <a:lnTo>
                      <a:pt x="3178810" y="12476456"/>
                    </a:lnTo>
                    <a:lnTo>
                      <a:pt x="3178810" y="12484076"/>
                    </a:lnTo>
                    <a:close/>
                    <a:moveTo>
                      <a:pt x="5717540" y="12484076"/>
                    </a:moveTo>
                    <a:lnTo>
                      <a:pt x="5717540" y="12476456"/>
                    </a:lnTo>
                    <a:lnTo>
                      <a:pt x="5717540" y="12484076"/>
                    </a:lnTo>
                    <a:close/>
                    <a:moveTo>
                      <a:pt x="6352540" y="12484076"/>
                    </a:moveTo>
                    <a:lnTo>
                      <a:pt x="6352540" y="12476456"/>
                    </a:lnTo>
                    <a:lnTo>
                      <a:pt x="6352540" y="12484076"/>
                    </a:lnTo>
                    <a:close/>
                    <a:moveTo>
                      <a:pt x="6986270" y="12484076"/>
                    </a:moveTo>
                    <a:lnTo>
                      <a:pt x="6986270" y="12476456"/>
                    </a:lnTo>
                    <a:cubicBezTo>
                      <a:pt x="6987540" y="12478996"/>
                      <a:pt x="6986270" y="12481536"/>
                      <a:pt x="6986270" y="12484076"/>
                    </a:cubicBezTo>
                    <a:close/>
                    <a:moveTo>
                      <a:pt x="7621270" y="12484076"/>
                    </a:moveTo>
                    <a:lnTo>
                      <a:pt x="7621270" y="12476456"/>
                    </a:lnTo>
                    <a:lnTo>
                      <a:pt x="7621270" y="12484076"/>
                    </a:lnTo>
                    <a:close/>
                    <a:moveTo>
                      <a:pt x="8256270" y="12484076"/>
                    </a:moveTo>
                    <a:lnTo>
                      <a:pt x="8256270" y="12476456"/>
                    </a:lnTo>
                    <a:lnTo>
                      <a:pt x="8256270" y="12484076"/>
                    </a:lnTo>
                    <a:close/>
                    <a:moveTo>
                      <a:pt x="8890000" y="12484076"/>
                    </a:moveTo>
                    <a:lnTo>
                      <a:pt x="8890000" y="12476456"/>
                    </a:lnTo>
                    <a:cubicBezTo>
                      <a:pt x="8891270" y="12478996"/>
                      <a:pt x="8890000" y="12481536"/>
                      <a:pt x="8890000" y="12484076"/>
                    </a:cubicBezTo>
                    <a:close/>
                    <a:moveTo>
                      <a:pt x="9525000" y="12484076"/>
                    </a:moveTo>
                    <a:lnTo>
                      <a:pt x="9525000" y="12476456"/>
                    </a:lnTo>
                    <a:lnTo>
                      <a:pt x="9525000" y="1248407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32B1F8-C504-CBD3-D0CD-3657EC1F6F71}"/>
                </a:ext>
              </a:extLst>
            </p:cNvPr>
            <p:cNvSpPr txBox="1"/>
            <p:nvPr/>
          </p:nvSpPr>
          <p:spPr>
            <a:xfrm>
              <a:off x="2225932" y="5216685"/>
              <a:ext cx="3459527" cy="3142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1: 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 đọc bè 1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29">
              <a:extLst>
                <a:ext uri="{FF2B5EF4-FFF2-40B4-BE49-F238E27FC236}">
                  <a16:creationId xmlns:a16="http://schemas.microsoft.com/office/drawing/2014/main" id="{1C86E946-132A-96B4-C9D9-2120C4EDC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95817" y="5698972"/>
              <a:ext cx="2133600" cy="328035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D4DF1E-0CF8-2618-72BE-72E3894B964A}"/>
              </a:ext>
            </a:extLst>
          </p:cNvPr>
          <p:cNvGrpSpPr/>
          <p:nvPr/>
        </p:nvGrpSpPr>
        <p:grpSpPr>
          <a:xfrm>
            <a:off x="9858543" y="2552700"/>
            <a:ext cx="6691941" cy="4939202"/>
            <a:chOff x="9852877" y="4303027"/>
            <a:chExt cx="6691941" cy="4939202"/>
          </a:xfrm>
        </p:grpSpPr>
        <p:grpSp>
          <p:nvGrpSpPr>
            <p:cNvPr id="13" name="Group 7">
              <a:extLst>
                <a:ext uri="{FF2B5EF4-FFF2-40B4-BE49-F238E27FC236}">
                  <a16:creationId xmlns:a16="http://schemas.microsoft.com/office/drawing/2014/main" id="{1DB20713-8C72-3935-3918-117BDD3998B1}"/>
                </a:ext>
              </a:extLst>
            </p:cNvPr>
            <p:cNvGrpSpPr/>
            <p:nvPr/>
          </p:nvGrpSpPr>
          <p:grpSpPr>
            <a:xfrm>
              <a:off x="9852877" y="4303027"/>
              <a:ext cx="6691941" cy="4939202"/>
              <a:chOff x="0" y="0"/>
              <a:chExt cx="10153650" cy="12880316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9A0DF999-860B-B259-F367-AEB40BEE532C}"/>
                  </a:ext>
                </a:extLst>
              </p:cNvPr>
              <p:cNvSpPr/>
              <p:nvPr/>
            </p:nvSpPr>
            <p:spPr>
              <a:xfrm>
                <a:off x="-6350" y="36830"/>
                <a:ext cx="10166350" cy="12801576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2801576">
                    <a:moveTo>
                      <a:pt x="10158730" y="12023066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2453596"/>
                    </a:lnTo>
                    <a:cubicBezTo>
                      <a:pt x="6350" y="12463756"/>
                      <a:pt x="6350" y="12473916"/>
                      <a:pt x="6350" y="12484076"/>
                    </a:cubicBezTo>
                    <a:cubicBezTo>
                      <a:pt x="6350" y="12659336"/>
                      <a:pt x="148590" y="12801576"/>
                      <a:pt x="323850" y="12801576"/>
                    </a:cubicBezTo>
                    <a:cubicBezTo>
                      <a:pt x="499110" y="12801576"/>
                      <a:pt x="641350" y="12659336"/>
                      <a:pt x="641350" y="12484076"/>
                    </a:cubicBezTo>
                    <a:cubicBezTo>
                      <a:pt x="641350" y="12659336"/>
                      <a:pt x="783590" y="12801576"/>
                      <a:pt x="958850" y="12801576"/>
                    </a:cubicBezTo>
                    <a:cubicBezTo>
                      <a:pt x="1134110" y="12801576"/>
                      <a:pt x="1276350" y="12659336"/>
                      <a:pt x="1276350" y="12484076"/>
                    </a:cubicBezTo>
                    <a:lnTo>
                      <a:pt x="1276350" y="12475186"/>
                    </a:lnTo>
                    <a:lnTo>
                      <a:pt x="1276350" y="12484076"/>
                    </a:lnTo>
                    <a:cubicBezTo>
                      <a:pt x="1276350" y="12659336"/>
                      <a:pt x="1418590" y="12801576"/>
                      <a:pt x="1593850" y="12801576"/>
                    </a:cubicBezTo>
                    <a:cubicBezTo>
                      <a:pt x="1769110" y="12801576"/>
                      <a:pt x="1911350" y="12659336"/>
                      <a:pt x="1911350" y="12484076"/>
                    </a:cubicBezTo>
                    <a:cubicBezTo>
                      <a:pt x="1911350" y="12659336"/>
                      <a:pt x="2053590" y="12801576"/>
                      <a:pt x="2228850" y="12801576"/>
                    </a:cubicBezTo>
                    <a:cubicBezTo>
                      <a:pt x="2404110" y="12801576"/>
                      <a:pt x="2546350" y="12659336"/>
                      <a:pt x="2546350" y="12484076"/>
                    </a:cubicBezTo>
                    <a:lnTo>
                      <a:pt x="2546350" y="12475186"/>
                    </a:lnTo>
                    <a:lnTo>
                      <a:pt x="2546350" y="12484076"/>
                    </a:lnTo>
                    <a:cubicBezTo>
                      <a:pt x="2546350" y="12659336"/>
                      <a:pt x="2688590" y="12801576"/>
                      <a:pt x="2863850" y="12801576"/>
                    </a:cubicBezTo>
                    <a:cubicBezTo>
                      <a:pt x="3039110" y="12801576"/>
                      <a:pt x="3181350" y="12659336"/>
                      <a:pt x="3181350" y="12484076"/>
                    </a:cubicBezTo>
                    <a:cubicBezTo>
                      <a:pt x="3181350" y="12659336"/>
                      <a:pt x="3323590" y="12801576"/>
                      <a:pt x="3498850" y="12801576"/>
                    </a:cubicBezTo>
                    <a:cubicBezTo>
                      <a:pt x="3674110" y="12801576"/>
                      <a:pt x="3816350" y="12659336"/>
                      <a:pt x="3816350" y="12484076"/>
                    </a:cubicBezTo>
                    <a:lnTo>
                      <a:pt x="3816350" y="12475186"/>
                    </a:lnTo>
                    <a:lnTo>
                      <a:pt x="3816350" y="12484076"/>
                    </a:lnTo>
                    <a:cubicBezTo>
                      <a:pt x="3816350" y="12659336"/>
                      <a:pt x="3958590" y="12801576"/>
                      <a:pt x="4133850" y="12801576"/>
                    </a:cubicBezTo>
                    <a:cubicBezTo>
                      <a:pt x="4309110" y="12801576"/>
                      <a:pt x="4451350" y="12659336"/>
                      <a:pt x="4451350" y="12484076"/>
                    </a:cubicBezTo>
                    <a:lnTo>
                      <a:pt x="4451350" y="12475186"/>
                    </a:lnTo>
                    <a:lnTo>
                      <a:pt x="4451350" y="12484076"/>
                    </a:lnTo>
                    <a:cubicBezTo>
                      <a:pt x="4451350" y="12659336"/>
                      <a:pt x="4593590" y="12801576"/>
                      <a:pt x="4768850" y="12801576"/>
                    </a:cubicBezTo>
                    <a:cubicBezTo>
                      <a:pt x="4933950" y="12801576"/>
                      <a:pt x="5069840" y="12674576"/>
                      <a:pt x="5085080" y="12513286"/>
                    </a:cubicBezTo>
                    <a:lnTo>
                      <a:pt x="5087620" y="12513286"/>
                    </a:lnTo>
                    <a:cubicBezTo>
                      <a:pt x="5102860" y="12674576"/>
                      <a:pt x="5238750" y="12801576"/>
                      <a:pt x="5403850" y="12801576"/>
                    </a:cubicBezTo>
                    <a:cubicBezTo>
                      <a:pt x="5579110" y="12801576"/>
                      <a:pt x="5721350" y="12659336"/>
                      <a:pt x="5721350" y="12484076"/>
                    </a:cubicBezTo>
                    <a:cubicBezTo>
                      <a:pt x="5721350" y="12659336"/>
                      <a:pt x="5863590" y="12801576"/>
                      <a:pt x="6038850" y="12801576"/>
                    </a:cubicBezTo>
                    <a:cubicBezTo>
                      <a:pt x="6214110" y="12801576"/>
                      <a:pt x="6356350" y="12659336"/>
                      <a:pt x="6356350" y="12484076"/>
                    </a:cubicBezTo>
                    <a:cubicBezTo>
                      <a:pt x="6356350" y="12659336"/>
                      <a:pt x="6498590" y="12801576"/>
                      <a:pt x="6673850" y="12801576"/>
                    </a:cubicBezTo>
                    <a:cubicBezTo>
                      <a:pt x="6849110" y="12801576"/>
                      <a:pt x="6991350" y="12659336"/>
                      <a:pt x="6991350" y="12484076"/>
                    </a:cubicBezTo>
                    <a:cubicBezTo>
                      <a:pt x="6991350" y="12659336"/>
                      <a:pt x="7133590" y="12801576"/>
                      <a:pt x="7308850" y="12801576"/>
                    </a:cubicBezTo>
                    <a:cubicBezTo>
                      <a:pt x="7484110" y="12801576"/>
                      <a:pt x="7626350" y="12659336"/>
                      <a:pt x="7626350" y="12484076"/>
                    </a:cubicBezTo>
                    <a:cubicBezTo>
                      <a:pt x="7626350" y="12659336"/>
                      <a:pt x="7768590" y="12801576"/>
                      <a:pt x="7943850" y="12801576"/>
                    </a:cubicBezTo>
                    <a:cubicBezTo>
                      <a:pt x="8119110" y="12801576"/>
                      <a:pt x="8261350" y="12659336"/>
                      <a:pt x="8261350" y="12484076"/>
                    </a:cubicBezTo>
                    <a:cubicBezTo>
                      <a:pt x="8261350" y="12659336"/>
                      <a:pt x="8403590" y="12801576"/>
                      <a:pt x="8578850" y="12801576"/>
                    </a:cubicBezTo>
                    <a:cubicBezTo>
                      <a:pt x="8754110" y="12801576"/>
                      <a:pt x="8896350" y="12659336"/>
                      <a:pt x="8896350" y="12484076"/>
                    </a:cubicBezTo>
                    <a:cubicBezTo>
                      <a:pt x="8896350" y="12659336"/>
                      <a:pt x="9038590" y="12801576"/>
                      <a:pt x="9213850" y="12801576"/>
                    </a:cubicBezTo>
                    <a:cubicBezTo>
                      <a:pt x="9389110" y="12801576"/>
                      <a:pt x="9531350" y="12659336"/>
                      <a:pt x="9531350" y="12484076"/>
                    </a:cubicBezTo>
                    <a:cubicBezTo>
                      <a:pt x="9531350" y="12659336"/>
                      <a:pt x="9673590" y="12801576"/>
                      <a:pt x="9848850" y="12801576"/>
                    </a:cubicBezTo>
                    <a:cubicBezTo>
                      <a:pt x="10024110" y="12801576"/>
                      <a:pt x="10166350" y="12659336"/>
                      <a:pt x="10166350" y="12484076"/>
                    </a:cubicBezTo>
                    <a:lnTo>
                      <a:pt x="10166350" y="12023066"/>
                    </a:lnTo>
                    <a:close/>
                    <a:moveTo>
                      <a:pt x="641350" y="12484076"/>
                    </a:moveTo>
                    <a:lnTo>
                      <a:pt x="641350" y="12476456"/>
                    </a:lnTo>
                    <a:lnTo>
                      <a:pt x="641350" y="12484076"/>
                    </a:lnTo>
                    <a:close/>
                    <a:moveTo>
                      <a:pt x="1910080" y="12484076"/>
                    </a:moveTo>
                    <a:lnTo>
                      <a:pt x="1910080" y="12476456"/>
                    </a:lnTo>
                    <a:lnTo>
                      <a:pt x="1910080" y="12484076"/>
                    </a:lnTo>
                    <a:close/>
                    <a:moveTo>
                      <a:pt x="3178810" y="12484076"/>
                    </a:moveTo>
                    <a:lnTo>
                      <a:pt x="3178810" y="12476456"/>
                    </a:lnTo>
                    <a:lnTo>
                      <a:pt x="3178810" y="12484076"/>
                    </a:lnTo>
                    <a:close/>
                    <a:moveTo>
                      <a:pt x="5717540" y="12484076"/>
                    </a:moveTo>
                    <a:lnTo>
                      <a:pt x="5717540" y="12476456"/>
                    </a:lnTo>
                    <a:lnTo>
                      <a:pt x="5717540" y="12484076"/>
                    </a:lnTo>
                    <a:close/>
                    <a:moveTo>
                      <a:pt x="6352540" y="12484076"/>
                    </a:moveTo>
                    <a:lnTo>
                      <a:pt x="6352540" y="12476456"/>
                    </a:lnTo>
                    <a:lnTo>
                      <a:pt x="6352540" y="12484076"/>
                    </a:lnTo>
                    <a:close/>
                    <a:moveTo>
                      <a:pt x="6986270" y="12484076"/>
                    </a:moveTo>
                    <a:lnTo>
                      <a:pt x="6986270" y="12476456"/>
                    </a:lnTo>
                    <a:cubicBezTo>
                      <a:pt x="6987540" y="12478996"/>
                      <a:pt x="6986270" y="12481536"/>
                      <a:pt x="6986270" y="12484076"/>
                    </a:cubicBezTo>
                    <a:close/>
                    <a:moveTo>
                      <a:pt x="7621270" y="12484076"/>
                    </a:moveTo>
                    <a:lnTo>
                      <a:pt x="7621270" y="12476456"/>
                    </a:lnTo>
                    <a:lnTo>
                      <a:pt x="7621270" y="12484076"/>
                    </a:lnTo>
                    <a:close/>
                    <a:moveTo>
                      <a:pt x="8256270" y="12484076"/>
                    </a:moveTo>
                    <a:lnTo>
                      <a:pt x="8256270" y="12476456"/>
                    </a:lnTo>
                    <a:lnTo>
                      <a:pt x="8256270" y="12484076"/>
                    </a:lnTo>
                    <a:close/>
                    <a:moveTo>
                      <a:pt x="8890000" y="12484076"/>
                    </a:moveTo>
                    <a:lnTo>
                      <a:pt x="8890000" y="12476456"/>
                    </a:lnTo>
                    <a:cubicBezTo>
                      <a:pt x="8891270" y="12478996"/>
                      <a:pt x="8890000" y="12481536"/>
                      <a:pt x="8890000" y="12484076"/>
                    </a:cubicBezTo>
                    <a:close/>
                    <a:moveTo>
                      <a:pt x="9525000" y="12484076"/>
                    </a:moveTo>
                    <a:lnTo>
                      <a:pt x="9525000" y="12476456"/>
                    </a:lnTo>
                    <a:lnTo>
                      <a:pt x="9525000" y="1248407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2BF483-D5BA-12EA-C803-DC94BC48E944}"/>
                </a:ext>
              </a:extLst>
            </p:cNvPr>
            <p:cNvSpPr txBox="1"/>
            <p:nvPr/>
          </p:nvSpPr>
          <p:spPr>
            <a:xfrm>
              <a:off x="10205007" y="5216685"/>
              <a:ext cx="3505185" cy="3142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2: 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 đọc bè 2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16971323-90B2-9295-20C2-DD89C8E02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369830" y="5684935"/>
              <a:ext cx="2142077" cy="3051030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AEC1F4A-BAEE-2479-35AF-14F04B37F736}"/>
              </a:ext>
            </a:extLst>
          </p:cNvPr>
          <p:cNvSpPr/>
          <p:nvPr/>
        </p:nvSpPr>
        <p:spPr>
          <a:xfrm>
            <a:off x="4974913" y="7901796"/>
            <a:ext cx="8229600" cy="16764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nhóm luân phiên luyện tập</a:t>
            </a:r>
          </a:p>
        </p:txBody>
      </p:sp>
      <p:pic>
        <p:nvPicPr>
          <p:cNvPr id="18" name="Bài đọc nhạc số 1 (2 bè) (mp3cut.net)">
            <a:hlinkClick r:id="" action="ppaction://media"/>
            <a:extLst>
              <a:ext uri="{FF2B5EF4-FFF2-40B4-BE49-F238E27FC236}">
                <a16:creationId xmlns:a16="http://schemas.microsoft.com/office/drawing/2014/main" id="{EE9D4D52-1EA2-A1DC-83D0-E0F54ED0F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30275" cy="93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08280-389B-2E1C-5697-9C693C003123}"/>
              </a:ext>
            </a:extLst>
          </p:cNvPr>
          <p:cNvSpPr txBox="1"/>
          <p:nvPr/>
        </p:nvSpPr>
        <p:spPr>
          <a:xfrm>
            <a:off x="2279697" y="723900"/>
            <a:ext cx="1372860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luyện tập </a:t>
            </a:r>
            <a:r>
              <a:rPr lang="fr-FR" sz="3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1 (hai bè) </a:t>
            </a: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 nhạc đệm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ÀI ĐỌC NHẠC SỐ 1 - LỚP 8 - SGK Kết Nối Tri Thức Với Cuộc Sống - Đọc Nhạc 2 Bè -- Âm nhạc 8">
            <a:hlinkClick r:id="" action="ppaction://media"/>
            <a:extLst>
              <a:ext uri="{FF2B5EF4-FFF2-40B4-BE49-F238E27FC236}">
                <a16:creationId xmlns:a16="http://schemas.microsoft.com/office/drawing/2014/main" id="{04AC829F-9A07-20E3-4356-CDC8D99EC9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1700" y="1719262"/>
            <a:ext cx="13944600" cy="78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480" y="6876422"/>
            <a:ext cx="2286000" cy="3366196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F2703C8-7327-B4AE-833E-A84C44DC7DC7}"/>
              </a:ext>
            </a:extLst>
          </p:cNvPr>
          <p:cNvSpPr txBox="1"/>
          <p:nvPr/>
        </p:nvSpPr>
        <p:spPr>
          <a:xfrm>
            <a:off x="1173480" y="1956177"/>
            <a:ext cx="12122070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>
                <a:solidFill>
                  <a:srgbClr val="683E38"/>
                </a:solidFill>
                <a:latin typeface="Bahnschrift SemiBold" panose="020B0502040204020203" pitchFamily="34" charset="0"/>
              </a:rPr>
              <a:t>BIỂU DIỄN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DD54F4C3-A48B-F538-C747-9CC399EA3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76800" y="5370293"/>
            <a:ext cx="11079480" cy="42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76909"/>
      </p:ext>
    </p:extLst>
  </p:cSld>
  <p:clrMapOvr>
    <a:masterClrMapping/>
  </p:clrMapOvr>
  <p:transition spd="med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086350" y="723900"/>
            <a:ext cx="8115300" cy="100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3"/>
              </a:lnSpc>
            </a:pPr>
            <a:r>
              <a:rPr lang="en-US" sz="6600" b="1">
                <a:solidFill>
                  <a:srgbClr val="683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3AF68-F9F2-96AB-973D-5591A5B712E5}"/>
              </a:ext>
            </a:extLst>
          </p:cNvPr>
          <p:cNvSpPr txBox="1"/>
          <p:nvPr/>
        </p:nvSpPr>
        <p:spPr>
          <a:xfrm>
            <a:off x="1369342" y="1866900"/>
            <a:ext cx="15549316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 chơi: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nhóm hãy quan sát 4 bức tranh chủ đề và lần lượt đoán tên bài hát dựa theo nội dung bức tranh, sau đó hát 2 câu đầu tiên của bài hát đó. Mỗi nhóm có 5 giây suy nghĩ và trả lời. Nhóm nào đến lượt mà không đưa ra được câu trả lời sẽ là đội thua cuộc.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38BAA2AF-5DDE-A79D-ED02-881F68E0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6520" y="5675374"/>
            <a:ext cx="15114959" cy="4421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6">
            <a:extLst>
              <a:ext uri="{FF2B5EF4-FFF2-40B4-BE49-F238E27FC236}">
                <a16:creationId xmlns:a16="http://schemas.microsoft.com/office/drawing/2014/main" id="{FED1B42D-AE87-E947-1CBD-B955C413DCC1}"/>
              </a:ext>
            </a:extLst>
          </p:cNvPr>
          <p:cNvSpPr txBox="1"/>
          <p:nvPr/>
        </p:nvSpPr>
        <p:spPr>
          <a:xfrm>
            <a:off x="4047271" y="1333500"/>
            <a:ext cx="1019345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80CAD6-5D48-2B34-1EB1-27A08BA69FE9}"/>
              </a:ext>
            </a:extLst>
          </p:cNvPr>
          <p:cNvGrpSpPr/>
          <p:nvPr/>
        </p:nvGrpSpPr>
        <p:grpSpPr>
          <a:xfrm>
            <a:off x="1143000" y="3043028"/>
            <a:ext cx="7315834" cy="4615072"/>
            <a:chOff x="1143000" y="2835964"/>
            <a:chExt cx="7315834" cy="46150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7ED16C-9694-F9AE-5DB4-034DD963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2835964"/>
              <a:ext cx="7315834" cy="46150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9316C4-D3AC-8223-77C9-9690AB1B12BB}"/>
                </a:ext>
              </a:extLst>
            </p:cNvPr>
            <p:cNvSpPr txBox="1"/>
            <p:nvPr/>
          </p:nvSpPr>
          <p:spPr>
            <a:xfrm>
              <a:off x="2004652" y="3902166"/>
              <a:ext cx="5592529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luyện các nội dung đã học để biểu diễn ở tiết Vận dụng – Sáng tạo.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6CA05B-9157-7DFF-AD9B-AF4FE8510ACD}"/>
              </a:ext>
            </a:extLst>
          </p:cNvPr>
          <p:cNvGrpSpPr/>
          <p:nvPr/>
        </p:nvGrpSpPr>
        <p:grpSpPr>
          <a:xfrm>
            <a:off x="9829166" y="3043027"/>
            <a:ext cx="7315834" cy="4615072"/>
            <a:chOff x="1143000" y="2835964"/>
            <a:chExt cx="7315834" cy="46150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41F6E29-62BA-BA71-C857-EF592C50F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2835964"/>
              <a:ext cx="7315834" cy="46150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3784E1-E2A6-0A6F-4B66-4000092D972F}"/>
                </a:ext>
              </a:extLst>
            </p:cNvPr>
            <p:cNvSpPr txBox="1"/>
            <p:nvPr/>
          </p:nvSpPr>
          <p:spPr>
            <a:xfrm>
              <a:off x="2004653" y="3902166"/>
              <a:ext cx="5592529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 và tìm hiểu trước 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 2 – </a:t>
              </a:r>
              <a:r>
                <a:rPr lang="en-US" sz="3600" b="1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kumimoji="0" lang="vi-VN" sz="36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iết </a:t>
              </a: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vi-VN" sz="36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 dụng – Sáng tạo</a:t>
              </a:r>
              <a:endParaRPr kumimoji="0" lang="vi-VN" sz="36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16F0D-5CD6-6C1E-E918-668C3DB3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819" y="752772"/>
            <a:ext cx="13570362" cy="87814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12EA6A15-6204-FF2E-00D6-FEB092BD8F13}"/>
              </a:ext>
            </a:extLst>
          </p:cNvPr>
          <p:cNvSpPr txBox="1"/>
          <p:nvPr/>
        </p:nvSpPr>
        <p:spPr>
          <a:xfrm>
            <a:off x="3738792" y="2705100"/>
            <a:ext cx="10810415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ĐÃ LẮNG NGHE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1F3CD8A-6DBA-82B1-DED0-8197A555E2D9}"/>
              </a:ext>
            </a:extLst>
          </p:cNvPr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5EB9027-9CBD-9D7A-8CF1-F7FB319A0BED}"/>
              </a:ext>
            </a:extLst>
          </p:cNvPr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90812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fishing in the water&#10;&#10;Description automatically generated with low confidence">
            <a:extLst>
              <a:ext uri="{FF2B5EF4-FFF2-40B4-BE49-F238E27FC236}">
                <a16:creationId xmlns:a16="http://schemas.microsoft.com/office/drawing/2014/main" id="{A3CD5AB3-114F-3651-995C-F06CD7DB4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914900"/>
            <a:ext cx="7620000" cy="4876800"/>
          </a:xfrm>
          <a:prstGeom prst="rect">
            <a:avLst/>
          </a:prstGeom>
        </p:spPr>
      </p:pic>
      <p:pic>
        <p:nvPicPr>
          <p:cNvPr id="14" name="Picture 13" descr="A group of people outside a house&#10;&#10;Description automatically generated">
            <a:extLst>
              <a:ext uri="{FF2B5EF4-FFF2-40B4-BE49-F238E27FC236}">
                <a16:creationId xmlns:a16="http://schemas.microsoft.com/office/drawing/2014/main" id="{03FC4593-D92B-89AE-8B89-9DB0B5599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5300"/>
            <a:ext cx="7620000" cy="4286250"/>
          </a:xfrm>
          <a:prstGeom prst="rect">
            <a:avLst/>
          </a:prstGeom>
        </p:spPr>
      </p:pic>
      <p:pic>
        <p:nvPicPr>
          <p:cNvPr id="16" name="Picture 15" descr="A group of children holding flags&#10;&#10;Description automatically generated">
            <a:extLst>
              <a:ext uri="{FF2B5EF4-FFF2-40B4-BE49-F238E27FC236}">
                <a16:creationId xmlns:a16="http://schemas.microsoft.com/office/drawing/2014/main" id="{4A8DC91F-17B8-5A98-8C10-7AEA958E2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95300"/>
            <a:ext cx="7620000" cy="42875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707C93-0E27-CEDB-7C6E-09712BED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4914900"/>
            <a:ext cx="7620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332C631-59A9-D113-745B-99C3ED9F1A48}"/>
              </a:ext>
            </a:extLst>
          </p:cNvPr>
          <p:cNvGrpSpPr/>
          <p:nvPr/>
        </p:nvGrpSpPr>
        <p:grpSpPr>
          <a:xfrm>
            <a:off x="411480" y="1028700"/>
            <a:ext cx="10820400" cy="6400800"/>
            <a:chOff x="457200" y="952500"/>
            <a:chExt cx="10820400" cy="6400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62BF76-03C0-C519-0DDE-B3B1B0F2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952500"/>
              <a:ext cx="10820400" cy="6400800"/>
            </a:xfrm>
            <a:prstGeom prst="rect">
              <a:avLst/>
            </a:prstGeom>
          </p:spPr>
        </p:pic>
        <p:sp>
          <p:nvSpPr>
            <p:cNvPr id="4" name="TextBox 38">
              <a:extLst>
                <a:ext uri="{FF2B5EF4-FFF2-40B4-BE49-F238E27FC236}">
                  <a16:creationId xmlns:a16="http://schemas.microsoft.com/office/drawing/2014/main" id="{DD91E6AF-B1D7-8122-3A52-734DCD90A299}"/>
                </a:ext>
              </a:extLst>
            </p:cNvPr>
            <p:cNvSpPr txBox="1"/>
            <p:nvPr/>
          </p:nvSpPr>
          <p:spPr>
            <a:xfrm>
              <a:off x="1390054" y="1751875"/>
              <a:ext cx="8954692" cy="4382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1: </a:t>
              </a:r>
            </a:p>
            <a:p>
              <a:pPr algn="ctr">
                <a:lnSpc>
                  <a:spcPct val="150000"/>
                </a:lnSpc>
              </a:pPr>
              <a:r>
                <a:rPr lang="en-US" sz="6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BÀI HÁT CHÀO NĂM HỌC MỚI</a:t>
              </a:r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08C0DBD1-F8AD-92A1-43DE-535BCB7841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02188" y="1698535"/>
            <a:ext cx="6959092" cy="784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-15240" y="7620"/>
            <a:ext cx="2230500" cy="2242733"/>
          </a:xfrm>
          <a:custGeom>
            <a:avLst/>
            <a:gdLst/>
            <a:ahLst/>
            <a:cxnLst/>
            <a:rect l="l" t="t" r="r" b="b"/>
            <a:pathLst>
              <a:path w="2230500" h="2242733">
                <a:moveTo>
                  <a:pt x="0" y="0"/>
                </a:moveTo>
                <a:lnTo>
                  <a:pt x="2230500" y="0"/>
                </a:lnTo>
                <a:lnTo>
                  <a:pt x="2230500" y="2242733"/>
                </a:lnTo>
                <a:lnTo>
                  <a:pt x="0" y="2242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D744E-74FB-879F-E5AC-9C63DCC77B8C}"/>
              </a:ext>
            </a:extLst>
          </p:cNvPr>
          <p:cNvSpPr txBox="1"/>
          <p:nvPr/>
        </p:nvSpPr>
        <p:spPr>
          <a:xfrm>
            <a:off x="4182254" y="654903"/>
            <a:ext cx="9923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nl-NL" sz="4800" b="1">
                <a:solidFill>
                  <a:srgbClr val="683E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rgbClr val="683E3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Khởi động giọng hát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683E38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ÀI LUYỆN THANH SỐ 1 [Khởi động giọng] - Âm nhạc THCS.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40B4647-B3A9-3C15-1CAF-4986FA165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1087" y="1714549"/>
            <a:ext cx="13925823" cy="7833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D2FC7B-1B2A-D120-A915-BD58DE71A12A}"/>
              </a:ext>
            </a:extLst>
          </p:cNvPr>
          <p:cNvSpPr txBox="1"/>
          <p:nvPr/>
        </p:nvSpPr>
        <p:spPr>
          <a:xfrm>
            <a:off x="6121761" y="635731"/>
            <a:ext cx="6044478" cy="850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683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Nghe hát mẫu</a:t>
            </a:r>
            <a:endParaRPr lang="en-US" sz="4800" b="1" u="none" dirty="0">
              <a:solidFill>
                <a:srgbClr val="683E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E244EF9A-EB30-5462-06FA-B2EDC975F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19300"/>
            <a:ext cx="8312727" cy="4876800"/>
          </a:xfrm>
          <a:prstGeom prst="rect">
            <a:avLst/>
          </a:prstGeom>
        </p:spPr>
      </p:pic>
      <p:pic>
        <p:nvPicPr>
          <p:cNvPr id="10" name="Picture 9" descr="A group of women in white dresses holding balloons&#10;&#10;Description automatically generated">
            <a:extLst>
              <a:ext uri="{FF2B5EF4-FFF2-40B4-BE49-F238E27FC236}">
                <a16:creationId xmlns:a16="http://schemas.microsoft.com/office/drawing/2014/main" id="{2DB81117-31CA-2D4C-ECD2-6029A5AD2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60" y="3112250"/>
            <a:ext cx="9014980" cy="6008484"/>
          </a:xfrm>
          <a:prstGeom prst="rect">
            <a:avLst/>
          </a:prstGeom>
        </p:spPr>
      </p:pic>
      <p:pic>
        <p:nvPicPr>
          <p:cNvPr id="11" name="CHÀO NĂM HỌC MỚI - ÂM NHẠC LỚP 8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3F1A56F5-C596-CB51-6B98-EEB2B2F69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90085" y="75971"/>
            <a:ext cx="1082675" cy="108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6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heet of music with notes&#10;&#10;Description automatically generated">
            <a:extLst>
              <a:ext uri="{FF2B5EF4-FFF2-40B4-BE49-F238E27FC236}">
                <a16:creationId xmlns:a16="http://schemas.microsoft.com/office/drawing/2014/main" id="{22296A03-48E9-D9F9-11FA-218971874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696" y="38100"/>
            <a:ext cx="10272304" cy="10287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946F6D-1FE1-ED0D-70E7-105AA06E1EBB}"/>
              </a:ext>
            </a:extLst>
          </p:cNvPr>
          <p:cNvGrpSpPr/>
          <p:nvPr/>
        </p:nvGrpSpPr>
        <p:grpSpPr>
          <a:xfrm>
            <a:off x="609600" y="571500"/>
            <a:ext cx="6903718" cy="9144000"/>
            <a:chOff x="382063" y="495300"/>
            <a:chExt cx="6903718" cy="9144000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7ADABDF9-613D-D7FA-AD29-2A71CB116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82063" y="495300"/>
              <a:ext cx="6903718" cy="9144000"/>
            </a:xfrm>
            <a:prstGeom prst="rect">
              <a:avLst/>
            </a:prstGeom>
          </p:spPr>
        </p:pic>
        <p:sp>
          <p:nvSpPr>
            <p:cNvPr id="2" name="TextBox 15">
              <a:extLst>
                <a:ext uri="{FF2B5EF4-FFF2-40B4-BE49-F238E27FC236}">
                  <a16:creationId xmlns:a16="http://schemas.microsoft.com/office/drawing/2014/main" id="{43C05601-9DA3-1E6E-34A8-48DB243B9775}"/>
                </a:ext>
              </a:extLst>
            </p:cNvPr>
            <p:cNvSpPr txBox="1"/>
            <p:nvPr/>
          </p:nvSpPr>
          <p:spPr>
            <a:xfrm>
              <a:off x="3657600" y="5067300"/>
              <a:ext cx="3148122" cy="17559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c) Hát với nhạc đệm</a:t>
              </a:r>
              <a:endParaRPr lang="en-US" sz="48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Chào năm học mới karaoke - Lớp 8.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A203905-FD90-477E-1AED-255D63352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4960" y="7385127"/>
            <a:ext cx="1768475" cy="1768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35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extLst>
              <a:ext uri="{FF2B5EF4-FFF2-40B4-BE49-F238E27FC236}">
                <a16:creationId xmlns:a16="http://schemas.microsoft.com/office/drawing/2014/main" id="{94A4B479-A224-6FDB-E5D5-4B52394333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11216" y="2706451"/>
            <a:ext cx="5181600" cy="75689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7FFD96-4B9E-1345-BBC0-A3AE8B691ACC}"/>
              </a:ext>
            </a:extLst>
          </p:cNvPr>
          <p:cNvSpPr/>
          <p:nvPr/>
        </p:nvSpPr>
        <p:spPr>
          <a:xfrm>
            <a:off x="418105" y="7927462"/>
            <a:ext cx="13163907" cy="1206160"/>
          </a:xfrm>
          <a:prstGeom prst="rect">
            <a:avLst/>
          </a:prstGeom>
          <a:solidFill>
            <a:srgbClr val="FFC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 cùng hát: </a:t>
            </a:r>
            <a:r>
              <a:rPr lang="en-US" sz="4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hân hoan vui hát … luôn có thầy cô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E750D-0160-002B-1F68-5B34472C73FE}"/>
              </a:ext>
            </a:extLst>
          </p:cNvPr>
          <p:cNvGrpSpPr/>
          <p:nvPr/>
        </p:nvGrpSpPr>
        <p:grpSpPr>
          <a:xfrm>
            <a:off x="950051" y="2668543"/>
            <a:ext cx="5760720" cy="4114800"/>
            <a:chOff x="-923012" y="1282591"/>
            <a:chExt cx="5760720" cy="4114800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16BA2A4C-0A61-D888-4509-3E34E840B0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923012" y="1282591"/>
              <a:ext cx="5760720" cy="4114800"/>
              <a:chOff x="-1787260" y="-294661"/>
              <a:chExt cx="4935337" cy="3525242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C51CF42F-A71B-AB59-D2D8-19DAB7E1629A}"/>
                  </a:ext>
                </a:extLst>
              </p:cNvPr>
              <p:cNvSpPr/>
              <p:nvPr/>
            </p:nvSpPr>
            <p:spPr>
              <a:xfrm>
                <a:off x="-1787260" y="-294661"/>
                <a:ext cx="4935337" cy="352524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E2A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5A7A28-2CE0-73BD-0AF4-24C5FC018FC0}"/>
                </a:ext>
              </a:extLst>
            </p:cNvPr>
            <p:cNvSpPr txBox="1"/>
            <p:nvPr/>
          </p:nvSpPr>
          <p:spPr>
            <a:xfrm>
              <a:off x="-467175" y="1911358"/>
              <a:ext cx="4814011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Lĩnh xướng 1: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 ơi nhanh chân … đã sang”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87F1C8-9E41-E5F0-66BC-D8E4C1B81DFE}"/>
              </a:ext>
            </a:extLst>
          </p:cNvPr>
          <p:cNvGrpSpPr/>
          <p:nvPr/>
        </p:nvGrpSpPr>
        <p:grpSpPr>
          <a:xfrm>
            <a:off x="7350727" y="2703103"/>
            <a:ext cx="5760719" cy="4114800"/>
            <a:chOff x="807347" y="1282591"/>
            <a:chExt cx="5760719" cy="4114800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335D4500-2422-DE1A-7C8D-60ABD19FD9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7" y="1282591"/>
              <a:ext cx="5760719" cy="4114800"/>
              <a:chOff x="-304823" y="-294661"/>
              <a:chExt cx="4935341" cy="3525245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D17647B1-E232-18EC-2AC7-B477E5F58B01}"/>
                  </a:ext>
                </a:extLst>
              </p:cNvPr>
              <p:cNvSpPr/>
              <p:nvPr/>
            </p:nvSpPr>
            <p:spPr>
              <a:xfrm>
                <a:off x="-304823" y="-294661"/>
                <a:ext cx="4935341" cy="352524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E2A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413714-4103-E728-813C-4F5C8F709675}"/>
                </a:ext>
              </a:extLst>
            </p:cNvPr>
            <p:cNvSpPr txBox="1"/>
            <p:nvPr/>
          </p:nvSpPr>
          <p:spPr>
            <a:xfrm>
              <a:off x="1759063" y="1931304"/>
              <a:ext cx="3884314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Lĩnh xướng 2</a:t>
              </a:r>
              <a:r>
                <a:rPr lang="vi-VN" sz="40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endParaRPr lang="en-US" sz="40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Bầy chim ríu rít … khai trường”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70B2A9-7A94-5D90-E2C6-9708B75E3213}"/>
              </a:ext>
            </a:extLst>
          </p:cNvPr>
          <p:cNvGrpSpPr/>
          <p:nvPr/>
        </p:nvGrpSpPr>
        <p:grpSpPr>
          <a:xfrm>
            <a:off x="5692140" y="4851053"/>
            <a:ext cx="3147059" cy="3032397"/>
            <a:chOff x="7607481" y="5524500"/>
            <a:chExt cx="3147059" cy="303239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B17B6FA-060F-6D90-A4D0-B62392ECA696}"/>
                </a:ext>
              </a:extLst>
            </p:cNvPr>
            <p:cNvCxnSpPr/>
            <p:nvPr/>
          </p:nvCxnSpPr>
          <p:spPr>
            <a:xfrm>
              <a:off x="8915400" y="5524500"/>
              <a:ext cx="0" cy="3032397"/>
            </a:xfrm>
            <a:prstGeom prst="straightConnector1">
              <a:avLst/>
            </a:prstGeom>
            <a:ln w="57150">
              <a:solidFill>
                <a:srgbClr val="FF76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C9878E-A19B-A102-7E21-E3231521AF50}"/>
                </a:ext>
              </a:extLst>
            </p:cNvPr>
            <p:cNvSpPr txBox="1"/>
            <p:nvPr/>
          </p:nvSpPr>
          <p:spPr>
            <a:xfrm>
              <a:off x="7607481" y="7040698"/>
              <a:ext cx="116586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endParaRPr lang="en-US" sz="4000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589CF5-893A-703B-B59D-596C5647DA9E}"/>
                </a:ext>
              </a:extLst>
            </p:cNvPr>
            <p:cNvSpPr txBox="1"/>
            <p:nvPr/>
          </p:nvSpPr>
          <p:spPr>
            <a:xfrm>
              <a:off x="8991603" y="7040698"/>
              <a:ext cx="176293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giọng</a:t>
              </a:r>
              <a:endParaRPr lang="en-US" sz="4000" b="1">
                <a:solidFill>
                  <a:srgbClr val="FF0000"/>
                </a:solidFill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E6C3F9-C695-2CCE-83C1-82CAFF33D7D5}"/>
              </a:ext>
            </a:extLst>
          </p:cNvPr>
          <p:cNvCxnSpPr>
            <a:cxnSpLocks/>
          </p:cNvCxnSpPr>
          <p:nvPr/>
        </p:nvCxnSpPr>
        <p:spPr>
          <a:xfrm>
            <a:off x="6429163" y="4851053"/>
            <a:ext cx="1165859" cy="0"/>
          </a:xfrm>
          <a:prstGeom prst="line">
            <a:avLst/>
          </a:prstGeom>
          <a:ln w="57150">
            <a:solidFill>
              <a:srgbClr val="FF76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hào năm học mới karaoke - Lớp 8.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B158BDD-3452-C83C-FC48-5C8CB00E7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465306"/>
            <a:ext cx="777875" cy="7778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973B78-575B-FDED-1E8E-3352431199B6}"/>
              </a:ext>
            </a:extLst>
          </p:cNvPr>
          <p:cNvSpPr txBox="1"/>
          <p:nvPr/>
        </p:nvSpPr>
        <p:spPr>
          <a:xfrm>
            <a:off x="4653034" y="883503"/>
            <a:ext cx="8981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683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Hát lĩnh xướng – hòa giọng</a:t>
            </a:r>
            <a:endParaRPr lang="en-US" sz="4800" b="1" dirty="0">
              <a:solidFill>
                <a:srgbClr val="683E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35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ouple of girls in blue skirts&#10;&#10;Description automatically generated">
            <a:extLst>
              <a:ext uri="{FF2B5EF4-FFF2-40B4-BE49-F238E27FC236}">
                <a16:creationId xmlns:a16="http://schemas.microsoft.com/office/drawing/2014/main" id="{627F42CE-F94C-7078-9AC8-5C11AA2C7A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5"/>
          <a:stretch/>
        </p:blipFill>
        <p:spPr>
          <a:xfrm>
            <a:off x="9159240" y="2857500"/>
            <a:ext cx="8184325" cy="4572000"/>
          </a:xfrm>
          <a:prstGeom prst="roundRect">
            <a:avLst>
              <a:gd name="adj" fmla="val 8000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9BDDB7-2CDE-5CD3-FB40-39A90241C769}"/>
              </a:ext>
            </a:extLst>
          </p:cNvPr>
          <p:cNvSpPr txBox="1"/>
          <p:nvPr/>
        </p:nvSpPr>
        <p:spPr>
          <a:xfrm>
            <a:off x="2309442" y="1375201"/>
            <a:ext cx="1366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683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Hát kết hợp vận động cơ thể theo nhịp điệu</a:t>
            </a:r>
            <a:endParaRPr lang="en-US" sz="4800" b="1" dirty="0">
              <a:solidFill>
                <a:srgbClr val="683E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937D0A-59E8-68BC-5106-DBAA262DAEED}"/>
              </a:ext>
            </a:extLst>
          </p:cNvPr>
          <p:cNvSpPr txBox="1"/>
          <p:nvPr/>
        </p:nvSpPr>
        <p:spPr>
          <a:xfrm>
            <a:off x="1219200" y="3307708"/>
            <a:ext cx="70866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buClrTx/>
              <a:buFontTx/>
              <a:buNone/>
            </a:pPr>
            <a:r>
              <a:rPr lang="en-US" sz="4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20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thảo luận và thống nhất động tác phụ họa theo nhịp điệu </a:t>
            </a:r>
            <a:r>
              <a:rPr lang="en-US" sz="4000" b="1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1: </a:t>
            </a:r>
            <a:r>
              <a:rPr lang="en-US" sz="4000" b="1" i="1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ơi … ngày khai trường.</a:t>
            </a:r>
            <a:endParaRPr lang="en-US" sz="4000" b="1" i="1" kern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CAA1D781-E507-F795-E8BE-72D41EE3F1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074" y="7193100"/>
            <a:ext cx="4467726" cy="309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478</Words>
  <PresentationFormat>Custom</PresentationFormat>
  <Paragraphs>56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Bahnschrift SemiBold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2023-09-19T08:00:50Z</dcterms:modified>
  <dc:identifier>DAFnKc0mxQo</dc:identifier>
</cp:coreProperties>
</file>