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3" roundtripDataSignature="AMtx7mhr8fATfFo+VdU8sl6hXphv3ViB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7"/>
          <p:cNvSpPr/>
          <p:nvPr>
            <p:ph idx="2" type="pic"/>
          </p:nvPr>
        </p:nvSpPr>
        <p:spPr>
          <a:xfrm>
            <a:off x="1792288" y="612775"/>
            <a:ext cx="5486400" cy="4114800"/>
          </a:xfrm>
          <a:prstGeom prst="rect">
            <a:avLst/>
          </a:prstGeom>
          <a:noFill/>
          <a:ln>
            <a:noFill/>
          </a:ln>
        </p:spPr>
      </p:sp>
      <p:sp>
        <p:nvSpPr>
          <p:cNvPr id="64" name="Google Shape;64;p2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 Id="rId10" Type="http://schemas.openxmlformats.org/officeDocument/2006/relationships/image" Target="../media/image4.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1.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3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png"/><Relationship Id="rId10" Type="http://schemas.openxmlformats.org/officeDocument/2006/relationships/image" Target="../media/image39.png"/><Relationship Id="rId9" Type="http://schemas.openxmlformats.org/officeDocument/2006/relationships/image" Target="../media/image48.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 Id="rId10" Type="http://schemas.openxmlformats.org/officeDocument/2006/relationships/image" Target="../media/image42.png"/><Relationship Id="rId9" Type="http://schemas.openxmlformats.org/officeDocument/2006/relationships/image" Target="../media/image43.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5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5.png"/><Relationship Id="rId11" Type="http://schemas.openxmlformats.org/officeDocument/2006/relationships/image" Target="../media/image10.png"/><Relationship Id="rId10" Type="http://schemas.openxmlformats.org/officeDocument/2006/relationships/image" Target="../media/image51.png"/><Relationship Id="rId9" Type="http://schemas.openxmlformats.org/officeDocument/2006/relationships/image" Target="../media/image61.pn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59.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png"/><Relationship Id="rId11" Type="http://schemas.openxmlformats.org/officeDocument/2006/relationships/image" Target="../media/image14.png"/><Relationship Id="rId10" Type="http://schemas.openxmlformats.org/officeDocument/2006/relationships/image" Target="../media/image16.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36.png"/><Relationship Id="rId7" Type="http://schemas.openxmlformats.org/officeDocument/2006/relationships/image" Target="../media/image20.png"/><Relationship Id="rId8"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8.png"/><Relationship Id="rId11" Type="http://schemas.openxmlformats.org/officeDocument/2006/relationships/image" Target="../media/image27.png"/><Relationship Id="rId10" Type="http://schemas.openxmlformats.org/officeDocument/2006/relationships/image" Target="../media/image12.png"/><Relationship Id="rId9" Type="http://schemas.openxmlformats.org/officeDocument/2006/relationships/image" Target="../media/image20.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35.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53.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7A2"/>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mt="24000"/>
          </a:blip>
          <a:srcRect b="0" l="0" r="0" t="0"/>
          <a:stretch/>
        </p:blipFill>
        <p:spPr>
          <a:xfrm>
            <a:off x="-106361" y="0"/>
            <a:ext cx="18394361" cy="19061514"/>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6500685" y="1249911"/>
            <a:ext cx="7355790" cy="4105868"/>
          </a:xfrm>
          <a:prstGeom prst="rect">
            <a:avLst/>
          </a:prstGeom>
          <a:noFill/>
          <a:ln>
            <a:noFill/>
          </a:ln>
        </p:spPr>
      </p:pic>
      <p:sp>
        <p:nvSpPr>
          <p:cNvPr id="86" name="Google Shape;86;p1"/>
          <p:cNvSpPr/>
          <p:nvPr/>
        </p:nvSpPr>
        <p:spPr>
          <a:xfrm>
            <a:off x="4075918" y="5587579"/>
            <a:ext cx="13678681" cy="3344322"/>
          </a:xfrm>
          <a:custGeom>
            <a:rect b="b" l="l" r="r" t="t"/>
            <a:pathLst>
              <a:path extrusionOk="0" h="1056706" w="12945454">
                <a:moveTo>
                  <a:pt x="12006554" y="1045519"/>
                </a:moveTo>
                <a:cubicBezTo>
                  <a:pt x="12006554" y="1045519"/>
                  <a:pt x="11586801" y="1056706"/>
                  <a:pt x="11124216" y="1054085"/>
                </a:cubicBezTo>
                <a:cubicBezTo>
                  <a:pt x="4144144" y="1051922"/>
                  <a:pt x="1057073" y="1044098"/>
                  <a:pt x="1057073" y="1044098"/>
                </a:cubicBezTo>
                <a:cubicBezTo>
                  <a:pt x="812931" y="1035264"/>
                  <a:pt x="565145" y="1018282"/>
                  <a:pt x="398404" y="960105"/>
                </a:cubicBezTo>
                <a:cubicBezTo>
                  <a:pt x="120505" y="863143"/>
                  <a:pt x="0" y="685615"/>
                  <a:pt x="0" y="552076"/>
                </a:cubicBezTo>
                <a:lnTo>
                  <a:pt x="0" y="552076"/>
                </a:lnTo>
                <a:cubicBezTo>
                  <a:pt x="8536" y="440430"/>
                  <a:pt x="34263" y="311302"/>
                  <a:pt x="140291" y="225758"/>
                </a:cubicBezTo>
                <a:cubicBezTo>
                  <a:pt x="342602" y="62530"/>
                  <a:pt x="736658" y="7673"/>
                  <a:pt x="1155311" y="7673"/>
                </a:cubicBezTo>
                <a:cubicBezTo>
                  <a:pt x="1155311" y="7673"/>
                  <a:pt x="1551711" y="15681"/>
                  <a:pt x="8998096" y="7673"/>
                </a:cubicBezTo>
                <a:cubicBezTo>
                  <a:pt x="11367875" y="0"/>
                  <a:pt x="11831802" y="7673"/>
                  <a:pt x="11831802" y="7673"/>
                </a:cubicBezTo>
                <a:cubicBezTo>
                  <a:pt x="12200110" y="15152"/>
                  <a:pt x="12563422" y="84484"/>
                  <a:pt x="12761163" y="207066"/>
                </a:cubicBezTo>
                <a:cubicBezTo>
                  <a:pt x="12912179" y="300683"/>
                  <a:pt x="12945454" y="425358"/>
                  <a:pt x="12936313" y="552076"/>
                </a:cubicBezTo>
                <a:lnTo>
                  <a:pt x="12936313" y="552077"/>
                </a:lnTo>
                <a:cubicBezTo>
                  <a:pt x="12936313" y="803580"/>
                  <a:pt x="12653317" y="1017678"/>
                  <a:pt x="12006554" y="1045519"/>
                </a:cubicBezTo>
                <a:close/>
              </a:path>
            </a:pathLst>
          </a:custGeom>
          <a:solidFill>
            <a:srgbClr val="FABC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1"/>
          <p:cNvPicPr preferRelativeResize="0"/>
          <p:nvPr/>
        </p:nvPicPr>
        <p:blipFill rotWithShape="1">
          <a:blip r:embed="rId5">
            <a:alphaModFix/>
          </a:blip>
          <a:srcRect b="0" l="0" r="0" t="0"/>
          <a:stretch/>
        </p:blipFill>
        <p:spPr>
          <a:xfrm>
            <a:off x="16690001" y="320711"/>
            <a:ext cx="2199038" cy="2199038"/>
          </a:xfrm>
          <a:prstGeom prst="rect">
            <a:avLst/>
          </a:prstGeom>
          <a:noFill/>
          <a:ln>
            <a:noFill/>
          </a:ln>
        </p:spPr>
      </p:pic>
      <p:pic>
        <p:nvPicPr>
          <p:cNvPr id="88" name="Google Shape;88;p1"/>
          <p:cNvPicPr preferRelativeResize="0"/>
          <p:nvPr/>
        </p:nvPicPr>
        <p:blipFill rotWithShape="1">
          <a:blip r:embed="rId6">
            <a:alphaModFix/>
          </a:blip>
          <a:srcRect b="0" l="0" r="0" t="0"/>
          <a:stretch/>
        </p:blipFill>
        <p:spPr>
          <a:xfrm>
            <a:off x="-649639" y="479527"/>
            <a:ext cx="2706435" cy="2388429"/>
          </a:xfrm>
          <a:prstGeom prst="rect">
            <a:avLst/>
          </a:prstGeom>
          <a:noFill/>
          <a:ln>
            <a:noFill/>
          </a:ln>
        </p:spPr>
      </p:pic>
      <p:pic>
        <p:nvPicPr>
          <p:cNvPr id="89" name="Google Shape;89;p1"/>
          <p:cNvPicPr preferRelativeResize="0"/>
          <p:nvPr/>
        </p:nvPicPr>
        <p:blipFill rotWithShape="1">
          <a:blip r:embed="rId7">
            <a:alphaModFix/>
          </a:blip>
          <a:srcRect b="0" l="0" r="0" t="0"/>
          <a:stretch/>
        </p:blipFill>
        <p:spPr>
          <a:xfrm rot="-2986205">
            <a:off x="15867788" y="8457596"/>
            <a:ext cx="2783024" cy="2783024"/>
          </a:xfrm>
          <a:prstGeom prst="rect">
            <a:avLst/>
          </a:prstGeom>
          <a:noFill/>
          <a:ln>
            <a:noFill/>
          </a:ln>
        </p:spPr>
      </p:pic>
      <p:pic>
        <p:nvPicPr>
          <p:cNvPr id="90" name="Google Shape;90;p1"/>
          <p:cNvPicPr preferRelativeResize="0"/>
          <p:nvPr/>
        </p:nvPicPr>
        <p:blipFill rotWithShape="1">
          <a:blip r:embed="rId8">
            <a:alphaModFix/>
          </a:blip>
          <a:srcRect b="0" l="0" r="0" t="0"/>
          <a:stretch/>
        </p:blipFill>
        <p:spPr>
          <a:xfrm>
            <a:off x="-329968" y="2976398"/>
            <a:ext cx="4773527" cy="7790623"/>
          </a:xfrm>
          <a:prstGeom prst="rect">
            <a:avLst/>
          </a:prstGeom>
          <a:noFill/>
          <a:ln>
            <a:noFill/>
          </a:ln>
        </p:spPr>
      </p:pic>
      <p:sp>
        <p:nvSpPr>
          <p:cNvPr id="91" name="Google Shape;91;p1"/>
          <p:cNvSpPr txBox="1"/>
          <p:nvPr/>
        </p:nvSpPr>
        <p:spPr>
          <a:xfrm>
            <a:off x="4550794" y="5355779"/>
            <a:ext cx="12728927" cy="3323795"/>
          </a:xfrm>
          <a:prstGeom prst="rect">
            <a:avLst/>
          </a:prstGeom>
          <a:noFill/>
          <a:ln>
            <a:noFill/>
          </a:ln>
        </p:spPr>
        <p:txBody>
          <a:bodyPr anchorCtr="0" anchor="t" bIns="0" lIns="0" spcFirstLastPara="1" rIns="0" wrap="square" tIns="0">
            <a:spAutoFit/>
          </a:bodyPr>
          <a:lstStyle/>
          <a:p>
            <a:pPr indent="0" lvl="0" marL="0" marR="0" rtl="0" algn="ctr">
              <a:lnSpc>
                <a:spcPct val="198099"/>
              </a:lnSpc>
              <a:spcBef>
                <a:spcPts val="0"/>
              </a:spcBef>
              <a:spcAft>
                <a:spcPts val="0"/>
              </a:spcAft>
              <a:buNone/>
            </a:pPr>
            <a:r>
              <a:rPr b="1" i="0" lang="en-US" sz="7000" u="none" cap="none" strike="noStrike">
                <a:solidFill>
                  <a:srgbClr val="0C0C0C"/>
                </a:solidFill>
                <a:latin typeface="Arial"/>
                <a:ea typeface="Arial"/>
                <a:cs typeface="Arial"/>
                <a:sym typeface="Arial"/>
              </a:rPr>
              <a:t>CHÀO MỪNG CÁC EM </a:t>
            </a:r>
            <a:endParaRPr/>
          </a:p>
          <a:p>
            <a:pPr indent="0" lvl="0" marL="0" marR="0" rtl="0" algn="ctr">
              <a:lnSpc>
                <a:spcPct val="198099"/>
              </a:lnSpc>
              <a:spcBef>
                <a:spcPts val="0"/>
              </a:spcBef>
              <a:spcAft>
                <a:spcPts val="0"/>
              </a:spcAft>
              <a:buNone/>
            </a:pPr>
            <a:r>
              <a:rPr b="1" i="0" lang="en-US" sz="7000" u="none" cap="none" strike="noStrike">
                <a:solidFill>
                  <a:srgbClr val="0C0C0C"/>
                </a:solidFill>
                <a:latin typeface="Arial"/>
                <a:ea typeface="Arial"/>
                <a:cs typeface="Arial"/>
                <a:sym typeface="Arial"/>
              </a:rPr>
              <a:t>QUAY LẠI VỚI TIẾT HỌC MỚI!</a:t>
            </a:r>
            <a:endParaRPr/>
          </a:p>
        </p:txBody>
      </p:sp>
      <p:pic>
        <p:nvPicPr>
          <p:cNvPr id="92" name="Google Shape;92;p1"/>
          <p:cNvPicPr preferRelativeResize="0"/>
          <p:nvPr/>
        </p:nvPicPr>
        <p:blipFill rotWithShape="1">
          <a:blip r:embed="rId9">
            <a:alphaModFix/>
          </a:blip>
          <a:srcRect b="0" l="0" r="0" t="0"/>
          <a:stretch/>
        </p:blipFill>
        <p:spPr>
          <a:xfrm>
            <a:off x="6803292" y="-1569451"/>
            <a:ext cx="4114800" cy="4114800"/>
          </a:xfrm>
          <a:prstGeom prst="rect">
            <a:avLst/>
          </a:prstGeom>
          <a:noFill/>
          <a:ln>
            <a:noFill/>
          </a:ln>
        </p:spPr>
      </p:pic>
      <p:pic>
        <p:nvPicPr>
          <p:cNvPr id="93" name="Google Shape;93;p1"/>
          <p:cNvPicPr preferRelativeResize="0"/>
          <p:nvPr/>
        </p:nvPicPr>
        <p:blipFill rotWithShape="1">
          <a:blip r:embed="rId10">
            <a:alphaModFix/>
          </a:blip>
          <a:srcRect b="0" l="0" r="0" t="0"/>
          <a:stretch/>
        </p:blipFill>
        <p:spPr>
          <a:xfrm>
            <a:off x="8161176" y="-1569451"/>
            <a:ext cx="1399032" cy="41148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p:tgtEl>
                                          <p:spTgt spid="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p:tgtEl>
                                          <p:spTgt spid="8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par>
                                <p:cTn fill="hold" nodeType="withEffect" presetClass="entr" presetID="2" presetSubtype="4">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p:tgtEl>
                                          <p:spTgt spid="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500"/>
                                        <p:tgtEl>
                                          <p:spTgt spid="9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20" name="Shape 220"/>
        <p:cNvGrpSpPr/>
        <p:nvPr/>
      </p:nvGrpSpPr>
      <p:grpSpPr>
        <a:xfrm>
          <a:off x="0" y="0"/>
          <a:ext cx="0" cy="0"/>
          <a:chOff x="0" y="0"/>
          <a:chExt cx="0" cy="0"/>
        </a:xfrm>
      </p:grpSpPr>
      <p:pic>
        <p:nvPicPr>
          <p:cNvPr id="221" name="Google Shape;221;p10"/>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22" name="Google Shape;222;p10"/>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23" name="Google Shape;223;p10"/>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24" name="Google Shape;224;p10"/>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25" name="Google Shape;225;p10"/>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26" name="Google Shape;226;p10"/>
          <p:cNvSpPr/>
          <p:nvPr/>
        </p:nvSpPr>
        <p:spPr>
          <a:xfrm>
            <a:off x="11785410" y="1562100"/>
            <a:ext cx="5769488" cy="4461009"/>
          </a:xfrm>
          <a:prstGeom prst="wedgeRoundRectCallout">
            <a:avLst>
              <a:gd fmla="val -65361" name="adj1"/>
              <a:gd fmla="val 39918" name="adj2"/>
              <a:gd fmla="val 16667" name="adj3"/>
            </a:avLst>
          </a:prstGeom>
          <a:solidFill>
            <a:schemeClr val="lt1"/>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500">
                <a:solidFill>
                  <a:schemeClr val="dk1"/>
                </a:solidFill>
                <a:latin typeface="Arial"/>
                <a:ea typeface="Arial"/>
                <a:cs typeface="Arial"/>
                <a:sym typeface="Arial"/>
              </a:rPr>
              <a:t>Nếu là em, em sẽ thường xuyên cùng mọi người trong gia đình quét dọn, nhổ cỏ dại xung quanh nhà…</a:t>
            </a:r>
            <a:endParaRPr/>
          </a:p>
        </p:txBody>
      </p:sp>
      <p:pic>
        <p:nvPicPr>
          <p:cNvPr id="227" name="Google Shape;227;p10"/>
          <p:cNvPicPr preferRelativeResize="0"/>
          <p:nvPr/>
        </p:nvPicPr>
        <p:blipFill rotWithShape="1">
          <a:blip r:embed="rId8">
            <a:alphaModFix/>
          </a:blip>
          <a:srcRect b="0" l="0" r="0" t="0"/>
          <a:stretch/>
        </p:blipFill>
        <p:spPr>
          <a:xfrm>
            <a:off x="1265820" y="-95804"/>
            <a:ext cx="8553970" cy="5090180"/>
          </a:xfrm>
          <a:prstGeom prst="rect">
            <a:avLst/>
          </a:prstGeom>
          <a:noFill/>
          <a:ln>
            <a:noFill/>
          </a:ln>
        </p:spPr>
      </p:pic>
      <p:sp>
        <p:nvSpPr>
          <p:cNvPr id="228" name="Google Shape;228;p10"/>
          <p:cNvSpPr txBox="1"/>
          <p:nvPr/>
        </p:nvSpPr>
        <p:spPr>
          <a:xfrm>
            <a:off x="2417278" y="1562100"/>
            <a:ext cx="5562600" cy="241623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500">
                <a:solidFill>
                  <a:schemeClr val="dk1"/>
                </a:solidFill>
                <a:latin typeface="Arial"/>
                <a:ea typeface="Arial"/>
                <a:cs typeface="Arial"/>
                <a:sym typeface="Arial"/>
              </a:rPr>
              <a:t>Ngôi nhà trong bức hình chưa thực hiện tốt việc giữ vệ sinh xung quanh nhà </a:t>
            </a:r>
            <a:endParaRPr sz="3500">
              <a:solidFill>
                <a:schemeClr val="dk1"/>
              </a:solidFill>
              <a:latin typeface="Arial"/>
              <a:ea typeface="Arial"/>
              <a:cs typeface="Arial"/>
              <a:sym typeface="Arial"/>
            </a:endParaRPr>
          </a:p>
        </p:txBody>
      </p:sp>
      <p:pic>
        <p:nvPicPr>
          <p:cNvPr id="229" name="Google Shape;229;p10"/>
          <p:cNvPicPr preferRelativeResize="0"/>
          <p:nvPr/>
        </p:nvPicPr>
        <p:blipFill rotWithShape="1">
          <a:blip r:embed="rId9">
            <a:alphaModFix/>
          </a:blip>
          <a:srcRect b="0" l="0" r="0" t="0"/>
          <a:stretch/>
        </p:blipFill>
        <p:spPr>
          <a:xfrm>
            <a:off x="5342816" y="3978339"/>
            <a:ext cx="7331750" cy="6437635"/>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500"/>
                                        <p:tgtEl>
                                          <p:spTgt spid="2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500"/>
                                        <p:tgtEl>
                                          <p:spTgt spid="22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33" name="Shape 233"/>
        <p:cNvGrpSpPr/>
        <p:nvPr/>
      </p:nvGrpSpPr>
      <p:grpSpPr>
        <a:xfrm>
          <a:off x="0" y="0"/>
          <a:ext cx="0" cy="0"/>
          <a:chOff x="0" y="0"/>
          <a:chExt cx="0" cy="0"/>
        </a:xfrm>
      </p:grpSpPr>
      <p:pic>
        <p:nvPicPr>
          <p:cNvPr id="234" name="Google Shape;234;p11"/>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35" name="Google Shape;235;p11"/>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36" name="Google Shape;236;p11"/>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37" name="Google Shape;237;p11"/>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38" name="Google Shape;238;p11"/>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39" name="Google Shape;239;p11"/>
          <p:cNvSpPr txBox="1"/>
          <p:nvPr/>
        </p:nvSpPr>
        <p:spPr>
          <a:xfrm>
            <a:off x="1883876" y="948401"/>
            <a:ext cx="13965722" cy="367158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Mỗi một gia đình đều phải có ý thức giữ gìn vệ sinh xung quanh nhà ở. Điều này không chỉ giúp không gian trở nên sạch sẽ mà còn giúp chúng ta tránh được các bệnh tật nguy hiểm…</a:t>
            </a:r>
            <a:endParaRPr sz="4000">
              <a:solidFill>
                <a:schemeClr val="dk1"/>
              </a:solidFill>
              <a:latin typeface="Arial"/>
              <a:ea typeface="Arial"/>
              <a:cs typeface="Arial"/>
              <a:sym typeface="Arial"/>
            </a:endParaRPr>
          </a:p>
        </p:txBody>
      </p:sp>
      <p:pic>
        <p:nvPicPr>
          <p:cNvPr id="240" name="Google Shape;240;p11"/>
          <p:cNvPicPr preferRelativeResize="0"/>
          <p:nvPr/>
        </p:nvPicPr>
        <p:blipFill rotWithShape="1">
          <a:blip r:embed="rId8">
            <a:alphaModFix/>
          </a:blip>
          <a:srcRect b="0" l="19921" r="0" t="70467"/>
          <a:stretch/>
        </p:blipFill>
        <p:spPr>
          <a:xfrm>
            <a:off x="2895600" y="5137594"/>
            <a:ext cx="11457275" cy="4529561"/>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500"/>
                                        <p:tgtEl>
                                          <p:spTgt spid="23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500"/>
                                        <p:tgtEl>
                                          <p:spTgt spid="23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44" name="Shape 244"/>
        <p:cNvGrpSpPr/>
        <p:nvPr/>
      </p:nvGrpSpPr>
      <p:grpSpPr>
        <a:xfrm>
          <a:off x="0" y="0"/>
          <a:ext cx="0" cy="0"/>
          <a:chOff x="0" y="0"/>
          <a:chExt cx="0" cy="0"/>
        </a:xfrm>
      </p:grpSpPr>
      <p:pic>
        <p:nvPicPr>
          <p:cNvPr id="245" name="Google Shape;245;p12"/>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46" name="Google Shape;246;p12"/>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47" name="Google Shape;247;p12"/>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48" name="Google Shape;248;p12"/>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49" name="Google Shape;249;p12"/>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50" name="Google Shape;250;p12"/>
          <p:cNvSpPr txBox="1"/>
          <p:nvPr/>
        </p:nvSpPr>
        <p:spPr>
          <a:xfrm>
            <a:off x="1501398" y="2575232"/>
            <a:ext cx="15285203" cy="1824923"/>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Quan sát các tình huống sau đây, em sẽ ứng xử như thế nào trong từng tình huống.</a:t>
            </a:r>
            <a:endParaRPr/>
          </a:p>
        </p:txBody>
      </p:sp>
      <p:sp>
        <p:nvSpPr>
          <p:cNvPr id="251" name="Google Shape;251;p12"/>
          <p:cNvSpPr txBox="1"/>
          <p:nvPr/>
        </p:nvSpPr>
        <p:spPr>
          <a:xfrm>
            <a:off x="6736147" y="517514"/>
            <a:ext cx="493609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latin typeface="Arial"/>
                <a:ea typeface="Arial"/>
                <a:cs typeface="Arial"/>
                <a:sym typeface="Arial"/>
              </a:rPr>
              <a:t>3. Luyện tập</a:t>
            </a:r>
            <a:endParaRPr/>
          </a:p>
        </p:txBody>
      </p:sp>
      <p:sp>
        <p:nvSpPr>
          <p:cNvPr id="252" name="Google Shape;252;p12"/>
          <p:cNvSpPr txBox="1"/>
          <p:nvPr/>
        </p:nvSpPr>
        <p:spPr>
          <a:xfrm>
            <a:off x="1979892" y="1677197"/>
            <a:ext cx="135956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FF0000"/>
                </a:solidFill>
                <a:latin typeface="Arial"/>
                <a:ea typeface="Arial"/>
                <a:cs typeface="Arial"/>
                <a:sym typeface="Arial"/>
              </a:rPr>
              <a:t>HĐ 1: Sắm vai xử lí tình huống</a:t>
            </a:r>
            <a:endParaRPr/>
          </a:p>
        </p:txBody>
      </p:sp>
      <p:pic>
        <p:nvPicPr>
          <p:cNvPr id="253" name="Google Shape;253;p12"/>
          <p:cNvPicPr preferRelativeResize="0"/>
          <p:nvPr/>
        </p:nvPicPr>
        <p:blipFill rotWithShape="1">
          <a:blip r:embed="rId8">
            <a:alphaModFix/>
          </a:blip>
          <a:srcRect b="0" l="0" r="51867" t="0"/>
          <a:stretch/>
        </p:blipFill>
        <p:spPr>
          <a:xfrm>
            <a:off x="3640524" y="4600395"/>
            <a:ext cx="3687127" cy="5621501"/>
          </a:xfrm>
          <a:prstGeom prst="rect">
            <a:avLst/>
          </a:prstGeom>
          <a:noFill/>
          <a:ln>
            <a:noFill/>
          </a:ln>
        </p:spPr>
      </p:pic>
      <p:pic>
        <p:nvPicPr>
          <p:cNvPr id="254" name="Google Shape;254;p12"/>
          <p:cNvPicPr preferRelativeResize="0"/>
          <p:nvPr/>
        </p:nvPicPr>
        <p:blipFill rotWithShape="1">
          <a:blip r:embed="rId8">
            <a:alphaModFix/>
          </a:blip>
          <a:srcRect b="0" l="49570" r="0" t="0"/>
          <a:stretch/>
        </p:blipFill>
        <p:spPr>
          <a:xfrm>
            <a:off x="9849963" y="4724414"/>
            <a:ext cx="3687127" cy="5365480"/>
          </a:xfrm>
          <a:prstGeom prst="rect">
            <a:avLst/>
          </a:prstGeom>
          <a:noFill/>
          <a:ln>
            <a:noFill/>
          </a:ln>
        </p:spPr>
      </p:pic>
      <p:pic>
        <p:nvPicPr>
          <p:cNvPr id="255" name="Google Shape;255;p12"/>
          <p:cNvPicPr preferRelativeResize="0"/>
          <p:nvPr/>
        </p:nvPicPr>
        <p:blipFill rotWithShape="1">
          <a:blip r:embed="rId9">
            <a:alphaModFix/>
          </a:blip>
          <a:srcRect b="0" l="0" r="0" t="0"/>
          <a:stretch/>
        </p:blipFill>
        <p:spPr>
          <a:xfrm>
            <a:off x="989238" y="5726274"/>
            <a:ext cx="2600730" cy="4355614"/>
          </a:xfrm>
          <a:prstGeom prst="rect">
            <a:avLst/>
          </a:prstGeom>
          <a:noFill/>
          <a:ln>
            <a:noFill/>
          </a:ln>
        </p:spPr>
      </p:pic>
      <p:pic>
        <p:nvPicPr>
          <p:cNvPr id="256" name="Google Shape;256;p12"/>
          <p:cNvPicPr preferRelativeResize="0"/>
          <p:nvPr/>
        </p:nvPicPr>
        <p:blipFill rotWithShape="1">
          <a:blip r:embed="rId10">
            <a:alphaModFix/>
          </a:blip>
          <a:srcRect b="0" l="0" r="0" t="0"/>
          <a:stretch/>
        </p:blipFill>
        <p:spPr>
          <a:xfrm flipH="1">
            <a:off x="13482428" y="5443227"/>
            <a:ext cx="2576973" cy="4662996"/>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500"/>
                                        <p:tgtEl>
                                          <p:spTgt spid="2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500"/>
                                        <p:tgtEl>
                                          <p:spTgt spid="24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500"/>
                                        <p:tgtEl>
                                          <p:spTgt spid="2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60" name="Shape 260"/>
        <p:cNvGrpSpPr/>
        <p:nvPr/>
      </p:nvGrpSpPr>
      <p:grpSpPr>
        <a:xfrm>
          <a:off x="0" y="0"/>
          <a:ext cx="0" cy="0"/>
          <a:chOff x="0" y="0"/>
          <a:chExt cx="0" cy="0"/>
        </a:xfrm>
      </p:grpSpPr>
      <p:pic>
        <p:nvPicPr>
          <p:cNvPr id="261" name="Google Shape;261;p13"/>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62" name="Google Shape;262;p13"/>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63" name="Google Shape;263;p13"/>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64" name="Google Shape;264;p13"/>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65" name="Google Shape;265;p13"/>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66" name="Google Shape;266;p13"/>
          <p:cNvSpPr txBox="1"/>
          <p:nvPr/>
        </p:nvSpPr>
        <p:spPr>
          <a:xfrm>
            <a:off x="1979892" y="2713186"/>
            <a:ext cx="14096679" cy="1685270"/>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Em thường làm gì để giữ gìn vệ sinh xung quanh nhà của mình? </a:t>
            </a:r>
            <a:endParaRPr/>
          </a:p>
          <a:p>
            <a:pPr indent="-571500" lvl="0" marL="571500" marR="0" rtl="0" algn="just">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Đánh dấu vào bảng, tần xuất việc em đã làm để giữ gì vệ sinh.</a:t>
            </a:r>
            <a:endParaRPr/>
          </a:p>
        </p:txBody>
      </p:sp>
      <p:sp>
        <p:nvSpPr>
          <p:cNvPr id="267" name="Google Shape;267;p13"/>
          <p:cNvSpPr txBox="1"/>
          <p:nvPr/>
        </p:nvSpPr>
        <p:spPr>
          <a:xfrm>
            <a:off x="6736147" y="517514"/>
            <a:ext cx="493609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latin typeface="Arial"/>
                <a:ea typeface="Arial"/>
                <a:cs typeface="Arial"/>
                <a:sym typeface="Arial"/>
              </a:rPr>
              <a:t>3. Luyện tập</a:t>
            </a:r>
            <a:endParaRPr/>
          </a:p>
        </p:txBody>
      </p:sp>
      <p:sp>
        <p:nvSpPr>
          <p:cNvPr id="268" name="Google Shape;268;p13"/>
          <p:cNvSpPr txBox="1"/>
          <p:nvPr/>
        </p:nvSpPr>
        <p:spPr>
          <a:xfrm>
            <a:off x="1979892" y="1677197"/>
            <a:ext cx="135956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FF0000"/>
                </a:solidFill>
                <a:latin typeface="Arial"/>
                <a:ea typeface="Arial"/>
                <a:cs typeface="Arial"/>
                <a:sym typeface="Arial"/>
              </a:rPr>
              <a:t>HĐ 2: Tự đánh giá việc giữ gìn vệ sinh xung quanh nhà ở</a:t>
            </a:r>
            <a:endParaRPr/>
          </a:p>
        </p:txBody>
      </p:sp>
      <p:pic>
        <p:nvPicPr>
          <p:cNvPr id="269" name="Google Shape;269;p13"/>
          <p:cNvPicPr preferRelativeResize="0"/>
          <p:nvPr/>
        </p:nvPicPr>
        <p:blipFill rotWithShape="1">
          <a:blip r:embed="rId8">
            <a:alphaModFix/>
          </a:blip>
          <a:srcRect b="0" l="18765" r="14160" t="19774"/>
          <a:stretch/>
        </p:blipFill>
        <p:spPr>
          <a:xfrm>
            <a:off x="3143723" y="4639440"/>
            <a:ext cx="11557382" cy="5597577"/>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500"/>
                                        <p:tgtEl>
                                          <p:spTgt spid="2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
                                        <p:tgtEl>
                                          <p:spTgt spid="2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500"/>
                                        <p:tgtEl>
                                          <p:spTgt spid="2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500"/>
                                        <p:tgtEl>
                                          <p:spTgt spid="26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73" name="Shape 273"/>
        <p:cNvGrpSpPr/>
        <p:nvPr/>
      </p:nvGrpSpPr>
      <p:grpSpPr>
        <a:xfrm>
          <a:off x="0" y="0"/>
          <a:ext cx="0" cy="0"/>
          <a:chOff x="0" y="0"/>
          <a:chExt cx="0" cy="0"/>
        </a:xfrm>
      </p:grpSpPr>
      <p:pic>
        <p:nvPicPr>
          <p:cNvPr id="274" name="Google Shape;274;p14"/>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75" name="Google Shape;275;p14"/>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76" name="Google Shape;276;p14"/>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77" name="Google Shape;277;p14"/>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78" name="Google Shape;278;p14"/>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pic>
        <p:nvPicPr>
          <p:cNvPr id="279" name="Google Shape;279;p14"/>
          <p:cNvPicPr preferRelativeResize="0"/>
          <p:nvPr/>
        </p:nvPicPr>
        <p:blipFill rotWithShape="1">
          <a:blip r:embed="rId8">
            <a:alphaModFix/>
          </a:blip>
          <a:srcRect b="0" l="14420" r="20486" t="0"/>
          <a:stretch/>
        </p:blipFill>
        <p:spPr>
          <a:xfrm>
            <a:off x="1267820" y="2172649"/>
            <a:ext cx="5195767" cy="7982012"/>
          </a:xfrm>
          <a:prstGeom prst="rect">
            <a:avLst/>
          </a:prstGeom>
          <a:noFill/>
          <a:ln>
            <a:noFill/>
          </a:ln>
        </p:spPr>
      </p:pic>
      <p:pic>
        <p:nvPicPr>
          <p:cNvPr id="280" name="Google Shape;280;p14"/>
          <p:cNvPicPr preferRelativeResize="0"/>
          <p:nvPr/>
        </p:nvPicPr>
        <p:blipFill rotWithShape="1">
          <a:blip r:embed="rId9">
            <a:alphaModFix/>
          </a:blip>
          <a:srcRect b="0" l="0" r="0" t="0"/>
          <a:stretch/>
        </p:blipFill>
        <p:spPr>
          <a:xfrm>
            <a:off x="5105400" y="-647700"/>
            <a:ext cx="11914780" cy="6096000"/>
          </a:xfrm>
          <a:prstGeom prst="rect">
            <a:avLst/>
          </a:prstGeom>
          <a:noFill/>
          <a:ln>
            <a:noFill/>
          </a:ln>
        </p:spPr>
      </p:pic>
      <p:sp>
        <p:nvSpPr>
          <p:cNvPr id="281" name="Google Shape;281;p14"/>
          <p:cNvSpPr txBox="1"/>
          <p:nvPr/>
        </p:nvSpPr>
        <p:spPr>
          <a:xfrm>
            <a:off x="5887785" y="1764463"/>
            <a:ext cx="10350010" cy="204145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500">
                <a:solidFill>
                  <a:schemeClr val="dk1"/>
                </a:solidFill>
                <a:latin typeface="Arial"/>
                <a:ea typeface="Arial"/>
                <a:cs typeface="Arial"/>
                <a:sym typeface="Arial"/>
              </a:rPr>
              <a:t>“Em cần thay đổi gì để thực hiện việc giữ vệ sinh xung quanh nhà ở?”</a:t>
            </a:r>
            <a:endParaRPr/>
          </a:p>
        </p:txBody>
      </p:sp>
      <p:pic>
        <p:nvPicPr>
          <p:cNvPr id="282" name="Google Shape;282;p14"/>
          <p:cNvPicPr preferRelativeResize="0"/>
          <p:nvPr/>
        </p:nvPicPr>
        <p:blipFill rotWithShape="1">
          <a:blip r:embed="rId10">
            <a:alphaModFix/>
          </a:blip>
          <a:srcRect b="0" l="0" r="0" t="0"/>
          <a:stretch/>
        </p:blipFill>
        <p:spPr>
          <a:xfrm>
            <a:off x="12624378" y="5521234"/>
            <a:ext cx="3447522" cy="4594042"/>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500"/>
                                        <p:tgtEl>
                                          <p:spTgt spid="2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500"/>
                                        <p:tgtEl>
                                          <p:spTgt spid="2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500"/>
                                        <p:tgtEl>
                                          <p:spTgt spid="2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500"/>
                                        <p:tgtEl>
                                          <p:spTgt spid="2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86" name="Shape 286"/>
        <p:cNvGrpSpPr/>
        <p:nvPr/>
      </p:nvGrpSpPr>
      <p:grpSpPr>
        <a:xfrm>
          <a:off x="0" y="0"/>
          <a:ext cx="0" cy="0"/>
          <a:chOff x="0" y="0"/>
          <a:chExt cx="0" cy="0"/>
        </a:xfrm>
      </p:grpSpPr>
      <p:pic>
        <p:nvPicPr>
          <p:cNvPr id="287" name="Google Shape;287;p15"/>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88" name="Google Shape;288;p15"/>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89" name="Google Shape;289;p15"/>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90" name="Google Shape;290;p15"/>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91" name="Google Shape;291;p15"/>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92" name="Google Shape;292;p15"/>
          <p:cNvSpPr txBox="1"/>
          <p:nvPr/>
        </p:nvSpPr>
        <p:spPr>
          <a:xfrm>
            <a:off x="3974761" y="1184997"/>
            <a:ext cx="10350010" cy="120507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5500">
                <a:solidFill>
                  <a:schemeClr val="dk1"/>
                </a:solidFill>
                <a:latin typeface="Arial"/>
                <a:ea typeface="Arial"/>
                <a:cs typeface="Arial"/>
                <a:sym typeface="Arial"/>
              </a:rPr>
              <a:t>Đọc nội dung của con ong</a:t>
            </a:r>
            <a:endParaRPr b="1" sz="5500">
              <a:solidFill>
                <a:schemeClr val="dk1"/>
              </a:solidFill>
              <a:latin typeface="Arial"/>
              <a:ea typeface="Arial"/>
              <a:cs typeface="Arial"/>
              <a:sym typeface="Arial"/>
            </a:endParaRPr>
          </a:p>
        </p:txBody>
      </p:sp>
      <p:pic>
        <p:nvPicPr>
          <p:cNvPr id="293" name="Google Shape;293;p15"/>
          <p:cNvPicPr preferRelativeResize="0"/>
          <p:nvPr/>
        </p:nvPicPr>
        <p:blipFill rotWithShape="1">
          <a:blip r:embed="rId8">
            <a:alphaModFix/>
          </a:blip>
          <a:srcRect b="0" l="10893" r="7422" t="0"/>
          <a:stretch/>
        </p:blipFill>
        <p:spPr>
          <a:xfrm>
            <a:off x="326198" y="2551213"/>
            <a:ext cx="17635603" cy="4110554"/>
          </a:xfrm>
          <a:prstGeom prst="rect">
            <a:avLst/>
          </a:prstGeom>
          <a:noFill/>
          <a:ln>
            <a:noFill/>
          </a:ln>
        </p:spPr>
      </p:pic>
      <p:pic>
        <p:nvPicPr>
          <p:cNvPr id="294" name="Google Shape;294;p15"/>
          <p:cNvPicPr preferRelativeResize="0"/>
          <p:nvPr/>
        </p:nvPicPr>
        <p:blipFill rotWithShape="1">
          <a:blip r:embed="rId9">
            <a:alphaModFix/>
          </a:blip>
          <a:srcRect b="0" l="0" r="0" t="0"/>
          <a:stretch/>
        </p:blipFill>
        <p:spPr>
          <a:xfrm>
            <a:off x="4953000" y="6533142"/>
            <a:ext cx="6944390" cy="3627966"/>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500"/>
                                        <p:tgtEl>
                                          <p:spTgt spid="2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500"/>
                                        <p:tgtEl>
                                          <p:spTgt spid="2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500"/>
                                        <p:tgtEl>
                                          <p:spTgt spid="2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500"/>
                                        <p:tgtEl>
                                          <p:spTgt spid="2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500"/>
                                        <p:tgtEl>
                                          <p:spTgt spid="2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7A2"/>
        </a:solidFill>
      </p:bgPr>
    </p:bg>
    <p:spTree>
      <p:nvGrpSpPr>
        <p:cNvPr id="298" name="Shape 298"/>
        <p:cNvGrpSpPr/>
        <p:nvPr/>
      </p:nvGrpSpPr>
      <p:grpSpPr>
        <a:xfrm>
          <a:off x="0" y="0"/>
          <a:ext cx="0" cy="0"/>
          <a:chOff x="0" y="0"/>
          <a:chExt cx="0" cy="0"/>
        </a:xfrm>
      </p:grpSpPr>
      <p:pic>
        <p:nvPicPr>
          <p:cNvPr id="299" name="Google Shape;299;p16"/>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sp>
        <p:nvSpPr>
          <p:cNvPr id="300" name="Google Shape;300;p16"/>
          <p:cNvSpPr/>
          <p:nvPr/>
        </p:nvSpPr>
        <p:spPr>
          <a:xfrm>
            <a:off x="-106361" y="9345956"/>
            <a:ext cx="18954468" cy="6323211"/>
          </a:xfrm>
          <a:custGeom>
            <a:rect b="b" l="l" r="r" t="t"/>
            <a:pathLst>
              <a:path extrusionOk="0" h="2118360" w="635000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89F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p:nvPr/>
        </p:nvSpPr>
        <p:spPr>
          <a:xfrm>
            <a:off x="10668001" y="2885510"/>
            <a:ext cx="4726011" cy="4985087"/>
          </a:xfrm>
          <a:custGeom>
            <a:rect b="b" l="l" r="r" t="t"/>
            <a:pathLst>
              <a:path extrusionOk="0" h="715449" w="3314565">
                <a:moveTo>
                  <a:pt x="3190105" y="715449"/>
                </a:moveTo>
                <a:lnTo>
                  <a:pt x="124460" y="715449"/>
                </a:lnTo>
                <a:cubicBezTo>
                  <a:pt x="55880" y="715449"/>
                  <a:pt x="0" y="659569"/>
                  <a:pt x="0" y="590989"/>
                </a:cubicBezTo>
                <a:lnTo>
                  <a:pt x="0" y="124460"/>
                </a:lnTo>
                <a:cubicBezTo>
                  <a:pt x="0" y="55880"/>
                  <a:pt x="55880" y="0"/>
                  <a:pt x="124460" y="0"/>
                </a:cubicBezTo>
                <a:lnTo>
                  <a:pt x="3190105" y="0"/>
                </a:lnTo>
                <a:cubicBezTo>
                  <a:pt x="3258685" y="0"/>
                  <a:pt x="3314565" y="55880"/>
                  <a:pt x="3314565" y="124460"/>
                </a:cubicBezTo>
                <a:lnTo>
                  <a:pt x="3314565" y="590989"/>
                </a:lnTo>
                <a:cubicBezTo>
                  <a:pt x="3314565" y="659569"/>
                  <a:pt x="3258685" y="715449"/>
                  <a:pt x="3190105" y="715449"/>
                </a:cubicBezTo>
                <a:close/>
              </a:path>
            </a:pathLst>
          </a:custGeom>
          <a:solidFill>
            <a:srgbClr val="DDD9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p:nvPr/>
        </p:nvSpPr>
        <p:spPr>
          <a:xfrm>
            <a:off x="2610479" y="2885508"/>
            <a:ext cx="4726010" cy="4985087"/>
          </a:xfrm>
          <a:custGeom>
            <a:rect b="b" l="l" r="r" t="t"/>
            <a:pathLst>
              <a:path extrusionOk="0" h="715449" w="3314565">
                <a:moveTo>
                  <a:pt x="3190105" y="715449"/>
                </a:moveTo>
                <a:lnTo>
                  <a:pt x="124460" y="715449"/>
                </a:lnTo>
                <a:cubicBezTo>
                  <a:pt x="55880" y="715449"/>
                  <a:pt x="0" y="659569"/>
                  <a:pt x="0" y="590989"/>
                </a:cubicBezTo>
                <a:lnTo>
                  <a:pt x="0" y="124460"/>
                </a:lnTo>
                <a:cubicBezTo>
                  <a:pt x="0" y="55880"/>
                  <a:pt x="55880" y="0"/>
                  <a:pt x="124460" y="0"/>
                </a:cubicBezTo>
                <a:lnTo>
                  <a:pt x="3190105" y="0"/>
                </a:lnTo>
                <a:cubicBezTo>
                  <a:pt x="3258685" y="0"/>
                  <a:pt x="3314565" y="55880"/>
                  <a:pt x="3314565" y="124460"/>
                </a:cubicBezTo>
                <a:lnTo>
                  <a:pt x="3314565" y="590989"/>
                </a:lnTo>
                <a:cubicBezTo>
                  <a:pt x="3314565" y="659569"/>
                  <a:pt x="3258685" y="715449"/>
                  <a:pt x="3190105" y="715449"/>
                </a:cubicBezTo>
                <a:close/>
              </a:path>
            </a:pathLst>
          </a:custGeom>
          <a:solidFill>
            <a:srgbClr val="ADDF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
          <p:cNvSpPr txBox="1"/>
          <p:nvPr/>
        </p:nvSpPr>
        <p:spPr>
          <a:xfrm>
            <a:off x="5615741" y="531214"/>
            <a:ext cx="8159811" cy="1185389"/>
          </a:xfrm>
          <a:prstGeom prst="rect">
            <a:avLst/>
          </a:prstGeom>
          <a:noFill/>
          <a:ln>
            <a:noFill/>
          </a:ln>
        </p:spPr>
        <p:txBody>
          <a:bodyPr anchorCtr="0" anchor="t" bIns="0" lIns="0" spcFirstLastPara="1" rIns="0" wrap="square" tIns="0">
            <a:spAutoFit/>
          </a:bodyPr>
          <a:lstStyle/>
          <a:p>
            <a:pPr indent="0" lvl="0" marL="0" marR="0" rtl="0" algn="ctr">
              <a:lnSpc>
                <a:spcPct val="146400"/>
              </a:lnSpc>
              <a:spcBef>
                <a:spcPts val="0"/>
              </a:spcBef>
              <a:spcAft>
                <a:spcPts val="0"/>
              </a:spcAft>
              <a:buNone/>
            </a:pPr>
            <a:r>
              <a:rPr b="1" lang="en-US" sz="7000">
                <a:solidFill>
                  <a:srgbClr val="231F20"/>
                </a:solidFill>
                <a:latin typeface="Arial"/>
                <a:ea typeface="Arial"/>
                <a:cs typeface="Arial"/>
                <a:sym typeface="Arial"/>
              </a:rPr>
              <a:t>Hướng dẫn về nhà</a:t>
            </a:r>
            <a:endParaRPr/>
          </a:p>
        </p:txBody>
      </p:sp>
      <p:pic>
        <p:nvPicPr>
          <p:cNvPr id="304" name="Google Shape;304;p16"/>
          <p:cNvPicPr preferRelativeResize="0"/>
          <p:nvPr/>
        </p:nvPicPr>
        <p:blipFill rotWithShape="1">
          <a:blip r:embed="rId4">
            <a:alphaModFix/>
          </a:blip>
          <a:srcRect b="0" l="0" r="0" t="0"/>
          <a:stretch/>
        </p:blipFill>
        <p:spPr>
          <a:xfrm rot="7942755">
            <a:off x="15606969" y="-2273564"/>
            <a:ext cx="4102864" cy="4353171"/>
          </a:xfrm>
          <a:prstGeom prst="rect">
            <a:avLst/>
          </a:prstGeom>
          <a:noFill/>
          <a:ln>
            <a:noFill/>
          </a:ln>
        </p:spPr>
      </p:pic>
      <p:pic>
        <p:nvPicPr>
          <p:cNvPr id="305" name="Google Shape;305;p16"/>
          <p:cNvPicPr preferRelativeResize="0"/>
          <p:nvPr/>
        </p:nvPicPr>
        <p:blipFill rotWithShape="1">
          <a:blip r:embed="rId5">
            <a:alphaModFix/>
          </a:blip>
          <a:srcRect b="0" l="0" r="0" t="0"/>
          <a:stretch/>
        </p:blipFill>
        <p:spPr>
          <a:xfrm>
            <a:off x="16583488" y="273063"/>
            <a:ext cx="1704512" cy="1742531"/>
          </a:xfrm>
          <a:prstGeom prst="rect">
            <a:avLst/>
          </a:prstGeom>
          <a:noFill/>
          <a:ln>
            <a:noFill/>
          </a:ln>
        </p:spPr>
      </p:pic>
      <p:pic>
        <p:nvPicPr>
          <p:cNvPr id="306" name="Google Shape;306;p16"/>
          <p:cNvPicPr preferRelativeResize="0"/>
          <p:nvPr/>
        </p:nvPicPr>
        <p:blipFill rotWithShape="1">
          <a:blip r:embed="rId6">
            <a:alphaModFix/>
          </a:blip>
          <a:srcRect b="0" l="0" r="0" t="0"/>
          <a:stretch/>
        </p:blipFill>
        <p:spPr>
          <a:xfrm>
            <a:off x="-1007598" y="1144328"/>
            <a:ext cx="2811838" cy="920238"/>
          </a:xfrm>
          <a:prstGeom prst="rect">
            <a:avLst/>
          </a:prstGeom>
          <a:noFill/>
          <a:ln>
            <a:noFill/>
          </a:ln>
        </p:spPr>
      </p:pic>
      <p:pic>
        <p:nvPicPr>
          <p:cNvPr id="307" name="Google Shape;307;p16"/>
          <p:cNvPicPr preferRelativeResize="0"/>
          <p:nvPr/>
        </p:nvPicPr>
        <p:blipFill rotWithShape="1">
          <a:blip r:embed="rId7">
            <a:alphaModFix/>
          </a:blip>
          <a:srcRect b="0" l="0" r="0" t="0"/>
          <a:stretch/>
        </p:blipFill>
        <p:spPr>
          <a:xfrm>
            <a:off x="-1099519" y="6646406"/>
            <a:ext cx="2199038" cy="2199038"/>
          </a:xfrm>
          <a:prstGeom prst="rect">
            <a:avLst/>
          </a:prstGeom>
          <a:noFill/>
          <a:ln>
            <a:noFill/>
          </a:ln>
        </p:spPr>
      </p:pic>
      <p:pic>
        <p:nvPicPr>
          <p:cNvPr id="308" name="Google Shape;308;p16"/>
          <p:cNvPicPr preferRelativeResize="0"/>
          <p:nvPr/>
        </p:nvPicPr>
        <p:blipFill rotWithShape="1">
          <a:blip r:embed="rId8">
            <a:alphaModFix/>
          </a:blip>
          <a:srcRect b="0" l="0" r="0" t="0"/>
          <a:stretch/>
        </p:blipFill>
        <p:spPr>
          <a:xfrm>
            <a:off x="17034183" y="8180023"/>
            <a:ext cx="2083909" cy="1839050"/>
          </a:xfrm>
          <a:prstGeom prst="rect">
            <a:avLst/>
          </a:prstGeom>
          <a:noFill/>
          <a:ln>
            <a:noFill/>
          </a:ln>
        </p:spPr>
      </p:pic>
      <p:sp>
        <p:nvSpPr>
          <p:cNvPr id="309" name="Google Shape;309;p16"/>
          <p:cNvSpPr txBox="1"/>
          <p:nvPr/>
        </p:nvSpPr>
        <p:spPr>
          <a:xfrm>
            <a:off x="2829477" y="4809921"/>
            <a:ext cx="4288013" cy="225805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5000">
                <a:solidFill>
                  <a:schemeClr val="dk1"/>
                </a:solidFill>
                <a:latin typeface="Arial"/>
                <a:ea typeface="Arial"/>
                <a:cs typeface="Arial"/>
                <a:sym typeface="Arial"/>
              </a:rPr>
              <a:t>Ôn tập lại nội dung bài học</a:t>
            </a:r>
            <a:endParaRPr/>
          </a:p>
        </p:txBody>
      </p:sp>
      <p:sp>
        <p:nvSpPr>
          <p:cNvPr id="310" name="Google Shape;310;p16"/>
          <p:cNvSpPr txBox="1"/>
          <p:nvPr/>
        </p:nvSpPr>
        <p:spPr>
          <a:xfrm>
            <a:off x="10574223" y="4750396"/>
            <a:ext cx="4845765" cy="225805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5000">
                <a:solidFill>
                  <a:schemeClr val="dk1"/>
                </a:solidFill>
                <a:latin typeface="Arial"/>
                <a:ea typeface="Arial"/>
                <a:cs typeface="Arial"/>
                <a:sym typeface="Arial"/>
              </a:rPr>
              <a:t>Chuẩn bị trước bài ôn tập</a:t>
            </a:r>
            <a:endParaRPr sz="5000">
              <a:solidFill>
                <a:srgbClr val="FF0000"/>
              </a:solidFill>
              <a:latin typeface="Arial"/>
              <a:ea typeface="Arial"/>
              <a:cs typeface="Arial"/>
              <a:sym typeface="Arial"/>
            </a:endParaRPr>
          </a:p>
        </p:txBody>
      </p:sp>
      <p:pic>
        <p:nvPicPr>
          <p:cNvPr id="311" name="Google Shape;311;p16"/>
          <p:cNvPicPr preferRelativeResize="0"/>
          <p:nvPr/>
        </p:nvPicPr>
        <p:blipFill rotWithShape="1">
          <a:blip r:embed="rId9">
            <a:alphaModFix/>
          </a:blip>
          <a:srcRect b="0" l="0" r="0" t="0"/>
          <a:stretch/>
        </p:blipFill>
        <p:spPr>
          <a:xfrm>
            <a:off x="4363884" y="3123005"/>
            <a:ext cx="1219200" cy="1219200"/>
          </a:xfrm>
          <a:prstGeom prst="rect">
            <a:avLst/>
          </a:prstGeom>
          <a:noFill/>
          <a:ln>
            <a:noFill/>
          </a:ln>
        </p:spPr>
      </p:pic>
      <p:pic>
        <p:nvPicPr>
          <p:cNvPr id="312" name="Google Shape;312;p16"/>
          <p:cNvPicPr preferRelativeResize="0"/>
          <p:nvPr/>
        </p:nvPicPr>
        <p:blipFill rotWithShape="1">
          <a:blip r:embed="rId10">
            <a:alphaModFix/>
          </a:blip>
          <a:srcRect b="0" l="0" r="0" t="0"/>
          <a:stretch/>
        </p:blipFill>
        <p:spPr>
          <a:xfrm>
            <a:off x="12315936" y="3123005"/>
            <a:ext cx="1219200" cy="1219200"/>
          </a:xfrm>
          <a:prstGeom prst="rect">
            <a:avLst/>
          </a:prstGeom>
          <a:noFill/>
          <a:ln>
            <a:noFill/>
          </a:ln>
        </p:spPr>
      </p:pic>
      <p:pic>
        <p:nvPicPr>
          <p:cNvPr id="313" name="Google Shape;313;p16"/>
          <p:cNvPicPr preferRelativeResize="0"/>
          <p:nvPr/>
        </p:nvPicPr>
        <p:blipFill rotWithShape="1">
          <a:blip r:embed="rId11">
            <a:alphaModFix/>
          </a:blip>
          <a:srcRect b="0" l="0" r="0" t="0"/>
          <a:stretch/>
        </p:blipFill>
        <p:spPr>
          <a:xfrm>
            <a:off x="6910692" y="6732593"/>
            <a:ext cx="3952095" cy="3858682"/>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500"/>
                                        <p:tgtEl>
                                          <p:spTgt spid="3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500"/>
                                        <p:tgtEl>
                                          <p:spTgt spid="3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500"/>
                                        <p:tgtEl>
                                          <p:spTgt spid="3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317" name="Shape 317"/>
        <p:cNvGrpSpPr/>
        <p:nvPr/>
      </p:nvGrpSpPr>
      <p:grpSpPr>
        <a:xfrm>
          <a:off x="0" y="0"/>
          <a:ext cx="0" cy="0"/>
          <a:chOff x="0" y="0"/>
          <a:chExt cx="0" cy="0"/>
        </a:xfrm>
      </p:grpSpPr>
      <p:pic>
        <p:nvPicPr>
          <p:cNvPr id="318" name="Google Shape;318;p17"/>
          <p:cNvPicPr preferRelativeResize="0"/>
          <p:nvPr/>
        </p:nvPicPr>
        <p:blipFill rotWithShape="1">
          <a:blip r:embed="rId3">
            <a:alphaModFix amt="24000"/>
          </a:blip>
          <a:srcRect b="0" l="0" r="0" t="0"/>
          <a:stretch/>
        </p:blipFill>
        <p:spPr>
          <a:xfrm>
            <a:off x="-106361" y="-558243"/>
            <a:ext cx="18394361" cy="19061514"/>
          </a:xfrm>
          <a:prstGeom prst="rect">
            <a:avLst/>
          </a:prstGeom>
          <a:noFill/>
          <a:ln>
            <a:noFill/>
          </a:ln>
        </p:spPr>
      </p:pic>
      <p:sp>
        <p:nvSpPr>
          <p:cNvPr id="319" name="Google Shape;319;p17"/>
          <p:cNvSpPr/>
          <p:nvPr/>
        </p:nvSpPr>
        <p:spPr>
          <a:xfrm>
            <a:off x="3957894" y="3056255"/>
            <a:ext cx="13039369" cy="4688409"/>
          </a:xfrm>
          <a:custGeom>
            <a:rect b="b" l="l" r="r" t="t"/>
            <a:pathLst>
              <a:path extrusionOk="0" h="1191905" w="11503330">
                <a:moveTo>
                  <a:pt x="10564431" y="1180718"/>
                </a:moveTo>
                <a:cubicBezTo>
                  <a:pt x="10564431" y="1180718"/>
                  <a:pt x="10144678" y="1191905"/>
                  <a:pt x="9682094" y="1189284"/>
                </a:cubicBezTo>
                <a:cubicBezTo>
                  <a:pt x="3755729" y="1187121"/>
                  <a:pt x="1057073" y="1179297"/>
                  <a:pt x="1057073" y="1179297"/>
                </a:cubicBezTo>
                <a:cubicBezTo>
                  <a:pt x="812931" y="1170463"/>
                  <a:pt x="565145" y="1153481"/>
                  <a:pt x="398404" y="1095304"/>
                </a:cubicBezTo>
                <a:cubicBezTo>
                  <a:pt x="120505" y="998342"/>
                  <a:pt x="0" y="820814"/>
                  <a:pt x="0" y="590657"/>
                </a:cubicBezTo>
                <a:lnTo>
                  <a:pt x="0" y="590655"/>
                </a:lnTo>
                <a:cubicBezTo>
                  <a:pt x="8536" y="440430"/>
                  <a:pt x="34263" y="311302"/>
                  <a:pt x="140291" y="225758"/>
                </a:cubicBezTo>
                <a:cubicBezTo>
                  <a:pt x="342602" y="62530"/>
                  <a:pt x="736658" y="7673"/>
                  <a:pt x="1155311" y="7673"/>
                </a:cubicBezTo>
                <a:cubicBezTo>
                  <a:pt x="1155311" y="7673"/>
                  <a:pt x="1551711" y="15681"/>
                  <a:pt x="7873021" y="7673"/>
                </a:cubicBezTo>
                <a:cubicBezTo>
                  <a:pt x="9925752" y="0"/>
                  <a:pt x="10389679" y="7673"/>
                  <a:pt x="10389679" y="7673"/>
                </a:cubicBezTo>
                <a:cubicBezTo>
                  <a:pt x="10757987" y="15152"/>
                  <a:pt x="11121299" y="84484"/>
                  <a:pt x="11319039" y="207066"/>
                </a:cubicBezTo>
                <a:cubicBezTo>
                  <a:pt x="11470056" y="300683"/>
                  <a:pt x="11503330" y="425358"/>
                  <a:pt x="11494190" y="590657"/>
                </a:cubicBezTo>
                <a:lnTo>
                  <a:pt x="11494190" y="590658"/>
                </a:lnTo>
                <a:cubicBezTo>
                  <a:pt x="11494191" y="938779"/>
                  <a:pt x="11211194" y="1152877"/>
                  <a:pt x="10564431" y="1180718"/>
                </a:cubicBezTo>
                <a:close/>
              </a:path>
            </a:pathLst>
          </a:custGeom>
          <a:solidFill>
            <a:srgbClr val="FABC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txBox="1"/>
          <p:nvPr/>
        </p:nvSpPr>
        <p:spPr>
          <a:xfrm>
            <a:off x="3560913" y="3446448"/>
            <a:ext cx="13833329" cy="368177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8500">
                <a:solidFill>
                  <a:srgbClr val="231F20"/>
                </a:solidFill>
                <a:latin typeface="Arial"/>
                <a:ea typeface="Arial"/>
                <a:cs typeface="Arial"/>
                <a:sym typeface="Arial"/>
              </a:rPr>
              <a:t>HẸN GẶP LẠI CÁC EM </a:t>
            </a:r>
            <a:endParaRPr/>
          </a:p>
          <a:p>
            <a:pPr indent="0" lvl="0" marL="0" marR="0" rtl="0" algn="ctr">
              <a:lnSpc>
                <a:spcPct val="150000"/>
              </a:lnSpc>
              <a:spcBef>
                <a:spcPts val="0"/>
              </a:spcBef>
              <a:spcAft>
                <a:spcPts val="0"/>
              </a:spcAft>
              <a:buNone/>
            </a:pPr>
            <a:r>
              <a:rPr lang="en-US" sz="8500">
                <a:solidFill>
                  <a:srgbClr val="231F20"/>
                </a:solidFill>
                <a:latin typeface="Arial"/>
                <a:ea typeface="Arial"/>
                <a:cs typeface="Arial"/>
                <a:sym typeface="Arial"/>
              </a:rPr>
              <a:t>VÀO TIẾT HỌC KẾ TIẾP!</a:t>
            </a:r>
            <a:endParaRPr/>
          </a:p>
        </p:txBody>
      </p:sp>
      <p:pic>
        <p:nvPicPr>
          <p:cNvPr id="321" name="Google Shape;321;p17"/>
          <p:cNvPicPr preferRelativeResize="0"/>
          <p:nvPr/>
        </p:nvPicPr>
        <p:blipFill rotWithShape="1">
          <a:blip r:embed="rId4">
            <a:alphaModFix/>
          </a:blip>
          <a:srcRect b="0" l="0" r="0" t="0"/>
          <a:stretch/>
        </p:blipFill>
        <p:spPr>
          <a:xfrm>
            <a:off x="691490" y="4047503"/>
            <a:ext cx="3212063" cy="3352248"/>
          </a:xfrm>
          <a:prstGeom prst="rect">
            <a:avLst/>
          </a:prstGeom>
          <a:noFill/>
          <a:ln>
            <a:noFill/>
          </a:ln>
        </p:spPr>
      </p:pic>
      <p:pic>
        <p:nvPicPr>
          <p:cNvPr id="322" name="Google Shape;322;p17"/>
          <p:cNvPicPr preferRelativeResize="0"/>
          <p:nvPr/>
        </p:nvPicPr>
        <p:blipFill rotWithShape="1">
          <a:blip r:embed="rId5">
            <a:alphaModFix/>
          </a:blip>
          <a:srcRect b="0" l="0" r="0" t="0"/>
          <a:stretch/>
        </p:blipFill>
        <p:spPr>
          <a:xfrm>
            <a:off x="15575501" y="8535185"/>
            <a:ext cx="2274938" cy="2274938"/>
          </a:xfrm>
          <a:prstGeom prst="rect">
            <a:avLst/>
          </a:prstGeom>
          <a:noFill/>
          <a:ln>
            <a:noFill/>
          </a:ln>
        </p:spPr>
      </p:pic>
      <p:pic>
        <p:nvPicPr>
          <p:cNvPr id="323" name="Google Shape;323;p17"/>
          <p:cNvPicPr preferRelativeResize="0"/>
          <p:nvPr/>
        </p:nvPicPr>
        <p:blipFill rotWithShape="1">
          <a:blip r:embed="rId6">
            <a:alphaModFix/>
          </a:blip>
          <a:srcRect b="0" l="0" r="0" t="0"/>
          <a:stretch/>
        </p:blipFill>
        <p:spPr>
          <a:xfrm rot="-6180914">
            <a:off x="1042495" y="-149318"/>
            <a:ext cx="997208" cy="2932964"/>
          </a:xfrm>
          <a:prstGeom prst="rect">
            <a:avLst/>
          </a:prstGeom>
          <a:noFill/>
          <a:ln>
            <a:noFill/>
          </a:ln>
        </p:spPr>
      </p:pic>
      <p:pic>
        <p:nvPicPr>
          <p:cNvPr id="324" name="Google Shape;324;p17"/>
          <p:cNvPicPr preferRelativeResize="0"/>
          <p:nvPr/>
        </p:nvPicPr>
        <p:blipFill rotWithShape="1">
          <a:blip r:embed="rId7">
            <a:alphaModFix/>
          </a:blip>
          <a:srcRect b="0" l="0" r="0" t="0"/>
          <a:stretch/>
        </p:blipFill>
        <p:spPr>
          <a:xfrm>
            <a:off x="-801684" y="7515769"/>
            <a:ext cx="2342783" cy="2395038"/>
          </a:xfrm>
          <a:prstGeom prst="rect">
            <a:avLst/>
          </a:prstGeom>
          <a:noFill/>
          <a:ln>
            <a:noFill/>
          </a:ln>
        </p:spPr>
      </p:pic>
      <p:pic>
        <p:nvPicPr>
          <p:cNvPr id="325" name="Google Shape;325;p17"/>
          <p:cNvPicPr preferRelativeResize="0"/>
          <p:nvPr/>
        </p:nvPicPr>
        <p:blipFill rotWithShape="1">
          <a:blip r:embed="rId8">
            <a:alphaModFix/>
          </a:blip>
          <a:srcRect b="0" l="0" r="0" t="0"/>
          <a:stretch/>
        </p:blipFill>
        <p:spPr>
          <a:xfrm rot="-444675">
            <a:off x="15457001" y="1117385"/>
            <a:ext cx="3604597" cy="2031682"/>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2" presetSubtype="4">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500"/>
                                        <p:tgtEl>
                                          <p:spTgt spid="3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50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97" name="Shape 97"/>
        <p:cNvGrpSpPr/>
        <p:nvPr/>
      </p:nvGrpSpPr>
      <p:grpSpPr>
        <a:xfrm>
          <a:off x="0" y="0"/>
          <a:ext cx="0" cy="0"/>
          <a:chOff x="0" y="0"/>
          <a:chExt cx="0" cy="0"/>
        </a:xfrm>
      </p:grpSpPr>
      <p:pic>
        <p:nvPicPr>
          <p:cNvPr id="98" name="Google Shape;98;p2"/>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99" name="Google Shape;99;p2"/>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100" name="Google Shape;100;p2"/>
          <p:cNvPicPr preferRelativeResize="0"/>
          <p:nvPr/>
        </p:nvPicPr>
        <p:blipFill rotWithShape="1">
          <a:blip r:embed="rId5">
            <a:alphaModFix/>
          </a:blip>
          <a:srcRect b="0" l="0" r="0" t="0"/>
          <a:stretch/>
        </p:blipFill>
        <p:spPr>
          <a:xfrm rot="-6180914">
            <a:off x="21947" y="-262712"/>
            <a:ext cx="997208" cy="2932964"/>
          </a:xfrm>
          <a:prstGeom prst="rect">
            <a:avLst/>
          </a:prstGeom>
          <a:noFill/>
          <a:ln>
            <a:noFill/>
          </a:ln>
        </p:spPr>
      </p:pic>
      <p:pic>
        <p:nvPicPr>
          <p:cNvPr id="101" name="Google Shape;101;p2"/>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102" name="Google Shape;102;p2"/>
          <p:cNvPicPr preferRelativeResize="0"/>
          <p:nvPr/>
        </p:nvPicPr>
        <p:blipFill rotWithShape="1">
          <a:blip r:embed="rId7">
            <a:alphaModFix/>
          </a:blip>
          <a:srcRect b="0" l="0" r="0" t="0"/>
          <a:stretch/>
        </p:blipFill>
        <p:spPr>
          <a:xfrm rot="-444675">
            <a:off x="15977541" y="858371"/>
            <a:ext cx="2598469" cy="1464592"/>
          </a:xfrm>
          <a:prstGeom prst="rect">
            <a:avLst/>
          </a:prstGeom>
          <a:noFill/>
          <a:ln>
            <a:noFill/>
          </a:ln>
        </p:spPr>
      </p:pic>
      <p:sp>
        <p:nvSpPr>
          <p:cNvPr id="103" name="Google Shape;103;p2"/>
          <p:cNvSpPr txBox="1"/>
          <p:nvPr/>
        </p:nvSpPr>
        <p:spPr>
          <a:xfrm>
            <a:off x="2743200" y="734410"/>
            <a:ext cx="4572000"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5500" u="none" cap="none" strike="noStrike">
                <a:solidFill>
                  <a:schemeClr val="dk1"/>
                </a:solidFill>
                <a:latin typeface="Arial"/>
                <a:ea typeface="Arial"/>
                <a:cs typeface="Arial"/>
                <a:sym typeface="Arial"/>
              </a:rPr>
              <a:t>KHỞI ĐỘNG </a:t>
            </a:r>
            <a:endParaRPr/>
          </a:p>
        </p:txBody>
      </p:sp>
      <p:pic>
        <p:nvPicPr>
          <p:cNvPr id="104" name="Google Shape;104;p2"/>
          <p:cNvPicPr preferRelativeResize="0"/>
          <p:nvPr/>
        </p:nvPicPr>
        <p:blipFill rotWithShape="1">
          <a:blip r:embed="rId8">
            <a:alphaModFix/>
          </a:blip>
          <a:srcRect b="0" l="0" r="0" t="0"/>
          <a:stretch/>
        </p:blipFill>
        <p:spPr>
          <a:xfrm flipH="1">
            <a:off x="1450137" y="2922600"/>
            <a:ext cx="6056378" cy="5604903"/>
          </a:xfrm>
          <a:prstGeom prst="rect">
            <a:avLst/>
          </a:prstGeom>
          <a:noFill/>
          <a:ln>
            <a:noFill/>
          </a:ln>
        </p:spPr>
      </p:pic>
      <p:pic>
        <p:nvPicPr>
          <p:cNvPr id="105" name="Google Shape;105;p2"/>
          <p:cNvPicPr preferRelativeResize="0"/>
          <p:nvPr/>
        </p:nvPicPr>
        <p:blipFill rotWithShape="1">
          <a:blip r:embed="rId9">
            <a:alphaModFix/>
          </a:blip>
          <a:srcRect b="0" l="0" r="0" t="0"/>
          <a:stretch/>
        </p:blipFill>
        <p:spPr>
          <a:xfrm>
            <a:off x="891047" y="5108145"/>
            <a:ext cx="3502135" cy="3419357"/>
          </a:xfrm>
          <a:prstGeom prst="rect">
            <a:avLst/>
          </a:prstGeom>
          <a:noFill/>
          <a:ln>
            <a:noFill/>
          </a:ln>
        </p:spPr>
      </p:pic>
      <p:pic>
        <p:nvPicPr>
          <p:cNvPr id="106" name="Google Shape;106;p2"/>
          <p:cNvPicPr preferRelativeResize="0"/>
          <p:nvPr/>
        </p:nvPicPr>
        <p:blipFill rotWithShape="1">
          <a:blip r:embed="rId10">
            <a:alphaModFix/>
          </a:blip>
          <a:srcRect b="0" l="0" r="0" t="0"/>
          <a:stretch/>
        </p:blipFill>
        <p:spPr>
          <a:xfrm>
            <a:off x="6453387" y="6385379"/>
            <a:ext cx="2683686" cy="2731487"/>
          </a:xfrm>
          <a:prstGeom prst="rect">
            <a:avLst/>
          </a:prstGeom>
          <a:noFill/>
          <a:ln>
            <a:noFill/>
          </a:ln>
        </p:spPr>
      </p:pic>
      <p:pic>
        <p:nvPicPr>
          <p:cNvPr id="107" name="Google Shape;107;p2"/>
          <p:cNvPicPr preferRelativeResize="0"/>
          <p:nvPr/>
        </p:nvPicPr>
        <p:blipFill rotWithShape="1">
          <a:blip r:embed="rId11">
            <a:alphaModFix/>
          </a:blip>
          <a:srcRect b="0" l="0" r="0" t="0"/>
          <a:stretch/>
        </p:blipFill>
        <p:spPr>
          <a:xfrm>
            <a:off x="7838442" y="2141862"/>
            <a:ext cx="10387024" cy="5260513"/>
          </a:xfrm>
          <a:prstGeom prst="rect">
            <a:avLst/>
          </a:prstGeom>
          <a:noFill/>
          <a:ln>
            <a:noFill/>
          </a:ln>
        </p:spPr>
      </p:pic>
      <p:sp>
        <p:nvSpPr>
          <p:cNvPr id="108" name="Google Shape;108;p2"/>
          <p:cNvSpPr txBox="1"/>
          <p:nvPr/>
        </p:nvSpPr>
        <p:spPr>
          <a:xfrm>
            <a:off x="9875415" y="3683595"/>
            <a:ext cx="6026727" cy="308020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4500">
                <a:solidFill>
                  <a:schemeClr val="dk1"/>
                </a:solidFill>
                <a:latin typeface="Arial"/>
                <a:ea typeface="Arial"/>
                <a:cs typeface="Arial"/>
                <a:sym typeface="Arial"/>
              </a:rPr>
              <a:t>Xung quanh nhà của em có sạch sẽ không? Vì sao?</a:t>
            </a:r>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500"/>
                                        <p:tgtEl>
                                          <p:spTgt spid="1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500"/>
                                        <p:tgtEl>
                                          <p:spTgt spid="1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p:tgtEl>
                                          <p:spTgt spid="1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500"/>
                                        <p:tgtEl>
                                          <p:spTgt spid="10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7A2"/>
        </a:solidFill>
      </p:bgPr>
    </p:bg>
    <p:spTree>
      <p:nvGrpSpPr>
        <p:cNvPr id="112" name="Shape 112"/>
        <p:cNvGrpSpPr/>
        <p:nvPr/>
      </p:nvGrpSpPr>
      <p:grpSpPr>
        <a:xfrm>
          <a:off x="0" y="0"/>
          <a:ext cx="0" cy="0"/>
          <a:chOff x="0" y="0"/>
          <a:chExt cx="0" cy="0"/>
        </a:xfrm>
      </p:grpSpPr>
      <p:pic>
        <p:nvPicPr>
          <p:cNvPr id="113" name="Google Shape;113;p3"/>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grpSp>
        <p:nvGrpSpPr>
          <p:cNvPr id="114" name="Google Shape;114;p3"/>
          <p:cNvGrpSpPr/>
          <p:nvPr/>
        </p:nvGrpSpPr>
        <p:grpSpPr>
          <a:xfrm>
            <a:off x="162890" y="1816188"/>
            <a:ext cx="13137902" cy="4657935"/>
            <a:chOff x="1" y="1"/>
            <a:chExt cx="14863162" cy="2564975"/>
          </a:xfrm>
        </p:grpSpPr>
        <p:pic>
          <p:nvPicPr>
            <p:cNvPr id="115" name="Google Shape;115;p3"/>
            <p:cNvPicPr preferRelativeResize="0"/>
            <p:nvPr/>
          </p:nvPicPr>
          <p:blipFill rotWithShape="1">
            <a:blip r:embed="rId4">
              <a:alphaModFix/>
            </a:blip>
            <a:srcRect b="0" l="0" r="0" t="0"/>
            <a:stretch/>
          </p:blipFill>
          <p:spPr>
            <a:xfrm rot="130833">
              <a:off x="36932" y="207617"/>
              <a:ext cx="10954104" cy="2149743"/>
            </a:xfrm>
            <a:prstGeom prst="rect">
              <a:avLst/>
            </a:prstGeom>
            <a:noFill/>
            <a:ln>
              <a:noFill/>
            </a:ln>
          </p:spPr>
        </p:pic>
        <p:pic>
          <p:nvPicPr>
            <p:cNvPr id="116" name="Google Shape;116;p3"/>
            <p:cNvPicPr preferRelativeResize="0"/>
            <p:nvPr/>
          </p:nvPicPr>
          <p:blipFill rotWithShape="1">
            <a:blip r:embed="rId4">
              <a:alphaModFix/>
            </a:blip>
            <a:srcRect b="0" l="0" r="0" t="0"/>
            <a:stretch/>
          </p:blipFill>
          <p:spPr>
            <a:xfrm rot="130833">
              <a:off x="3872127" y="207617"/>
              <a:ext cx="10954104" cy="2149743"/>
            </a:xfrm>
            <a:prstGeom prst="rect">
              <a:avLst/>
            </a:prstGeom>
            <a:noFill/>
            <a:ln>
              <a:noFill/>
            </a:ln>
          </p:spPr>
        </p:pic>
      </p:grpSp>
      <p:sp>
        <p:nvSpPr>
          <p:cNvPr id="117" name="Google Shape;117;p3"/>
          <p:cNvSpPr txBox="1"/>
          <p:nvPr/>
        </p:nvSpPr>
        <p:spPr>
          <a:xfrm>
            <a:off x="0" y="2209429"/>
            <a:ext cx="13407152" cy="3651897"/>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5500">
                <a:solidFill>
                  <a:srgbClr val="000000"/>
                </a:solidFill>
                <a:latin typeface="Arial"/>
                <a:ea typeface="Arial"/>
                <a:cs typeface="Arial"/>
                <a:sym typeface="Arial"/>
              </a:rPr>
              <a:t>BÀI 4: </a:t>
            </a:r>
            <a:endParaRPr/>
          </a:p>
          <a:p>
            <a:pPr indent="0" lvl="0" marL="0" marR="0" rtl="0" algn="ctr">
              <a:lnSpc>
                <a:spcPct val="150000"/>
              </a:lnSpc>
              <a:spcBef>
                <a:spcPts val="0"/>
              </a:spcBef>
              <a:spcAft>
                <a:spcPts val="0"/>
              </a:spcAft>
              <a:buNone/>
            </a:pPr>
            <a:r>
              <a:rPr b="1" lang="en-US" sz="5500">
                <a:solidFill>
                  <a:srgbClr val="000000"/>
                </a:solidFill>
                <a:latin typeface="Arial"/>
                <a:ea typeface="Arial"/>
                <a:cs typeface="Arial"/>
                <a:sym typeface="Arial"/>
              </a:rPr>
              <a:t>GIỮ GÌN VỆ SINH </a:t>
            </a:r>
            <a:endParaRPr/>
          </a:p>
          <a:p>
            <a:pPr indent="0" lvl="0" marL="0" marR="0" rtl="0" algn="ctr">
              <a:lnSpc>
                <a:spcPct val="150000"/>
              </a:lnSpc>
              <a:spcBef>
                <a:spcPts val="0"/>
              </a:spcBef>
              <a:spcAft>
                <a:spcPts val="0"/>
              </a:spcAft>
              <a:buNone/>
            </a:pPr>
            <a:r>
              <a:rPr b="1" lang="en-US" sz="5500">
                <a:solidFill>
                  <a:srgbClr val="000000"/>
                </a:solidFill>
                <a:latin typeface="Arial"/>
                <a:ea typeface="Arial"/>
                <a:cs typeface="Arial"/>
                <a:sym typeface="Arial"/>
              </a:rPr>
              <a:t>XUNG QUANH NHÀ Ở</a:t>
            </a:r>
            <a:endParaRPr/>
          </a:p>
        </p:txBody>
      </p:sp>
      <p:sp>
        <p:nvSpPr>
          <p:cNvPr id="118" name="Google Shape;118;p3"/>
          <p:cNvSpPr/>
          <p:nvPr/>
        </p:nvSpPr>
        <p:spPr>
          <a:xfrm>
            <a:off x="-106361" y="9345956"/>
            <a:ext cx="18954468" cy="6323211"/>
          </a:xfrm>
          <a:custGeom>
            <a:rect b="b" l="l" r="r" t="t"/>
            <a:pathLst>
              <a:path extrusionOk="0" h="2118360" w="635000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89F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3"/>
          <p:cNvPicPr preferRelativeResize="0"/>
          <p:nvPr/>
        </p:nvPicPr>
        <p:blipFill rotWithShape="1">
          <a:blip r:embed="rId5">
            <a:alphaModFix/>
          </a:blip>
          <a:srcRect b="0" l="0" r="0" t="0"/>
          <a:stretch/>
        </p:blipFill>
        <p:spPr>
          <a:xfrm flipH="1">
            <a:off x="11422009" y="1362509"/>
            <a:ext cx="6420237" cy="9100851"/>
          </a:xfrm>
          <a:prstGeom prst="rect">
            <a:avLst/>
          </a:prstGeom>
          <a:noFill/>
          <a:ln>
            <a:noFill/>
          </a:ln>
        </p:spPr>
      </p:pic>
      <p:pic>
        <p:nvPicPr>
          <p:cNvPr id="120" name="Google Shape;120;p3"/>
          <p:cNvPicPr preferRelativeResize="0"/>
          <p:nvPr/>
        </p:nvPicPr>
        <p:blipFill rotWithShape="1">
          <a:blip r:embed="rId6">
            <a:alphaModFix/>
          </a:blip>
          <a:srcRect b="0" l="0" r="0" t="0"/>
          <a:stretch/>
        </p:blipFill>
        <p:spPr>
          <a:xfrm rot="10117598">
            <a:off x="-210738" y="-262932"/>
            <a:ext cx="1926969" cy="2212595"/>
          </a:xfrm>
          <a:prstGeom prst="rect">
            <a:avLst/>
          </a:prstGeom>
          <a:noFill/>
          <a:ln>
            <a:noFill/>
          </a:ln>
        </p:spPr>
      </p:pic>
      <p:pic>
        <p:nvPicPr>
          <p:cNvPr id="121" name="Google Shape;121;p3"/>
          <p:cNvPicPr preferRelativeResize="0"/>
          <p:nvPr/>
        </p:nvPicPr>
        <p:blipFill rotWithShape="1">
          <a:blip r:embed="rId7">
            <a:alphaModFix/>
          </a:blip>
          <a:srcRect b="0" l="0" r="0" t="0"/>
          <a:stretch/>
        </p:blipFill>
        <p:spPr>
          <a:xfrm>
            <a:off x="-1695736" y="7756512"/>
            <a:ext cx="3969413" cy="1299081"/>
          </a:xfrm>
          <a:prstGeom prst="rect">
            <a:avLst/>
          </a:prstGeom>
          <a:noFill/>
          <a:ln>
            <a:noFill/>
          </a:ln>
        </p:spPr>
      </p:pic>
      <p:pic>
        <p:nvPicPr>
          <p:cNvPr id="122" name="Google Shape;122;p3"/>
          <p:cNvPicPr preferRelativeResize="0"/>
          <p:nvPr/>
        </p:nvPicPr>
        <p:blipFill rotWithShape="1">
          <a:blip r:embed="rId8">
            <a:alphaModFix/>
          </a:blip>
          <a:srcRect b="0" l="0" r="0" t="0"/>
          <a:stretch/>
        </p:blipFill>
        <p:spPr>
          <a:xfrm rot="10800000">
            <a:off x="4805654" y="1257920"/>
            <a:ext cx="3726175" cy="853633"/>
          </a:xfrm>
          <a:prstGeom prst="rect">
            <a:avLst/>
          </a:prstGeom>
          <a:noFill/>
          <a:ln>
            <a:noFill/>
          </a:ln>
        </p:spPr>
      </p:pic>
      <p:pic>
        <p:nvPicPr>
          <p:cNvPr id="123" name="Google Shape;123;p3"/>
          <p:cNvPicPr preferRelativeResize="0"/>
          <p:nvPr/>
        </p:nvPicPr>
        <p:blipFill rotWithShape="1">
          <a:blip r:embed="rId9">
            <a:alphaModFix/>
          </a:blip>
          <a:srcRect b="0" l="0" r="0" t="0"/>
          <a:stretch/>
        </p:blipFill>
        <p:spPr>
          <a:xfrm>
            <a:off x="17259300" y="0"/>
            <a:ext cx="2199038" cy="2199038"/>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500"/>
                                        <p:tgtEl>
                                          <p:spTgt spid="12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500"/>
                                        <p:tgtEl>
                                          <p:spTgt spid="12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2" presetSubtype="4">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500"/>
                                        <p:tgtEl>
                                          <p:spTgt spid="1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500"/>
                                        <p:tgtEl>
                                          <p:spTgt spid="1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500"/>
                                        <p:tgtEl>
                                          <p:spTgt spid="1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129" name="Google Shape;129;p4"/>
          <p:cNvPicPr preferRelativeResize="0"/>
          <p:nvPr/>
        </p:nvPicPr>
        <p:blipFill rotWithShape="1">
          <a:blip r:embed="rId4">
            <a:alphaModFix/>
          </a:blip>
          <a:srcRect b="0" l="0" r="0" t="0"/>
          <a:stretch/>
        </p:blipFill>
        <p:spPr>
          <a:xfrm rot="130833">
            <a:off x="3150087" y="5068659"/>
            <a:ext cx="3687095" cy="723592"/>
          </a:xfrm>
          <a:prstGeom prst="rect">
            <a:avLst/>
          </a:prstGeom>
          <a:noFill/>
          <a:ln>
            <a:noFill/>
          </a:ln>
        </p:spPr>
      </p:pic>
      <p:pic>
        <p:nvPicPr>
          <p:cNvPr id="130" name="Google Shape;130;p4"/>
          <p:cNvPicPr preferRelativeResize="0"/>
          <p:nvPr/>
        </p:nvPicPr>
        <p:blipFill rotWithShape="1">
          <a:blip r:embed="rId4">
            <a:alphaModFix/>
          </a:blip>
          <a:srcRect b="0" l="0" r="0" t="0"/>
          <a:stretch/>
        </p:blipFill>
        <p:spPr>
          <a:xfrm rot="130833">
            <a:off x="4440994" y="5068659"/>
            <a:ext cx="3687095" cy="723592"/>
          </a:xfrm>
          <a:prstGeom prst="rect">
            <a:avLst/>
          </a:prstGeom>
          <a:noFill/>
          <a:ln>
            <a:noFill/>
          </a:ln>
        </p:spPr>
      </p:pic>
      <p:pic>
        <p:nvPicPr>
          <p:cNvPr id="131" name="Google Shape;131;p4"/>
          <p:cNvPicPr preferRelativeResize="0"/>
          <p:nvPr/>
        </p:nvPicPr>
        <p:blipFill rotWithShape="1">
          <a:blip r:embed="rId5">
            <a:alphaModFix/>
          </a:blip>
          <a:srcRect b="0" l="0" r="0" t="0"/>
          <a:stretch/>
        </p:blipFill>
        <p:spPr>
          <a:xfrm>
            <a:off x="9241713" y="1689126"/>
            <a:ext cx="8755804" cy="1704352"/>
          </a:xfrm>
          <a:prstGeom prst="rect">
            <a:avLst/>
          </a:prstGeom>
          <a:noFill/>
          <a:ln>
            <a:noFill/>
          </a:ln>
        </p:spPr>
      </p:pic>
      <p:pic>
        <p:nvPicPr>
          <p:cNvPr id="132" name="Google Shape;132;p4"/>
          <p:cNvPicPr preferRelativeResize="0"/>
          <p:nvPr/>
        </p:nvPicPr>
        <p:blipFill rotWithShape="1">
          <a:blip r:embed="rId5">
            <a:alphaModFix/>
          </a:blip>
          <a:srcRect b="0" l="0" r="0" t="0"/>
          <a:stretch/>
        </p:blipFill>
        <p:spPr>
          <a:xfrm>
            <a:off x="9446288" y="4393389"/>
            <a:ext cx="8688582" cy="1892167"/>
          </a:xfrm>
          <a:prstGeom prst="rect">
            <a:avLst/>
          </a:prstGeom>
          <a:noFill/>
          <a:ln>
            <a:noFill/>
          </a:ln>
        </p:spPr>
      </p:pic>
      <p:pic>
        <p:nvPicPr>
          <p:cNvPr id="133" name="Google Shape;133;p4"/>
          <p:cNvPicPr preferRelativeResize="0"/>
          <p:nvPr/>
        </p:nvPicPr>
        <p:blipFill rotWithShape="1">
          <a:blip r:embed="rId5">
            <a:alphaModFix/>
          </a:blip>
          <a:srcRect b="0" l="0" r="0" t="0"/>
          <a:stretch/>
        </p:blipFill>
        <p:spPr>
          <a:xfrm>
            <a:off x="9507517" y="7206301"/>
            <a:ext cx="8476145" cy="1567866"/>
          </a:xfrm>
          <a:prstGeom prst="rect">
            <a:avLst/>
          </a:prstGeom>
          <a:noFill/>
          <a:ln>
            <a:noFill/>
          </a:ln>
        </p:spPr>
      </p:pic>
      <p:pic>
        <p:nvPicPr>
          <p:cNvPr id="134" name="Google Shape;134;p4"/>
          <p:cNvPicPr preferRelativeResize="0"/>
          <p:nvPr/>
        </p:nvPicPr>
        <p:blipFill rotWithShape="1">
          <a:blip r:embed="rId6">
            <a:alphaModFix/>
          </a:blip>
          <a:srcRect b="0" l="0" r="0" t="0"/>
          <a:stretch/>
        </p:blipFill>
        <p:spPr>
          <a:xfrm rot="-2066426">
            <a:off x="790114" y="3513804"/>
            <a:ext cx="2587917" cy="2671398"/>
          </a:xfrm>
          <a:prstGeom prst="rect">
            <a:avLst/>
          </a:prstGeom>
          <a:noFill/>
          <a:ln>
            <a:noFill/>
          </a:ln>
        </p:spPr>
      </p:pic>
      <p:sp>
        <p:nvSpPr>
          <p:cNvPr id="135" name="Google Shape;135;p4"/>
          <p:cNvSpPr txBox="1"/>
          <p:nvPr/>
        </p:nvSpPr>
        <p:spPr>
          <a:xfrm>
            <a:off x="946129" y="4593696"/>
            <a:ext cx="9709831" cy="1567865"/>
          </a:xfrm>
          <a:prstGeom prst="rect">
            <a:avLst/>
          </a:prstGeom>
          <a:noFill/>
          <a:ln>
            <a:noFill/>
          </a:ln>
        </p:spPr>
        <p:txBody>
          <a:bodyPr anchorCtr="0" anchor="t" bIns="0" lIns="0" spcFirstLastPara="1" rIns="0" wrap="square" tIns="0">
            <a:spAutoFit/>
          </a:bodyPr>
          <a:lstStyle/>
          <a:p>
            <a:pPr indent="0" lvl="0" marL="0" marR="0" rtl="0" algn="ctr">
              <a:lnSpc>
                <a:spcPct val="152910"/>
              </a:lnSpc>
              <a:spcBef>
                <a:spcPts val="0"/>
              </a:spcBef>
              <a:spcAft>
                <a:spcPts val="0"/>
              </a:spcAft>
              <a:buNone/>
            </a:pPr>
            <a:r>
              <a:rPr b="1" lang="en-US" sz="8900">
                <a:solidFill>
                  <a:srgbClr val="000000"/>
                </a:solidFill>
                <a:latin typeface="Arial"/>
                <a:ea typeface="Arial"/>
                <a:cs typeface="Arial"/>
                <a:sym typeface="Arial"/>
              </a:rPr>
              <a:t>Nội dung</a:t>
            </a:r>
            <a:endParaRPr/>
          </a:p>
        </p:txBody>
      </p:sp>
      <p:sp>
        <p:nvSpPr>
          <p:cNvPr id="136" name="Google Shape;136;p4"/>
          <p:cNvSpPr txBox="1"/>
          <p:nvPr/>
        </p:nvSpPr>
        <p:spPr>
          <a:xfrm>
            <a:off x="9733914" y="4706220"/>
            <a:ext cx="8461715" cy="1011559"/>
          </a:xfrm>
          <a:prstGeom prst="rect">
            <a:avLst/>
          </a:prstGeom>
          <a:noFill/>
          <a:ln>
            <a:noFill/>
          </a:ln>
        </p:spPr>
        <p:txBody>
          <a:bodyPr anchorCtr="0" anchor="t" bIns="0" lIns="0" spcFirstLastPara="1" rIns="0" wrap="square" tIns="0">
            <a:spAutoFit/>
          </a:bodyPr>
          <a:lstStyle/>
          <a:p>
            <a:pPr indent="0" lvl="0" marL="0" marR="0" rtl="0" algn="ctr">
              <a:lnSpc>
                <a:spcPct val="180400"/>
              </a:lnSpc>
              <a:spcBef>
                <a:spcPts val="0"/>
              </a:spcBef>
              <a:spcAft>
                <a:spcPts val="0"/>
              </a:spcAft>
              <a:buNone/>
            </a:pPr>
            <a:r>
              <a:rPr lang="en-US" sz="5000">
                <a:solidFill>
                  <a:srgbClr val="FFFBEE"/>
                </a:solidFill>
                <a:latin typeface="Arial"/>
                <a:ea typeface="Arial"/>
                <a:cs typeface="Arial"/>
                <a:sym typeface="Arial"/>
              </a:rPr>
              <a:t>Sự cần thiết của giữ vệ sinh</a:t>
            </a:r>
            <a:endParaRPr/>
          </a:p>
        </p:txBody>
      </p:sp>
      <p:sp>
        <p:nvSpPr>
          <p:cNvPr id="137" name="Google Shape;137;p4"/>
          <p:cNvSpPr txBox="1"/>
          <p:nvPr/>
        </p:nvSpPr>
        <p:spPr>
          <a:xfrm>
            <a:off x="9964809" y="1873767"/>
            <a:ext cx="7999800" cy="769500"/>
          </a:xfrm>
          <a:prstGeom prst="rect">
            <a:avLst/>
          </a:prstGeom>
          <a:noFill/>
          <a:ln>
            <a:noFill/>
          </a:ln>
        </p:spPr>
        <p:txBody>
          <a:bodyPr anchorCtr="0" anchor="t" bIns="0" lIns="0" spcFirstLastPara="1" rIns="0" wrap="square" tIns="0">
            <a:spAutoFit/>
          </a:bodyPr>
          <a:lstStyle/>
          <a:p>
            <a:pPr indent="0" lvl="0" marL="0" marR="0" rtl="0" algn="ctr">
              <a:lnSpc>
                <a:spcPct val="180400"/>
              </a:lnSpc>
              <a:spcBef>
                <a:spcPts val="0"/>
              </a:spcBef>
              <a:spcAft>
                <a:spcPts val="0"/>
              </a:spcAft>
              <a:buNone/>
            </a:pPr>
            <a:r>
              <a:rPr lang="en-US" sz="5000">
                <a:solidFill>
                  <a:srgbClr val="FFFBEE"/>
                </a:solidFill>
                <a:latin typeface="Arial"/>
                <a:ea typeface="Arial"/>
                <a:cs typeface="Arial"/>
                <a:sym typeface="Arial"/>
              </a:rPr>
              <a:t>Một số việc làm giữ vệ sinh</a:t>
            </a:r>
            <a:endParaRPr/>
          </a:p>
        </p:txBody>
      </p:sp>
      <p:sp>
        <p:nvSpPr>
          <p:cNvPr id="138" name="Google Shape;138;p4"/>
          <p:cNvSpPr txBox="1"/>
          <p:nvPr/>
        </p:nvSpPr>
        <p:spPr>
          <a:xfrm>
            <a:off x="10756825" y="7258552"/>
            <a:ext cx="6830925" cy="1011559"/>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5000">
                <a:solidFill>
                  <a:srgbClr val="FFFBEE"/>
                </a:solidFill>
                <a:latin typeface="Arial"/>
                <a:ea typeface="Arial"/>
                <a:cs typeface="Arial"/>
                <a:sym typeface="Arial"/>
              </a:rPr>
              <a:t>Luyện tập</a:t>
            </a:r>
            <a:endParaRPr/>
          </a:p>
        </p:txBody>
      </p:sp>
      <p:pic>
        <p:nvPicPr>
          <p:cNvPr id="139" name="Google Shape;139;p4"/>
          <p:cNvPicPr preferRelativeResize="0"/>
          <p:nvPr/>
        </p:nvPicPr>
        <p:blipFill rotWithShape="1">
          <a:blip r:embed="rId7">
            <a:alphaModFix/>
          </a:blip>
          <a:srcRect b="0" l="0" r="0" t="0"/>
          <a:stretch/>
        </p:blipFill>
        <p:spPr>
          <a:xfrm rot="6874080">
            <a:off x="-2157793" y="7544156"/>
            <a:ext cx="4102864" cy="4353171"/>
          </a:xfrm>
          <a:prstGeom prst="rect">
            <a:avLst/>
          </a:prstGeom>
          <a:noFill/>
          <a:ln>
            <a:noFill/>
          </a:ln>
        </p:spPr>
      </p:pic>
      <p:pic>
        <p:nvPicPr>
          <p:cNvPr id="140" name="Google Shape;140;p4"/>
          <p:cNvPicPr preferRelativeResize="0"/>
          <p:nvPr/>
        </p:nvPicPr>
        <p:blipFill rotWithShape="1">
          <a:blip r:embed="rId8">
            <a:alphaModFix/>
          </a:blip>
          <a:srcRect b="0" l="0" r="0" t="0"/>
          <a:stretch/>
        </p:blipFill>
        <p:spPr>
          <a:xfrm>
            <a:off x="0" y="7978211"/>
            <a:ext cx="1704512" cy="1742531"/>
          </a:xfrm>
          <a:prstGeom prst="rect">
            <a:avLst/>
          </a:prstGeom>
          <a:noFill/>
          <a:ln>
            <a:noFill/>
          </a:ln>
        </p:spPr>
      </p:pic>
      <p:pic>
        <p:nvPicPr>
          <p:cNvPr id="141" name="Google Shape;141;p4"/>
          <p:cNvPicPr preferRelativeResize="0"/>
          <p:nvPr/>
        </p:nvPicPr>
        <p:blipFill rotWithShape="1">
          <a:blip r:embed="rId9">
            <a:alphaModFix/>
          </a:blip>
          <a:srcRect b="0" l="0" r="0" t="0"/>
          <a:stretch/>
        </p:blipFill>
        <p:spPr>
          <a:xfrm>
            <a:off x="16262849" y="568581"/>
            <a:ext cx="2811838" cy="920238"/>
          </a:xfrm>
          <a:prstGeom prst="rect">
            <a:avLst/>
          </a:prstGeom>
          <a:noFill/>
          <a:ln>
            <a:noFill/>
          </a:ln>
        </p:spPr>
      </p:pic>
      <p:pic>
        <p:nvPicPr>
          <p:cNvPr id="142" name="Google Shape;142;p4"/>
          <p:cNvPicPr preferRelativeResize="0"/>
          <p:nvPr/>
        </p:nvPicPr>
        <p:blipFill rotWithShape="1">
          <a:blip r:embed="rId10">
            <a:alphaModFix/>
          </a:blip>
          <a:srcRect b="0" l="0" r="0" t="0"/>
          <a:stretch/>
        </p:blipFill>
        <p:spPr>
          <a:xfrm>
            <a:off x="15708724" y="9258300"/>
            <a:ext cx="2274938" cy="2274938"/>
          </a:xfrm>
          <a:prstGeom prst="rect">
            <a:avLst/>
          </a:prstGeom>
          <a:noFill/>
          <a:ln>
            <a:noFill/>
          </a:ln>
        </p:spPr>
      </p:pic>
      <p:pic>
        <p:nvPicPr>
          <p:cNvPr id="143" name="Google Shape;143;p4"/>
          <p:cNvPicPr preferRelativeResize="0"/>
          <p:nvPr/>
        </p:nvPicPr>
        <p:blipFill rotWithShape="1">
          <a:blip r:embed="rId11">
            <a:alphaModFix/>
          </a:blip>
          <a:srcRect b="0" l="0" r="0" t="0"/>
          <a:stretch/>
        </p:blipFill>
        <p:spPr>
          <a:xfrm>
            <a:off x="-1083586" y="532555"/>
            <a:ext cx="2167171" cy="1912529"/>
          </a:xfrm>
          <a:prstGeom prst="rect">
            <a:avLst/>
          </a:prstGeom>
          <a:noFill/>
          <a:ln>
            <a:noFill/>
          </a:ln>
        </p:spPr>
      </p:pic>
      <p:sp>
        <p:nvSpPr>
          <p:cNvPr id="144" name="Google Shape;144;p4"/>
          <p:cNvSpPr/>
          <p:nvPr/>
        </p:nvSpPr>
        <p:spPr>
          <a:xfrm>
            <a:off x="8835007" y="4802570"/>
            <a:ext cx="1101044" cy="1101044"/>
          </a:xfrm>
          <a:prstGeom prst="ellipse">
            <a:avLst/>
          </a:prstGeom>
          <a:solidFill>
            <a:srgbClr val="E69793"/>
          </a:solidFill>
          <a:ln cap="flat" cmpd="sng" w="25400">
            <a:solidFill>
              <a:srgbClr val="E697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latin typeface="Calibri"/>
                <a:ea typeface="Calibri"/>
                <a:cs typeface="Calibri"/>
                <a:sym typeface="Calibri"/>
              </a:rPr>
              <a:t>2</a:t>
            </a:r>
            <a:endParaRPr/>
          </a:p>
        </p:txBody>
      </p:sp>
      <p:sp>
        <p:nvSpPr>
          <p:cNvPr id="145" name="Google Shape;145;p4"/>
          <p:cNvSpPr/>
          <p:nvPr/>
        </p:nvSpPr>
        <p:spPr>
          <a:xfrm>
            <a:off x="8898049" y="2153350"/>
            <a:ext cx="1101044" cy="1101044"/>
          </a:xfrm>
          <a:prstGeom prst="ellipse">
            <a:avLst/>
          </a:prstGeom>
          <a:solidFill>
            <a:srgbClr val="E69793"/>
          </a:solidFill>
          <a:ln cap="flat" cmpd="sng" w="25400">
            <a:solidFill>
              <a:srgbClr val="E697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latin typeface="Calibri"/>
                <a:ea typeface="Calibri"/>
                <a:cs typeface="Calibri"/>
                <a:sym typeface="Calibri"/>
              </a:rPr>
              <a:t>1</a:t>
            </a:r>
            <a:endParaRPr/>
          </a:p>
        </p:txBody>
      </p:sp>
      <p:sp>
        <p:nvSpPr>
          <p:cNvPr id="146" name="Google Shape;146;p4"/>
          <p:cNvSpPr/>
          <p:nvPr/>
        </p:nvSpPr>
        <p:spPr>
          <a:xfrm>
            <a:off x="9031127" y="7406134"/>
            <a:ext cx="1101044" cy="1101044"/>
          </a:xfrm>
          <a:prstGeom prst="ellipse">
            <a:avLst/>
          </a:prstGeom>
          <a:solidFill>
            <a:srgbClr val="E69793"/>
          </a:solidFill>
          <a:ln cap="flat" cmpd="sng" w="25400">
            <a:solidFill>
              <a:srgbClr val="E697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latin typeface="Calibri"/>
                <a:ea typeface="Calibri"/>
                <a:cs typeface="Calibri"/>
                <a:sym typeface="Calibri"/>
              </a:rPr>
              <a:t>3</a:t>
            </a:r>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500"/>
                                        <p:tgtEl>
                                          <p:spTgt spid="1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500"/>
                                        <p:tgtEl>
                                          <p:spTgt spid="14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500"/>
                                        <p:tgtEl>
                                          <p:spTgt spid="1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500"/>
                                        <p:tgtEl>
                                          <p:spTgt spid="1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500"/>
                                        <p:tgtEl>
                                          <p:spTgt spid="1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500"/>
                                        <p:tgtEl>
                                          <p:spTgt spid="1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500"/>
                                        <p:tgtEl>
                                          <p:spTgt spid="1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500"/>
                                        <p:tgtEl>
                                          <p:spTgt spid="1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
                                        <p:tgtEl>
                                          <p:spTgt spid="1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500"/>
                                        <p:tgtEl>
                                          <p:spTgt spid="1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50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50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150" name="Shape 150"/>
        <p:cNvGrpSpPr/>
        <p:nvPr/>
      </p:nvGrpSpPr>
      <p:grpSpPr>
        <a:xfrm>
          <a:off x="0" y="0"/>
          <a:ext cx="0" cy="0"/>
          <a:chOff x="0" y="0"/>
          <a:chExt cx="0" cy="0"/>
        </a:xfrm>
      </p:grpSpPr>
      <p:pic>
        <p:nvPicPr>
          <p:cNvPr id="151" name="Google Shape;151;p5"/>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152" name="Google Shape;152;p5"/>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153" name="Google Shape;153;p5"/>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154" name="Google Shape;154;p5"/>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155" name="Google Shape;155;p5"/>
          <p:cNvPicPr preferRelativeResize="0"/>
          <p:nvPr/>
        </p:nvPicPr>
        <p:blipFill rotWithShape="1">
          <a:blip r:embed="rId7">
            <a:alphaModFix/>
          </a:blip>
          <a:srcRect b="0" l="0" r="0" t="0"/>
          <a:stretch/>
        </p:blipFill>
        <p:spPr>
          <a:xfrm rot="-444675">
            <a:off x="16604748" y="293810"/>
            <a:ext cx="2598469" cy="1464592"/>
          </a:xfrm>
          <a:prstGeom prst="rect">
            <a:avLst/>
          </a:prstGeom>
          <a:noFill/>
          <a:ln>
            <a:noFill/>
          </a:ln>
        </p:spPr>
      </p:pic>
      <p:sp>
        <p:nvSpPr>
          <p:cNvPr id="156" name="Google Shape;156;p5"/>
          <p:cNvSpPr txBox="1"/>
          <p:nvPr/>
        </p:nvSpPr>
        <p:spPr>
          <a:xfrm>
            <a:off x="1159903" y="1058099"/>
            <a:ext cx="1536123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latin typeface="Arial"/>
                <a:ea typeface="Arial"/>
                <a:cs typeface="Arial"/>
                <a:sym typeface="Arial"/>
              </a:rPr>
              <a:t>1. Một số việc làm giữ vệ sinh xung quanh nhà ở</a:t>
            </a:r>
            <a:endParaRPr b="1" sz="5000">
              <a:solidFill>
                <a:schemeClr val="dk1"/>
              </a:solidFill>
              <a:latin typeface="Arial"/>
              <a:ea typeface="Arial"/>
              <a:cs typeface="Arial"/>
              <a:sym typeface="Arial"/>
            </a:endParaRPr>
          </a:p>
        </p:txBody>
      </p:sp>
      <p:pic>
        <p:nvPicPr>
          <p:cNvPr id="157" name="Google Shape;157;p5"/>
          <p:cNvPicPr preferRelativeResize="0"/>
          <p:nvPr/>
        </p:nvPicPr>
        <p:blipFill rotWithShape="1">
          <a:blip r:embed="rId8">
            <a:alphaModFix/>
          </a:blip>
          <a:srcRect b="57800" l="11874" r="9703" t="9947"/>
          <a:stretch/>
        </p:blipFill>
        <p:spPr>
          <a:xfrm>
            <a:off x="1972009" y="3042716"/>
            <a:ext cx="6720973" cy="4749489"/>
          </a:xfrm>
          <a:prstGeom prst="rect">
            <a:avLst/>
          </a:prstGeom>
          <a:noFill/>
          <a:ln>
            <a:noFill/>
          </a:ln>
        </p:spPr>
      </p:pic>
      <p:pic>
        <p:nvPicPr>
          <p:cNvPr id="158" name="Google Shape;158;p5"/>
          <p:cNvPicPr preferRelativeResize="0"/>
          <p:nvPr/>
        </p:nvPicPr>
        <p:blipFill rotWithShape="1">
          <a:blip r:embed="rId8">
            <a:alphaModFix/>
          </a:blip>
          <a:srcRect b="24882" l="9253" r="6174" t="41509"/>
          <a:stretch/>
        </p:blipFill>
        <p:spPr>
          <a:xfrm>
            <a:off x="9514123" y="3097520"/>
            <a:ext cx="6720973" cy="4589331"/>
          </a:xfrm>
          <a:prstGeom prst="rect">
            <a:avLst/>
          </a:prstGeom>
          <a:noFill/>
          <a:ln>
            <a:noFill/>
          </a:ln>
        </p:spPr>
      </p:pic>
      <p:sp>
        <p:nvSpPr>
          <p:cNvPr id="159" name="Google Shape;159;p5"/>
          <p:cNvSpPr txBox="1"/>
          <p:nvPr/>
        </p:nvSpPr>
        <p:spPr>
          <a:xfrm>
            <a:off x="1159903" y="2179420"/>
            <a:ext cx="1514954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FF0000"/>
                </a:solidFill>
                <a:latin typeface="Arial"/>
                <a:ea typeface="Arial"/>
                <a:cs typeface="Arial"/>
                <a:sym typeface="Arial"/>
              </a:rPr>
              <a:t>HĐ 1: Quan sát hình ảnh trong SGK và thực hiện yêu cầu:</a:t>
            </a:r>
            <a:endParaRPr/>
          </a:p>
        </p:txBody>
      </p:sp>
      <p:sp>
        <p:nvSpPr>
          <p:cNvPr id="160" name="Google Shape;160;p5"/>
          <p:cNvSpPr txBox="1"/>
          <p:nvPr/>
        </p:nvSpPr>
        <p:spPr>
          <a:xfrm>
            <a:off x="4007052" y="7869138"/>
            <a:ext cx="10694053" cy="1901867"/>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Những người trong các hình đang làm gì? </a:t>
            </a:r>
            <a:endParaRPr sz="4000">
              <a:solidFill>
                <a:schemeClr val="dk1"/>
              </a:solidFill>
              <a:latin typeface="Arial"/>
              <a:ea typeface="Arial"/>
              <a:cs typeface="Arial"/>
              <a:sym typeface="Arial"/>
            </a:endParaRPr>
          </a:p>
          <a:p>
            <a:pPr indent="-571500" lvl="0" marL="571500" marR="0" rtl="0" algn="just">
              <a:lnSpc>
                <a:spcPct val="150000"/>
              </a:lnSpc>
              <a:spcBef>
                <a:spcPts val="60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Những việc làm đó có tác dụng gì?</a:t>
            </a:r>
            <a:endParaRPr sz="4000">
              <a:solidFill>
                <a:schemeClr val="dk1"/>
              </a:solidFill>
              <a:latin typeface="Arial"/>
              <a:ea typeface="Arial"/>
              <a:cs typeface="Arial"/>
              <a:sym typeface="Arial"/>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500"/>
                                        <p:tgtEl>
                                          <p:spTgt spid="1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500"/>
                                        <p:tgtEl>
                                          <p:spTgt spid="1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500"/>
                                        <p:tgtEl>
                                          <p:spTgt spid="1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p:tgtEl>
                                          <p:spTgt spid="15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500"/>
                                        <p:tgtEl>
                                          <p:spTgt spid="15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164" name="Shape 164"/>
        <p:cNvGrpSpPr/>
        <p:nvPr/>
      </p:nvGrpSpPr>
      <p:grpSpPr>
        <a:xfrm>
          <a:off x="0" y="0"/>
          <a:ext cx="0" cy="0"/>
          <a:chOff x="0" y="0"/>
          <a:chExt cx="0" cy="0"/>
        </a:xfrm>
      </p:grpSpPr>
      <p:pic>
        <p:nvPicPr>
          <p:cNvPr id="165" name="Google Shape;165;p6"/>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166" name="Google Shape;166;p6"/>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167" name="Google Shape;167;p6"/>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168" name="Google Shape;168;p6"/>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169" name="Google Shape;169;p6"/>
          <p:cNvPicPr preferRelativeResize="0"/>
          <p:nvPr/>
        </p:nvPicPr>
        <p:blipFill rotWithShape="1">
          <a:blip r:embed="rId7">
            <a:alphaModFix/>
          </a:blip>
          <a:srcRect b="0" l="0" r="0" t="0"/>
          <a:stretch/>
        </p:blipFill>
        <p:spPr>
          <a:xfrm rot="-444675">
            <a:off x="16604748" y="293810"/>
            <a:ext cx="2598469" cy="1464592"/>
          </a:xfrm>
          <a:prstGeom prst="rect">
            <a:avLst/>
          </a:prstGeom>
          <a:noFill/>
          <a:ln>
            <a:noFill/>
          </a:ln>
        </p:spPr>
      </p:pic>
      <p:pic>
        <p:nvPicPr>
          <p:cNvPr id="170" name="Google Shape;170;p6"/>
          <p:cNvPicPr preferRelativeResize="0"/>
          <p:nvPr/>
        </p:nvPicPr>
        <p:blipFill rotWithShape="1">
          <a:blip r:embed="rId8">
            <a:alphaModFix/>
          </a:blip>
          <a:srcRect b="57800" l="11874" r="47595" t="9947"/>
          <a:stretch/>
        </p:blipFill>
        <p:spPr>
          <a:xfrm>
            <a:off x="1740839" y="1130644"/>
            <a:ext cx="5584524" cy="7635771"/>
          </a:xfrm>
          <a:prstGeom prst="rect">
            <a:avLst/>
          </a:prstGeom>
          <a:noFill/>
          <a:ln>
            <a:noFill/>
          </a:ln>
        </p:spPr>
      </p:pic>
      <p:sp>
        <p:nvSpPr>
          <p:cNvPr id="171" name="Google Shape;171;p6"/>
          <p:cNvSpPr txBox="1"/>
          <p:nvPr/>
        </p:nvSpPr>
        <p:spPr>
          <a:xfrm>
            <a:off x="2553442" y="8787277"/>
            <a:ext cx="39593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Quét sân nhà</a:t>
            </a:r>
            <a:endParaRPr/>
          </a:p>
        </p:txBody>
      </p:sp>
      <p:sp>
        <p:nvSpPr>
          <p:cNvPr id="172" name="Google Shape;172;p6"/>
          <p:cNvSpPr txBox="1"/>
          <p:nvPr/>
        </p:nvSpPr>
        <p:spPr>
          <a:xfrm>
            <a:off x="11148399" y="8787277"/>
            <a:ext cx="433837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Cắt tỉa cành cây</a:t>
            </a:r>
            <a:endParaRPr/>
          </a:p>
        </p:txBody>
      </p:sp>
      <p:pic>
        <p:nvPicPr>
          <p:cNvPr id="173" name="Google Shape;173;p6"/>
          <p:cNvPicPr preferRelativeResize="0"/>
          <p:nvPr/>
        </p:nvPicPr>
        <p:blipFill rotWithShape="1">
          <a:blip r:embed="rId8">
            <a:alphaModFix/>
          </a:blip>
          <a:srcRect b="57800" l="51662" r="9703" t="9947"/>
          <a:stretch/>
        </p:blipFill>
        <p:spPr>
          <a:xfrm>
            <a:off x="10588273" y="1181142"/>
            <a:ext cx="5302600" cy="7606135"/>
          </a:xfrm>
          <a:prstGeom prst="rect">
            <a:avLst/>
          </a:prstGeom>
          <a:noFill/>
          <a:ln>
            <a:noFill/>
          </a:ln>
        </p:spPr>
      </p:pic>
      <p:pic>
        <p:nvPicPr>
          <p:cNvPr id="174" name="Google Shape;174;p6"/>
          <p:cNvPicPr preferRelativeResize="0"/>
          <p:nvPr/>
        </p:nvPicPr>
        <p:blipFill rotWithShape="1">
          <a:blip r:embed="rId4">
            <a:alphaModFix/>
          </a:blip>
          <a:srcRect b="0" l="0" r="0" t="0"/>
          <a:stretch/>
        </p:blipFill>
        <p:spPr>
          <a:xfrm>
            <a:off x="8207288" y="8210556"/>
            <a:ext cx="1172970" cy="1172970"/>
          </a:xfrm>
          <a:prstGeom prst="rect">
            <a:avLst/>
          </a:prstGeom>
          <a:noFill/>
          <a:ln>
            <a:noFill/>
          </a:ln>
        </p:spPr>
      </p:pic>
      <p:pic>
        <p:nvPicPr>
          <p:cNvPr id="175" name="Google Shape;175;p6"/>
          <p:cNvPicPr preferRelativeResize="0"/>
          <p:nvPr/>
        </p:nvPicPr>
        <p:blipFill rotWithShape="1">
          <a:blip r:embed="rId4">
            <a:alphaModFix/>
          </a:blip>
          <a:srcRect b="0" l="0" r="0" t="0"/>
          <a:stretch/>
        </p:blipFill>
        <p:spPr>
          <a:xfrm>
            <a:off x="3451362" y="205352"/>
            <a:ext cx="1172970" cy="1172970"/>
          </a:xfrm>
          <a:prstGeom prst="rect">
            <a:avLst/>
          </a:prstGeom>
          <a:noFill/>
          <a:ln>
            <a:noFill/>
          </a:ln>
        </p:spPr>
      </p:pic>
      <p:pic>
        <p:nvPicPr>
          <p:cNvPr id="176" name="Google Shape;176;p6"/>
          <p:cNvPicPr preferRelativeResize="0"/>
          <p:nvPr/>
        </p:nvPicPr>
        <p:blipFill rotWithShape="1">
          <a:blip r:embed="rId4">
            <a:alphaModFix/>
          </a:blip>
          <a:srcRect b="0" l="0" r="0" t="0"/>
          <a:stretch/>
        </p:blipFill>
        <p:spPr>
          <a:xfrm>
            <a:off x="15033038" y="282386"/>
            <a:ext cx="1172970" cy="117297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500"/>
                                        <p:tgtEl>
                                          <p:spTgt spid="16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500"/>
                                        <p:tgtEl>
                                          <p:spTgt spid="16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500"/>
                                        <p:tgtEl>
                                          <p:spTgt spid="16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500"/>
                                        <p:tgtEl>
                                          <p:spTgt spid="1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500"/>
                                        <p:tgtEl>
                                          <p:spTgt spid="1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500"/>
                                        <p:tgtEl>
                                          <p:spTgt spid="1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500"/>
                                        <p:tgtEl>
                                          <p:spTgt spid="1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500"/>
                                        <p:tgtEl>
                                          <p:spTgt spid="1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2" presetSubtype="4">
                                  <p:stCondLst>
                                    <p:cond delay="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500"/>
                                        <p:tgtEl>
                                          <p:spTgt spid="1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180" name="Shape 180"/>
        <p:cNvGrpSpPr/>
        <p:nvPr/>
      </p:nvGrpSpPr>
      <p:grpSpPr>
        <a:xfrm>
          <a:off x="0" y="0"/>
          <a:ext cx="0" cy="0"/>
          <a:chOff x="0" y="0"/>
          <a:chExt cx="0" cy="0"/>
        </a:xfrm>
      </p:grpSpPr>
      <p:pic>
        <p:nvPicPr>
          <p:cNvPr id="181" name="Google Shape;181;p7"/>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182" name="Google Shape;182;p7"/>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183" name="Google Shape;183;p7"/>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184" name="Google Shape;184;p7"/>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185" name="Google Shape;185;p7"/>
          <p:cNvPicPr preferRelativeResize="0"/>
          <p:nvPr/>
        </p:nvPicPr>
        <p:blipFill rotWithShape="1">
          <a:blip r:embed="rId7">
            <a:alphaModFix/>
          </a:blip>
          <a:srcRect b="0" l="0" r="0" t="0"/>
          <a:stretch/>
        </p:blipFill>
        <p:spPr>
          <a:xfrm rot="-444675">
            <a:off x="16604748" y="293810"/>
            <a:ext cx="2598469" cy="1464592"/>
          </a:xfrm>
          <a:prstGeom prst="rect">
            <a:avLst/>
          </a:prstGeom>
          <a:noFill/>
          <a:ln>
            <a:noFill/>
          </a:ln>
        </p:spPr>
      </p:pic>
      <p:sp>
        <p:nvSpPr>
          <p:cNvPr id="186" name="Google Shape;186;p7"/>
          <p:cNvSpPr txBox="1"/>
          <p:nvPr/>
        </p:nvSpPr>
        <p:spPr>
          <a:xfrm>
            <a:off x="1929440" y="8599557"/>
            <a:ext cx="586299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Bóc tờ rơi, quảng cáo</a:t>
            </a:r>
            <a:endParaRPr/>
          </a:p>
        </p:txBody>
      </p:sp>
      <p:sp>
        <p:nvSpPr>
          <p:cNvPr id="187" name="Google Shape;187;p7"/>
          <p:cNvSpPr txBox="1"/>
          <p:nvPr/>
        </p:nvSpPr>
        <p:spPr>
          <a:xfrm>
            <a:off x="10823968" y="8599557"/>
            <a:ext cx="500901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Cọ rửa chuồng lợn</a:t>
            </a:r>
            <a:endParaRPr/>
          </a:p>
        </p:txBody>
      </p:sp>
      <p:pic>
        <p:nvPicPr>
          <p:cNvPr id="188" name="Google Shape;188;p7"/>
          <p:cNvPicPr preferRelativeResize="0"/>
          <p:nvPr/>
        </p:nvPicPr>
        <p:blipFill rotWithShape="1">
          <a:blip r:embed="rId8">
            <a:alphaModFix/>
          </a:blip>
          <a:srcRect b="24882" l="9254" r="48732" t="41509"/>
          <a:stretch/>
        </p:blipFill>
        <p:spPr>
          <a:xfrm>
            <a:off x="2386241" y="1333500"/>
            <a:ext cx="4949397" cy="6803189"/>
          </a:xfrm>
          <a:prstGeom prst="rect">
            <a:avLst/>
          </a:prstGeom>
          <a:noFill/>
          <a:ln>
            <a:noFill/>
          </a:ln>
        </p:spPr>
      </p:pic>
      <p:pic>
        <p:nvPicPr>
          <p:cNvPr id="189" name="Google Shape;189;p7"/>
          <p:cNvPicPr preferRelativeResize="0"/>
          <p:nvPr/>
        </p:nvPicPr>
        <p:blipFill rotWithShape="1">
          <a:blip r:embed="rId8">
            <a:alphaModFix/>
          </a:blip>
          <a:srcRect b="24882" l="51680" r="8343" t="42429"/>
          <a:stretch/>
        </p:blipFill>
        <p:spPr>
          <a:xfrm>
            <a:off x="10813082" y="1333500"/>
            <a:ext cx="5009012" cy="7037920"/>
          </a:xfrm>
          <a:prstGeom prst="rect">
            <a:avLst/>
          </a:prstGeom>
          <a:noFill/>
          <a:ln>
            <a:noFill/>
          </a:ln>
        </p:spPr>
      </p:pic>
      <p:pic>
        <p:nvPicPr>
          <p:cNvPr id="190" name="Google Shape;190;p7"/>
          <p:cNvPicPr preferRelativeResize="0"/>
          <p:nvPr/>
        </p:nvPicPr>
        <p:blipFill rotWithShape="1">
          <a:blip r:embed="rId4">
            <a:alphaModFix/>
          </a:blip>
          <a:srcRect b="0" l="0" r="0" t="0"/>
          <a:stretch/>
        </p:blipFill>
        <p:spPr>
          <a:xfrm>
            <a:off x="7532283" y="8953500"/>
            <a:ext cx="1172970" cy="1172970"/>
          </a:xfrm>
          <a:prstGeom prst="rect">
            <a:avLst/>
          </a:prstGeom>
          <a:noFill/>
          <a:ln>
            <a:noFill/>
          </a:ln>
        </p:spPr>
      </p:pic>
      <p:pic>
        <p:nvPicPr>
          <p:cNvPr id="191" name="Google Shape;191;p7"/>
          <p:cNvPicPr preferRelativeResize="0"/>
          <p:nvPr/>
        </p:nvPicPr>
        <p:blipFill rotWithShape="1">
          <a:blip r:embed="rId4">
            <a:alphaModFix/>
          </a:blip>
          <a:srcRect b="0" l="0" r="0" t="0"/>
          <a:stretch/>
        </p:blipFill>
        <p:spPr>
          <a:xfrm>
            <a:off x="13328474" y="160530"/>
            <a:ext cx="1172970" cy="117297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500"/>
                                        <p:tgtEl>
                                          <p:spTgt spid="18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500"/>
                                        <p:tgtEl>
                                          <p:spTgt spid="1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500"/>
                                        <p:tgtEl>
                                          <p:spTgt spid="19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500"/>
                                        <p:tgtEl>
                                          <p:spTgt spid="1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195" name="Shape 195"/>
        <p:cNvGrpSpPr/>
        <p:nvPr/>
      </p:nvGrpSpPr>
      <p:grpSpPr>
        <a:xfrm>
          <a:off x="0" y="0"/>
          <a:ext cx="0" cy="0"/>
          <a:chOff x="0" y="0"/>
          <a:chExt cx="0" cy="0"/>
        </a:xfrm>
      </p:grpSpPr>
      <p:pic>
        <p:nvPicPr>
          <p:cNvPr id="196" name="Google Shape;196;p8"/>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197" name="Google Shape;197;p8"/>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198" name="Google Shape;198;p8"/>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199" name="Google Shape;199;p8"/>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00" name="Google Shape;200;p8"/>
          <p:cNvPicPr preferRelativeResize="0"/>
          <p:nvPr/>
        </p:nvPicPr>
        <p:blipFill rotWithShape="1">
          <a:blip r:embed="rId7">
            <a:alphaModFix/>
          </a:blip>
          <a:srcRect b="0" l="0" r="0" t="0"/>
          <a:stretch/>
        </p:blipFill>
        <p:spPr>
          <a:xfrm rot="-444675">
            <a:off x="16604748" y="293810"/>
            <a:ext cx="2598469" cy="1464592"/>
          </a:xfrm>
          <a:prstGeom prst="rect">
            <a:avLst/>
          </a:prstGeom>
          <a:noFill/>
          <a:ln>
            <a:noFill/>
          </a:ln>
        </p:spPr>
      </p:pic>
      <p:sp>
        <p:nvSpPr>
          <p:cNvPr id="201" name="Google Shape;201;p8"/>
          <p:cNvSpPr txBox="1"/>
          <p:nvPr/>
        </p:nvSpPr>
        <p:spPr>
          <a:xfrm>
            <a:off x="5823062" y="8391662"/>
            <a:ext cx="664187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Dọn dẹp vệ sinh khu phố</a:t>
            </a:r>
            <a:endParaRPr/>
          </a:p>
        </p:txBody>
      </p:sp>
      <p:pic>
        <p:nvPicPr>
          <p:cNvPr id="202" name="Google Shape;202;p8"/>
          <p:cNvPicPr preferRelativeResize="0"/>
          <p:nvPr/>
        </p:nvPicPr>
        <p:blipFill rotWithShape="1">
          <a:blip r:embed="rId8">
            <a:alphaModFix/>
          </a:blip>
          <a:srcRect b="0" l="0" r="0" t="0"/>
          <a:stretch/>
        </p:blipFill>
        <p:spPr>
          <a:xfrm>
            <a:off x="388435" y="5143499"/>
            <a:ext cx="3082201" cy="5161966"/>
          </a:xfrm>
          <a:prstGeom prst="rect">
            <a:avLst/>
          </a:prstGeom>
          <a:noFill/>
          <a:ln>
            <a:noFill/>
          </a:ln>
        </p:spPr>
      </p:pic>
      <p:pic>
        <p:nvPicPr>
          <p:cNvPr id="203" name="Google Shape;203;p8"/>
          <p:cNvPicPr preferRelativeResize="0"/>
          <p:nvPr/>
        </p:nvPicPr>
        <p:blipFill rotWithShape="1">
          <a:blip r:embed="rId9">
            <a:alphaModFix/>
          </a:blip>
          <a:srcRect b="0" l="9269" r="5452" t="76956"/>
          <a:stretch/>
        </p:blipFill>
        <p:spPr>
          <a:xfrm>
            <a:off x="3163841" y="2366761"/>
            <a:ext cx="11960318" cy="5553477"/>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500"/>
                                        <p:tgtEl>
                                          <p:spTgt spid="1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500"/>
                                        <p:tgtEl>
                                          <p:spTgt spid="1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500"/>
                                        <p:tgtEl>
                                          <p:spTgt spid="2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500"/>
                                        <p:tgtEl>
                                          <p:spTgt spid="1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2"/>
                                        </p:tgtEl>
                                        <p:attrNameLst>
                                          <p:attrName>style.visibility</p:attrName>
                                        </p:attrNameLst>
                                      </p:cBhvr>
                                      <p:to>
                                        <p:strVal val="visible"/>
                                      </p:to>
                                    </p:set>
                                    <p:anim calcmode="lin" valueType="num">
                                      <p:cBhvr additive="base">
                                        <p:cTn dur="500"/>
                                        <p:tgtEl>
                                          <p:spTgt spid="2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03"/>
                                        </p:tgtEl>
                                        <p:attrNameLst>
                                          <p:attrName>style.visibility</p:attrName>
                                        </p:attrNameLst>
                                      </p:cBhvr>
                                      <p:to>
                                        <p:strVal val="visible"/>
                                      </p:to>
                                    </p:set>
                                    <p:anim calcmode="lin" valueType="num">
                                      <p:cBhvr additive="base">
                                        <p:cTn dur="500"/>
                                        <p:tgtEl>
                                          <p:spTgt spid="20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500"/>
                                        <p:tgtEl>
                                          <p:spTgt spid="2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4D8"/>
        </a:solidFill>
      </p:bgPr>
    </p:bg>
    <p:spTree>
      <p:nvGrpSpPr>
        <p:cNvPr id="207" name="Shape 207"/>
        <p:cNvGrpSpPr/>
        <p:nvPr/>
      </p:nvGrpSpPr>
      <p:grpSpPr>
        <a:xfrm>
          <a:off x="0" y="0"/>
          <a:ext cx="0" cy="0"/>
          <a:chOff x="0" y="0"/>
          <a:chExt cx="0" cy="0"/>
        </a:xfrm>
      </p:grpSpPr>
      <p:pic>
        <p:nvPicPr>
          <p:cNvPr id="208" name="Google Shape;208;p9"/>
          <p:cNvPicPr preferRelativeResize="0"/>
          <p:nvPr/>
        </p:nvPicPr>
        <p:blipFill rotWithShape="1">
          <a:blip r:embed="rId3">
            <a:alphaModFix amt="24000"/>
          </a:blip>
          <a:srcRect b="0" l="0" r="0" t="0"/>
          <a:stretch/>
        </p:blipFill>
        <p:spPr>
          <a:xfrm>
            <a:off x="-53180" y="-431209"/>
            <a:ext cx="18394361" cy="19061514"/>
          </a:xfrm>
          <a:prstGeom prst="rect">
            <a:avLst/>
          </a:prstGeom>
          <a:noFill/>
          <a:ln>
            <a:noFill/>
          </a:ln>
        </p:spPr>
      </p:pic>
      <p:pic>
        <p:nvPicPr>
          <p:cNvPr id="209" name="Google Shape;209;p9"/>
          <p:cNvPicPr preferRelativeResize="0"/>
          <p:nvPr/>
        </p:nvPicPr>
        <p:blipFill rotWithShape="1">
          <a:blip r:embed="rId4">
            <a:alphaModFix/>
          </a:blip>
          <a:srcRect b="0" l="0" r="0" t="0"/>
          <a:stretch/>
        </p:blipFill>
        <p:spPr>
          <a:xfrm>
            <a:off x="15383674" y="9099548"/>
            <a:ext cx="2274938" cy="2274938"/>
          </a:xfrm>
          <a:prstGeom prst="rect">
            <a:avLst/>
          </a:prstGeom>
          <a:noFill/>
          <a:ln>
            <a:noFill/>
          </a:ln>
        </p:spPr>
      </p:pic>
      <p:pic>
        <p:nvPicPr>
          <p:cNvPr id="210" name="Google Shape;210;p9"/>
          <p:cNvPicPr preferRelativeResize="0"/>
          <p:nvPr/>
        </p:nvPicPr>
        <p:blipFill rotWithShape="1">
          <a:blip r:embed="rId5">
            <a:alphaModFix/>
          </a:blip>
          <a:srcRect b="0" l="0" r="0" t="0"/>
          <a:stretch/>
        </p:blipFill>
        <p:spPr>
          <a:xfrm rot="-6180914">
            <a:off x="366688" y="-518081"/>
            <a:ext cx="997208" cy="2932964"/>
          </a:xfrm>
          <a:prstGeom prst="rect">
            <a:avLst/>
          </a:prstGeom>
          <a:noFill/>
          <a:ln>
            <a:noFill/>
          </a:ln>
        </p:spPr>
      </p:pic>
      <p:pic>
        <p:nvPicPr>
          <p:cNvPr id="211" name="Google Shape;211;p9"/>
          <p:cNvPicPr preferRelativeResize="0"/>
          <p:nvPr/>
        </p:nvPicPr>
        <p:blipFill rotWithShape="1">
          <a:blip r:embed="rId6">
            <a:alphaModFix/>
          </a:blip>
          <a:srcRect b="0" l="0" r="0" t="0"/>
          <a:stretch/>
        </p:blipFill>
        <p:spPr>
          <a:xfrm>
            <a:off x="-1224572" y="7402375"/>
            <a:ext cx="2342783" cy="2395038"/>
          </a:xfrm>
          <a:prstGeom prst="rect">
            <a:avLst/>
          </a:prstGeom>
          <a:noFill/>
          <a:ln>
            <a:noFill/>
          </a:ln>
        </p:spPr>
      </p:pic>
      <p:pic>
        <p:nvPicPr>
          <p:cNvPr id="212" name="Google Shape;212;p9"/>
          <p:cNvPicPr preferRelativeResize="0"/>
          <p:nvPr/>
        </p:nvPicPr>
        <p:blipFill rotWithShape="1">
          <a:blip r:embed="rId7">
            <a:alphaModFix/>
          </a:blip>
          <a:srcRect b="0" l="0" r="0" t="0"/>
          <a:stretch/>
        </p:blipFill>
        <p:spPr>
          <a:xfrm rot="-444675">
            <a:off x="15933204" y="161471"/>
            <a:ext cx="2598469" cy="1464592"/>
          </a:xfrm>
          <a:prstGeom prst="rect">
            <a:avLst/>
          </a:prstGeom>
          <a:noFill/>
          <a:ln>
            <a:noFill/>
          </a:ln>
        </p:spPr>
      </p:pic>
      <p:sp>
        <p:nvSpPr>
          <p:cNvPr id="213" name="Google Shape;213;p9"/>
          <p:cNvSpPr txBox="1"/>
          <p:nvPr/>
        </p:nvSpPr>
        <p:spPr>
          <a:xfrm>
            <a:off x="2406392" y="1997139"/>
            <a:ext cx="1359560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FF0000"/>
                </a:solidFill>
                <a:latin typeface="Arial"/>
                <a:ea typeface="Arial"/>
                <a:cs typeface="Arial"/>
                <a:sym typeface="Arial"/>
              </a:rPr>
              <a:t>HĐ 2: Nhận xét về việc giữ gìn vệ sinh xung quanh nhà ở</a:t>
            </a:r>
            <a:endParaRPr/>
          </a:p>
        </p:txBody>
      </p:sp>
      <p:sp>
        <p:nvSpPr>
          <p:cNvPr id="214" name="Google Shape;214;p9"/>
          <p:cNvSpPr txBox="1"/>
          <p:nvPr/>
        </p:nvSpPr>
        <p:spPr>
          <a:xfrm>
            <a:off x="9409609" y="3340235"/>
            <a:ext cx="8483877" cy="58787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500">
                <a:solidFill>
                  <a:schemeClr val="dk1"/>
                </a:solidFill>
                <a:latin typeface="Arial"/>
                <a:ea typeface="Arial"/>
                <a:cs typeface="Arial"/>
                <a:sym typeface="Arial"/>
              </a:rPr>
              <a:t>Quan sát hình sau và trả lời câu hỏi:</a:t>
            </a:r>
            <a:endParaRPr/>
          </a:p>
          <a:p>
            <a:pPr indent="-457200" lvl="0" marL="457200" marR="0" rtl="0" algn="just">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Nêu nhận xét của em về vệ sinh của ngôi nhà.</a:t>
            </a:r>
            <a:endParaRPr/>
          </a:p>
          <a:p>
            <a:pPr indent="-457200" lvl="0" marL="457200" marR="0" rtl="0" algn="just">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Nếu là gia đình em, em sẽ làm gì để giữ gìn vệ sinh xung quanh nhà ở?</a:t>
            </a:r>
            <a:endParaRPr/>
          </a:p>
          <a:p>
            <a:pPr indent="-457200" lvl="0" marL="457200" marR="0" rtl="0" algn="just">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Vì sao cần phải giữ vệ sinh xung quanh nhà ở?</a:t>
            </a:r>
            <a:endParaRPr/>
          </a:p>
        </p:txBody>
      </p:sp>
      <p:pic>
        <p:nvPicPr>
          <p:cNvPr id="215" name="Google Shape;215;p9"/>
          <p:cNvPicPr preferRelativeResize="0"/>
          <p:nvPr/>
        </p:nvPicPr>
        <p:blipFill rotWithShape="1">
          <a:blip r:embed="rId8">
            <a:alphaModFix/>
          </a:blip>
          <a:srcRect b="0" l="0" r="0" t="0"/>
          <a:stretch/>
        </p:blipFill>
        <p:spPr>
          <a:xfrm>
            <a:off x="1265715" y="3340997"/>
            <a:ext cx="7696200" cy="6259576"/>
          </a:xfrm>
          <a:prstGeom prst="rect">
            <a:avLst/>
          </a:prstGeom>
          <a:noFill/>
          <a:ln>
            <a:noFill/>
          </a:ln>
        </p:spPr>
      </p:pic>
      <p:sp>
        <p:nvSpPr>
          <p:cNvPr id="216" name="Google Shape;216;p9"/>
          <p:cNvSpPr txBox="1"/>
          <p:nvPr/>
        </p:nvSpPr>
        <p:spPr>
          <a:xfrm>
            <a:off x="4724400" y="632923"/>
            <a:ext cx="9812897"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latin typeface="Arial"/>
                <a:ea typeface="Arial"/>
                <a:cs typeface="Arial"/>
                <a:sym typeface="Arial"/>
              </a:rPr>
              <a:t>2. Sự cần thiết của giữ vệ sinh </a:t>
            </a:r>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500"/>
                                        <p:tgtEl>
                                          <p:spTgt spid="2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p:tgtEl>
                                          <p:spTgt spid="20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500"/>
                                        <p:tgtEl>
                                          <p:spTgt spid="2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500"/>
                                        <p:tgtEl>
                                          <p:spTgt spid="2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