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13716000" cx="24387175"/>
  <p:notesSz cx="6858000" cy="9144000"/>
  <p:embeddedFontLst>
    <p:embeddedFont>
      <p:font typeface="Tahoma"/>
      <p:regular r:id="rId27"/>
      <p:bold r:id="rId28"/>
    </p:embeddedFont>
    <p:embeddedFont>
      <p:font typeface="Questrial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0" roundtripDataSignature="AMtx7mhhXm0zwI/iw/rf6ZOtJSHGKJ6I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Tahoma-bold.fntdata"/><Relationship Id="rId27" Type="http://schemas.openxmlformats.org/officeDocument/2006/relationships/font" Target="fonts/Tahom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Questrial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2" name="Google Shape;55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553" name="Google Shape;553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9" name="Google Shape;6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610" name="Google Shape;610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6" name="Google Shape;6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667" name="Google Shape;667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7" name="Google Shape;72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728" name="Google Shape;728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0" name="Google Shape;79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791" name="Google Shape;791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1" name="Google Shape;85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852" name="Google Shape;852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4" name="Google Shape;87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875" name="Google Shape;875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4" name="Google Shape;90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905" name="Google Shape;905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2" name="Google Shape;96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963" name="Google Shape;963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144" name="Google Shape;144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6" name="Google Shape;105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9" name="Google Shape;1069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161" name="Google Shape;161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218" name="Google Shape;218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274" name="Google Shape;274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330" name="Google Shape;330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385" name="Google Shape;385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441" name="Google Shape;441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498" name="Google Shape;498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idx="10" type="dt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3"/>
          <p:cNvSpPr txBox="1"/>
          <p:nvPr>
            <p:ph idx="11" type="ftr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3"/>
          <p:cNvSpPr txBox="1"/>
          <p:nvPr>
            <p:ph idx="12" type="sldNum"/>
          </p:nvPr>
        </p:nvSpPr>
        <p:spPr>
          <a:xfrm>
            <a:off x="17477480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2"/>
          <p:cNvSpPr txBox="1"/>
          <p:nvPr>
            <p:ph type="title"/>
          </p:nvPr>
        </p:nvSpPr>
        <p:spPr>
          <a:xfrm>
            <a:off x="4780057" y="9601200"/>
            <a:ext cx="14632306" cy="11334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32"/>
          <p:cNvSpPr/>
          <p:nvPr>
            <p:ph idx="2" type="pic"/>
          </p:nvPr>
        </p:nvSpPr>
        <p:spPr>
          <a:xfrm>
            <a:off x="4780057" y="1225550"/>
            <a:ext cx="14632306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2"/>
          <p:cNvSpPr txBox="1"/>
          <p:nvPr>
            <p:ph idx="1" type="body"/>
          </p:nvPr>
        </p:nvSpPr>
        <p:spPr>
          <a:xfrm>
            <a:off x="4780057" y="10734676"/>
            <a:ext cx="14632306" cy="1609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2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2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32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3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33"/>
          <p:cNvSpPr txBox="1"/>
          <p:nvPr>
            <p:ph idx="1" type="body"/>
          </p:nvPr>
        </p:nvSpPr>
        <p:spPr>
          <a:xfrm rot="5400000">
            <a:off x="7667625" y="-3247865"/>
            <a:ext cx="9051926" cy="21948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33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33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33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4"/>
          <p:cNvSpPr txBox="1"/>
          <p:nvPr>
            <p:ph type="title"/>
          </p:nvPr>
        </p:nvSpPr>
        <p:spPr>
          <a:xfrm rot="5400000">
            <a:off x="14572734" y="3657245"/>
            <a:ext cx="11703050" cy="5487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4" name="Google Shape;84;p34"/>
          <p:cNvSpPr txBox="1"/>
          <p:nvPr>
            <p:ph idx="1" type="body"/>
          </p:nvPr>
        </p:nvSpPr>
        <p:spPr>
          <a:xfrm rot="5400000">
            <a:off x="3395278" y="-1626643"/>
            <a:ext cx="11703050" cy="16054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34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4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4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4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4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/>
          <p:nvPr>
            <p:ph type="ctrTitle"/>
          </p:nvPr>
        </p:nvSpPr>
        <p:spPr>
          <a:xfrm>
            <a:off x="1829038" y="4260851"/>
            <a:ext cx="20729098" cy="294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25"/>
          <p:cNvSpPr txBox="1"/>
          <p:nvPr>
            <p:ph idx="1" type="subTitle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25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25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25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26"/>
          <p:cNvSpPr txBox="1"/>
          <p:nvPr>
            <p:ph idx="1" type="body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26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26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26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 txBox="1"/>
          <p:nvPr>
            <p:ph type="title"/>
          </p:nvPr>
        </p:nvSpPr>
        <p:spPr>
          <a:xfrm>
            <a:off x="1926419" y="8813801"/>
            <a:ext cx="20729098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i="0" sz="9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27"/>
          <p:cNvSpPr txBox="1"/>
          <p:nvPr>
            <p:ph idx="1" type="body"/>
          </p:nvPr>
        </p:nvSpPr>
        <p:spPr>
          <a:xfrm>
            <a:off x="1926419" y="5813427"/>
            <a:ext cx="20729098" cy="3000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27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7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27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28"/>
          <p:cNvSpPr txBox="1"/>
          <p:nvPr>
            <p:ph idx="1" type="body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28"/>
          <p:cNvSpPr txBox="1"/>
          <p:nvPr>
            <p:ph idx="2" type="body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28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28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28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29"/>
          <p:cNvSpPr txBox="1"/>
          <p:nvPr>
            <p:ph idx="1" type="body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29"/>
          <p:cNvSpPr txBox="1"/>
          <p:nvPr>
            <p:ph idx="2" type="body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29"/>
          <p:cNvSpPr txBox="1"/>
          <p:nvPr>
            <p:ph idx="3" type="body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29"/>
          <p:cNvSpPr txBox="1"/>
          <p:nvPr>
            <p:ph idx="4" type="body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29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29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29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0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30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0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0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 txBox="1"/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31"/>
          <p:cNvSpPr txBox="1"/>
          <p:nvPr>
            <p:ph idx="1" type="body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31"/>
          <p:cNvSpPr txBox="1"/>
          <p:nvPr>
            <p:ph idx="2" type="body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31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31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31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2"/>
          <p:cNvSpPr txBox="1"/>
          <p:nvPr/>
        </p:nvSpPr>
        <p:spPr>
          <a:xfrm>
            <a:off x="10383853" y="333375"/>
            <a:ext cx="10104497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PHƯƠNG TRÌNH ĐƯỜNG THẲNG</a:t>
            </a:r>
            <a:endParaRPr b="0" i="0" sz="51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" name="Google Shape;12;p22"/>
          <p:cNvSpPr txBox="1"/>
          <p:nvPr/>
        </p:nvSpPr>
        <p:spPr>
          <a:xfrm>
            <a:off x="3161814" y="455250"/>
            <a:ext cx="218040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HÌNH HỌC</a:t>
            </a:r>
            <a:endParaRPr b="0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" name="Google Shape;13;p22"/>
          <p:cNvSpPr txBox="1"/>
          <p:nvPr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/>
          </a:p>
        </p:txBody>
      </p:sp>
      <p:sp>
        <p:nvSpPr>
          <p:cNvPr id="14" name="Google Shape;14;p22"/>
          <p:cNvSpPr txBox="1"/>
          <p:nvPr/>
        </p:nvSpPr>
        <p:spPr>
          <a:xfrm>
            <a:off x="5160861" y="276523"/>
            <a:ext cx="221246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 </a:t>
            </a: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III</a:t>
            </a:r>
            <a:endParaRPr b="1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40.png"/><Relationship Id="rId5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1.png"/><Relationship Id="rId4" Type="http://schemas.openxmlformats.org/officeDocument/2006/relationships/image" Target="../media/image27.png"/><Relationship Id="rId5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24.png"/><Relationship Id="rId5" Type="http://schemas.openxmlformats.org/officeDocument/2006/relationships/image" Target="../media/image89.png"/><Relationship Id="rId6" Type="http://schemas.openxmlformats.org/officeDocument/2006/relationships/image" Target="../media/image22.png"/><Relationship Id="rId7" Type="http://schemas.openxmlformats.org/officeDocument/2006/relationships/image" Target="../media/image26.png"/><Relationship Id="rId8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7.png"/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0.png"/><Relationship Id="rId4" Type="http://schemas.openxmlformats.org/officeDocument/2006/relationships/image" Target="../media/image65.png"/><Relationship Id="rId9" Type="http://schemas.openxmlformats.org/officeDocument/2006/relationships/image" Target="../media/image47.png"/><Relationship Id="rId5" Type="http://schemas.openxmlformats.org/officeDocument/2006/relationships/image" Target="../media/image29.png"/><Relationship Id="rId6" Type="http://schemas.openxmlformats.org/officeDocument/2006/relationships/image" Target="../media/image38.png"/><Relationship Id="rId7" Type="http://schemas.openxmlformats.org/officeDocument/2006/relationships/image" Target="../media/image30.png"/><Relationship Id="rId8" Type="http://schemas.openxmlformats.org/officeDocument/2006/relationships/image" Target="../media/image41.png"/></Relationships>
</file>

<file path=ppt/slides/_rels/slide14.xml.rels><?xml version="1.0" encoding="UTF-8" standalone="yes"?><Relationships xmlns="http://schemas.openxmlformats.org/package/2006/relationships"><Relationship Id="rId1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2.png"/><Relationship Id="rId4" Type="http://schemas.openxmlformats.org/officeDocument/2006/relationships/image" Target="../media/image53.png"/><Relationship Id="rId9" Type="http://schemas.openxmlformats.org/officeDocument/2006/relationships/image" Target="../media/image43.png"/><Relationship Id="rId5" Type="http://schemas.openxmlformats.org/officeDocument/2006/relationships/image" Target="../media/image42.png"/><Relationship Id="rId6" Type="http://schemas.openxmlformats.org/officeDocument/2006/relationships/image" Target="../media/image63.png"/><Relationship Id="rId7" Type="http://schemas.openxmlformats.org/officeDocument/2006/relationships/image" Target="../media/image44.png"/><Relationship Id="rId8" Type="http://schemas.openxmlformats.org/officeDocument/2006/relationships/image" Target="../media/image4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8.png"/><Relationship Id="rId4" Type="http://schemas.openxmlformats.org/officeDocument/2006/relationships/image" Target="../media/image49.png"/><Relationship Id="rId9" Type="http://schemas.openxmlformats.org/officeDocument/2006/relationships/image" Target="../media/image56.png"/><Relationship Id="rId5" Type="http://schemas.openxmlformats.org/officeDocument/2006/relationships/image" Target="../media/image61.png"/><Relationship Id="rId6" Type="http://schemas.openxmlformats.org/officeDocument/2006/relationships/image" Target="../media/image52.png"/><Relationship Id="rId7" Type="http://schemas.openxmlformats.org/officeDocument/2006/relationships/image" Target="../media/image55.png"/><Relationship Id="rId8" Type="http://schemas.openxmlformats.org/officeDocument/2006/relationships/image" Target="../media/image5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8.png"/><Relationship Id="rId4" Type="http://schemas.openxmlformats.org/officeDocument/2006/relationships/image" Target="../media/image64.png"/><Relationship Id="rId9" Type="http://schemas.openxmlformats.org/officeDocument/2006/relationships/image" Target="../media/image67.png"/><Relationship Id="rId5" Type="http://schemas.openxmlformats.org/officeDocument/2006/relationships/image" Target="../media/image59.png"/><Relationship Id="rId6" Type="http://schemas.openxmlformats.org/officeDocument/2006/relationships/image" Target="../media/image54.png"/><Relationship Id="rId7" Type="http://schemas.openxmlformats.org/officeDocument/2006/relationships/image" Target="../media/image49.png"/><Relationship Id="rId8" Type="http://schemas.openxmlformats.org/officeDocument/2006/relationships/image" Target="../media/image7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4.png"/><Relationship Id="rId4" Type="http://schemas.openxmlformats.org/officeDocument/2006/relationships/image" Target="../media/image77.png"/><Relationship Id="rId5" Type="http://schemas.openxmlformats.org/officeDocument/2006/relationships/image" Target="../media/image71.png"/><Relationship Id="rId6" Type="http://schemas.openxmlformats.org/officeDocument/2006/relationships/image" Target="../media/image6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9.png"/><Relationship Id="rId4" Type="http://schemas.openxmlformats.org/officeDocument/2006/relationships/image" Target="../media/image76.png"/><Relationship Id="rId5" Type="http://schemas.openxmlformats.org/officeDocument/2006/relationships/image" Target="../media/image6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0.png"/><Relationship Id="rId4" Type="http://schemas.openxmlformats.org/officeDocument/2006/relationships/image" Target="../media/image73.png"/><Relationship Id="rId5" Type="http://schemas.openxmlformats.org/officeDocument/2006/relationships/image" Target="../media/image70.png"/><Relationship Id="rId6" Type="http://schemas.openxmlformats.org/officeDocument/2006/relationships/image" Target="../media/image7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5.png"/><Relationship Id="rId4" Type="http://schemas.openxmlformats.org/officeDocument/2006/relationships/image" Target="../media/image85.png"/><Relationship Id="rId5" Type="http://schemas.openxmlformats.org/officeDocument/2006/relationships/image" Target="../media/image82.png"/><Relationship Id="rId6" Type="http://schemas.openxmlformats.org/officeDocument/2006/relationships/image" Target="../media/image78.png"/><Relationship Id="rId7" Type="http://schemas.openxmlformats.org/officeDocument/2006/relationships/image" Target="../media/image8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1.png"/><Relationship Id="rId6" Type="http://schemas.openxmlformats.org/officeDocument/2006/relationships/image" Target="../media/image8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9.png"/><Relationship Id="rId4" Type="http://schemas.openxmlformats.org/officeDocument/2006/relationships/image" Target="../media/image17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36.png"/><Relationship Id="rId5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9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4589813" y="4865914"/>
            <a:ext cx="17128774" cy="8392886"/>
          </a:xfrm>
          <a:prstGeom prst="roundRect">
            <a:avLst>
              <a:gd fmla="val 4570" name="adj"/>
            </a:avLst>
          </a:prstGeom>
          <a:noFill/>
          <a:ln cap="flat" cmpd="sng" w="25400">
            <a:solidFill>
              <a:srgbClr val="135F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0560906" y="1907684"/>
            <a:ext cx="3432289" cy="83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HÌNH HỌC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4396058" y="2806025"/>
            <a:ext cx="17779728" cy="1200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 3: PHƯƠNG PHÁP TỌA ĐỘ TRONG MẶT PHẲNG</a:t>
            </a:r>
            <a:endParaRPr/>
          </a:p>
        </p:txBody>
      </p:sp>
      <p:grpSp>
        <p:nvGrpSpPr>
          <p:cNvPr id="97" name="Google Shape;97;p1"/>
          <p:cNvGrpSpPr/>
          <p:nvPr/>
        </p:nvGrpSpPr>
        <p:grpSpPr>
          <a:xfrm>
            <a:off x="4319858" y="3821866"/>
            <a:ext cx="16288309" cy="1107965"/>
            <a:chOff x="4414457" y="4371559"/>
            <a:chExt cx="16288309" cy="1107965"/>
          </a:xfrm>
        </p:grpSpPr>
        <p:sp>
          <p:nvSpPr>
            <p:cNvPr id="98" name="Google Shape;98;p1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00" spcFirstLastPara="1" rIns="9140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 txBox="1"/>
            <p:nvPr/>
          </p:nvSpPr>
          <p:spPr>
            <a:xfrm>
              <a:off x="4414457" y="4371559"/>
              <a:ext cx="16288309" cy="1107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60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 1: PHƯƠNG TRÌNH ĐƯỜNG THẲNG</a:t>
              </a:r>
              <a:endParaRPr/>
            </a:p>
          </p:txBody>
        </p:sp>
      </p:grpSp>
      <p:grpSp>
        <p:nvGrpSpPr>
          <p:cNvPr id="100" name="Google Shape;100;p1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101" name="Google Shape;101;p1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LỚP</a:t>
              </a:r>
              <a:endParaRPr/>
            </a:p>
          </p:txBody>
        </p:sp>
        <p:sp>
          <p:nvSpPr>
            <p:cNvPr id="102" name="Google Shape;102;p1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/>
            </a:p>
          </p:txBody>
        </p:sp>
      </p:grpSp>
      <p:grpSp>
        <p:nvGrpSpPr>
          <p:cNvPr id="103" name="Google Shape;103;p1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104" name="Google Shape;104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" name="Google Shape;106;p1"/>
          <p:cNvGrpSpPr/>
          <p:nvPr/>
        </p:nvGrpSpPr>
        <p:grpSpPr>
          <a:xfrm>
            <a:off x="4731447" y="8787397"/>
            <a:ext cx="17825339" cy="907200"/>
            <a:chOff x="7483861" y="7543800"/>
            <a:chExt cx="17825339" cy="907201"/>
          </a:xfrm>
        </p:grpSpPr>
        <p:sp>
          <p:nvSpPr>
            <p:cNvPr id="107" name="Google Shape;107;p1"/>
            <p:cNvSpPr txBox="1"/>
            <p:nvPr/>
          </p:nvSpPr>
          <p:spPr>
            <a:xfrm>
              <a:off x="8993187" y="7620003"/>
              <a:ext cx="16316013" cy="830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PHƯƠNG TRÌNH TỔNG QUÁT CỦA ĐƯỜNG THẲNG</a:t>
              </a:r>
              <a:endParaRPr/>
            </a:p>
          </p:txBody>
        </p:sp>
        <p:grpSp>
          <p:nvGrpSpPr>
            <p:cNvPr id="108" name="Google Shape;108;p1"/>
            <p:cNvGrpSpPr/>
            <p:nvPr/>
          </p:nvGrpSpPr>
          <p:grpSpPr>
            <a:xfrm>
              <a:off x="7483861" y="7543800"/>
              <a:ext cx="1381118" cy="872847"/>
              <a:chOff x="7483860" y="7543800"/>
              <a:chExt cx="1381118" cy="872847"/>
            </a:xfrm>
          </p:grpSpPr>
          <p:sp>
            <p:nvSpPr>
              <p:cNvPr id="109" name="Google Shape;109;p1"/>
              <p:cNvSpPr/>
              <p:nvPr/>
            </p:nvSpPr>
            <p:spPr>
              <a:xfrm rot="-5400000">
                <a:off x="7494127" y="7533534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0" name="Google Shape;110;p1"/>
              <p:cNvGrpSpPr/>
              <p:nvPr/>
            </p:nvGrpSpPr>
            <p:grpSpPr>
              <a:xfrm>
                <a:off x="7493378" y="7646473"/>
                <a:ext cx="1371600" cy="770175"/>
                <a:chOff x="7493378" y="7646473"/>
                <a:chExt cx="1371600" cy="770175"/>
              </a:xfrm>
            </p:grpSpPr>
            <p:sp>
              <p:nvSpPr>
                <p:cNvPr id="111" name="Google Shape;111;p1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4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" name="Google Shape;112;p1"/>
                <p:cNvSpPr txBox="1"/>
                <p:nvPr/>
              </p:nvSpPr>
              <p:spPr>
                <a:xfrm>
                  <a:off x="7818325" y="7646473"/>
                  <a:ext cx="822662" cy="7540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3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IV</a:t>
                  </a:r>
                  <a:endParaRPr/>
                </a:p>
              </p:txBody>
            </p:sp>
          </p:grpSp>
        </p:grpSp>
      </p:grpSp>
      <p:grpSp>
        <p:nvGrpSpPr>
          <p:cNvPr id="113" name="Google Shape;113;p1"/>
          <p:cNvGrpSpPr/>
          <p:nvPr/>
        </p:nvGrpSpPr>
        <p:grpSpPr>
          <a:xfrm>
            <a:off x="4733172" y="5556724"/>
            <a:ext cx="14851072" cy="907202"/>
            <a:chOff x="7459671" y="7543798"/>
            <a:chExt cx="14851072" cy="907203"/>
          </a:xfrm>
        </p:grpSpPr>
        <p:sp>
          <p:nvSpPr>
            <p:cNvPr id="114" name="Google Shape;114;p1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VECTƠ CHỈ PHƯƠNG CỦA ĐƯỜNG THẲNG</a:t>
              </a:r>
              <a:endParaRPr/>
            </a:p>
          </p:txBody>
        </p:sp>
        <p:grpSp>
          <p:nvGrpSpPr>
            <p:cNvPr id="115" name="Google Shape;115;p1"/>
            <p:cNvGrpSpPr/>
            <p:nvPr/>
          </p:nvGrpSpPr>
          <p:grpSpPr>
            <a:xfrm>
              <a:off x="7459671" y="7543798"/>
              <a:ext cx="1381117" cy="872846"/>
              <a:chOff x="7459670" y="7543799"/>
              <a:chExt cx="1381117" cy="872846"/>
            </a:xfrm>
          </p:grpSpPr>
          <p:sp>
            <p:nvSpPr>
              <p:cNvPr id="116" name="Google Shape;116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7" name="Google Shape;117;p1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118" name="Google Shape;118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4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119;p1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3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pic>
        <p:nvPicPr>
          <p:cNvPr id="120" name="Google Shape;120;p1"/>
          <p:cNvPicPr preferRelativeResize="0"/>
          <p:nvPr/>
        </p:nvPicPr>
        <p:blipFill rotWithShape="1">
          <a:blip r:embed="rId5">
            <a:alphaModFix/>
          </a:blip>
          <a:srcRect b="0" l="10228" r="16509" t="0"/>
          <a:stretch/>
        </p:blipFill>
        <p:spPr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" y="-30046"/>
            <a:ext cx="3155034" cy="31977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1"/>
          <p:cNvGrpSpPr/>
          <p:nvPr/>
        </p:nvGrpSpPr>
        <p:grpSpPr>
          <a:xfrm>
            <a:off x="4813558" y="6621274"/>
            <a:ext cx="16447829" cy="861774"/>
            <a:chOff x="644526" y="2766774"/>
            <a:chExt cx="16447829" cy="861774"/>
          </a:xfrm>
        </p:grpSpPr>
        <p:sp>
          <p:nvSpPr>
            <p:cNvPr id="123" name="Google Shape;123;p1"/>
            <p:cNvSpPr txBox="1"/>
            <p:nvPr/>
          </p:nvSpPr>
          <p:spPr>
            <a:xfrm>
              <a:off x="1906587" y="2766774"/>
              <a:ext cx="1518576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PHƯƠNG TRÌNH THAM SỐ CỦA ĐƯỜNG THẲNG</a:t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"/>
            <p:cNvSpPr txBox="1"/>
            <p:nvPr/>
          </p:nvSpPr>
          <p:spPr>
            <a:xfrm>
              <a:off x="899214" y="2795826"/>
              <a:ext cx="729687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/>
            </a:p>
          </p:txBody>
        </p:sp>
      </p:grpSp>
      <p:grpSp>
        <p:nvGrpSpPr>
          <p:cNvPr id="126" name="Google Shape;126;p1"/>
          <p:cNvGrpSpPr/>
          <p:nvPr/>
        </p:nvGrpSpPr>
        <p:grpSpPr>
          <a:xfrm>
            <a:off x="4878387" y="7761932"/>
            <a:ext cx="16100439" cy="861774"/>
            <a:chOff x="644526" y="2766774"/>
            <a:chExt cx="16100439" cy="861774"/>
          </a:xfrm>
        </p:grpSpPr>
        <p:sp>
          <p:nvSpPr>
            <p:cNvPr id="127" name="Google Shape;127;p1"/>
            <p:cNvSpPr txBox="1"/>
            <p:nvPr/>
          </p:nvSpPr>
          <p:spPr>
            <a:xfrm>
              <a:off x="1906586" y="2766774"/>
              <a:ext cx="1483837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VECTƠ PHÁP TUYẾN CỦA ĐƯỜNG THẲNG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 txBox="1"/>
            <p:nvPr/>
          </p:nvSpPr>
          <p:spPr>
            <a:xfrm>
              <a:off x="762959" y="2795826"/>
              <a:ext cx="1002197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</a:t>
              </a:r>
              <a:endParaRPr b="1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30" name="Google Shape;130;p1"/>
          <p:cNvGrpSpPr/>
          <p:nvPr/>
        </p:nvGrpSpPr>
        <p:grpSpPr>
          <a:xfrm>
            <a:off x="4878387" y="9754017"/>
            <a:ext cx="16840198" cy="861774"/>
            <a:chOff x="644526" y="2766774"/>
            <a:chExt cx="16840198" cy="861774"/>
          </a:xfrm>
        </p:grpSpPr>
        <p:sp>
          <p:nvSpPr>
            <p:cNvPr id="131" name="Google Shape;131;p1"/>
            <p:cNvSpPr txBox="1"/>
            <p:nvPr/>
          </p:nvSpPr>
          <p:spPr>
            <a:xfrm>
              <a:off x="1906586" y="2766774"/>
              <a:ext cx="1557813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VỊ TRÍ TƯƠNG ĐỐI CỦA HAI ĐƯỜNG THẲNG</a:t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 txBox="1"/>
            <p:nvPr/>
          </p:nvSpPr>
          <p:spPr>
            <a:xfrm>
              <a:off x="980967" y="2795826"/>
              <a:ext cx="566181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</a:t>
              </a:r>
              <a:endParaRPr/>
            </a:p>
          </p:txBody>
        </p:sp>
      </p:grpSp>
      <p:grpSp>
        <p:nvGrpSpPr>
          <p:cNvPr id="134" name="Google Shape;134;p1"/>
          <p:cNvGrpSpPr/>
          <p:nvPr/>
        </p:nvGrpSpPr>
        <p:grpSpPr>
          <a:xfrm>
            <a:off x="4731447" y="10844798"/>
            <a:ext cx="14646000" cy="907200"/>
            <a:chOff x="7483861" y="7543800"/>
            <a:chExt cx="14646000" cy="907201"/>
          </a:xfrm>
        </p:grpSpPr>
        <p:sp>
          <p:nvSpPr>
            <p:cNvPr id="135" name="Google Shape;135;p1"/>
            <p:cNvSpPr txBox="1"/>
            <p:nvPr/>
          </p:nvSpPr>
          <p:spPr>
            <a:xfrm>
              <a:off x="8993187" y="7620003"/>
              <a:ext cx="13136674" cy="830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GÓC GIỮA HAI ĐƯỜNG THẲNG</a:t>
              </a:r>
              <a:endParaRPr/>
            </a:p>
          </p:txBody>
        </p:sp>
        <p:grpSp>
          <p:nvGrpSpPr>
            <p:cNvPr id="136" name="Google Shape;136;p1"/>
            <p:cNvGrpSpPr/>
            <p:nvPr/>
          </p:nvGrpSpPr>
          <p:grpSpPr>
            <a:xfrm>
              <a:off x="7483861" y="7543800"/>
              <a:ext cx="1381118" cy="872847"/>
              <a:chOff x="7483860" y="7543800"/>
              <a:chExt cx="1381118" cy="872847"/>
            </a:xfrm>
          </p:grpSpPr>
          <p:sp>
            <p:nvSpPr>
              <p:cNvPr id="137" name="Google Shape;137;p1"/>
              <p:cNvSpPr/>
              <p:nvPr/>
            </p:nvSpPr>
            <p:spPr>
              <a:xfrm rot="-5400000">
                <a:off x="7494127" y="7533534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8" name="Google Shape;138;p1"/>
              <p:cNvGrpSpPr/>
              <p:nvPr/>
            </p:nvGrpSpPr>
            <p:grpSpPr>
              <a:xfrm>
                <a:off x="7493378" y="7646473"/>
                <a:ext cx="1371600" cy="770175"/>
                <a:chOff x="7493378" y="7646473"/>
                <a:chExt cx="1371600" cy="770175"/>
              </a:xfrm>
            </p:grpSpPr>
            <p:sp>
              <p:nvSpPr>
                <p:cNvPr id="139" name="Google Shape;139;p1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4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140;p1"/>
                <p:cNvSpPr txBox="1"/>
                <p:nvPr/>
              </p:nvSpPr>
              <p:spPr>
                <a:xfrm>
                  <a:off x="7818325" y="7646473"/>
                  <a:ext cx="822662" cy="7540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300">
                      <a:solidFill>
                        <a:schemeClr val="lt1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VI</a:t>
                  </a: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10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556" name="Google Shape;556;p10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Ví dụ minh họa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7" name="Google Shape;557;p10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559" name="Google Shape;559;p10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10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1" name="Google Shape;561;p10"/>
          <p:cNvGrpSpPr/>
          <p:nvPr/>
        </p:nvGrpSpPr>
        <p:grpSpPr>
          <a:xfrm>
            <a:off x="1180615" y="7213732"/>
            <a:ext cx="22976374" cy="6045068"/>
            <a:chOff x="1270511" y="5867400"/>
            <a:chExt cx="22976374" cy="5179020"/>
          </a:xfrm>
        </p:grpSpPr>
        <p:sp>
          <p:nvSpPr>
            <p:cNvPr id="562" name="Google Shape;562;p10"/>
            <p:cNvSpPr/>
            <p:nvPr/>
          </p:nvSpPr>
          <p:spPr>
            <a:xfrm>
              <a:off x="1272210" y="6139009"/>
              <a:ext cx="22974675" cy="4907411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3" name="Google Shape;563;p10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564" name="Google Shape;564;p10"/>
              <p:cNvSpPr/>
              <p:nvPr/>
            </p:nvSpPr>
            <p:spPr>
              <a:xfrm flipH="1" rot="5400000">
                <a:off x="2702551" y="5416499"/>
                <a:ext cx="1183813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10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66" name="Google Shape;566;p10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10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8" name="Google Shape;568;p10"/>
          <p:cNvGrpSpPr/>
          <p:nvPr/>
        </p:nvGrpSpPr>
        <p:grpSpPr>
          <a:xfrm>
            <a:off x="1272674" y="3461657"/>
            <a:ext cx="22884314" cy="3821604"/>
            <a:chOff x="1268078" y="3405486"/>
            <a:chExt cx="21624315" cy="1992085"/>
          </a:xfrm>
        </p:grpSpPr>
        <p:sp>
          <p:nvSpPr>
            <p:cNvPr id="569" name="Google Shape;569;p10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0" name="Google Shape;570;p10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571" name="Google Shape;571;p10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10"/>
              <p:cNvSpPr txBox="1"/>
              <p:nvPr/>
            </p:nvSpPr>
            <p:spPr>
              <a:xfrm>
                <a:off x="2250671" y="3527166"/>
                <a:ext cx="2108825" cy="4171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Ví dụ 8</a:t>
                </a:r>
                <a:endParaRPr/>
              </a:p>
            </p:txBody>
          </p:sp>
          <p:grpSp>
            <p:nvGrpSpPr>
              <p:cNvPr id="573" name="Google Shape;573;p1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74" name="Google Shape;574;p10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5" name="Google Shape;575;p10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6" name="Google Shape;576;p10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7" name="Google Shape;577;p10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8" name="Google Shape;578;p10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9" name="Google Shape;579;p10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0" name="Google Shape;580;p10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1" name="Google Shape;581;p10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2" name="Google Shape;582;p10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3" name="Google Shape;583;p10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4" name="Google Shape;584;p10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5" name="Google Shape;585;p10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6" name="Google Shape;586;p10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7" name="Google Shape;587;p10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8" name="Google Shape;588;p10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9" name="Google Shape;589;p10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0" name="Google Shape;590;p10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1" name="Google Shape;591;p10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592;p10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3" name="Google Shape;593;p10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10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10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6" name="Google Shape;596;p10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7" name="Google Shape;597;p10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8" name="Google Shape;598;p10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599" name="Google Shape;599;p10"/>
          <p:cNvGrpSpPr/>
          <p:nvPr/>
        </p:nvGrpSpPr>
        <p:grpSpPr>
          <a:xfrm>
            <a:off x="644526" y="1572061"/>
            <a:ext cx="18559460" cy="830997"/>
            <a:chOff x="811214" y="1892299"/>
            <a:chExt cx="18559460" cy="830995"/>
          </a:xfrm>
        </p:grpSpPr>
        <p:sp>
          <p:nvSpPr>
            <p:cNvPr id="600" name="Google Shape;600;p10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0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</a:t>
              </a:r>
              <a:endParaRPr/>
            </a:p>
          </p:txBody>
        </p:sp>
        <p:sp>
          <p:nvSpPr>
            <p:cNvPr id="602" name="Google Shape;602;p10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VỊ TRÍ TƯƠNG ĐỐI CỦA HAI ĐƯỜNG THẲNG</a:t>
              </a:r>
              <a:endParaRPr/>
            </a:p>
          </p:txBody>
        </p:sp>
      </p:grpSp>
      <p:sp>
        <p:nvSpPr>
          <p:cNvPr id="603" name="Google Shape;603;p10"/>
          <p:cNvSpPr/>
          <p:nvPr/>
        </p:nvSpPr>
        <p:spPr>
          <a:xfrm>
            <a:off x="4939243" y="4183994"/>
            <a:ext cx="18992168" cy="315740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948" l="-1283" r="-128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04" name="Google Shape;604;p10"/>
          <p:cNvSpPr/>
          <p:nvPr/>
        </p:nvSpPr>
        <p:spPr>
          <a:xfrm>
            <a:off x="4970852" y="7511421"/>
            <a:ext cx="18960558" cy="371447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285" r="0" t="-81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05" name="Google Shape;605;p10"/>
          <p:cNvSpPr/>
          <p:nvPr/>
        </p:nvSpPr>
        <p:spPr>
          <a:xfrm>
            <a:off x="5106987" y="10241717"/>
            <a:ext cx="12139059" cy="208095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1807" r="-1805" t="-52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06" name="Google Shape;606;p10"/>
          <p:cNvSpPr/>
          <p:nvPr/>
        </p:nvSpPr>
        <p:spPr>
          <a:xfrm>
            <a:off x="5106987" y="12436792"/>
            <a:ext cx="198002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00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Chọn B.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2" name="Google Shape;612;p11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613" name="Google Shape;613;p11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Ví dụ minh họa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1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616" name="Google Shape;616;p11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1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8" name="Google Shape;618;p11"/>
          <p:cNvGrpSpPr/>
          <p:nvPr/>
        </p:nvGrpSpPr>
        <p:grpSpPr>
          <a:xfrm>
            <a:off x="1450458" y="8077200"/>
            <a:ext cx="22976374" cy="5254143"/>
            <a:chOff x="1270511" y="5867400"/>
            <a:chExt cx="22976374" cy="4501407"/>
          </a:xfrm>
        </p:grpSpPr>
        <p:sp>
          <p:nvSpPr>
            <p:cNvPr id="619" name="Google Shape;619;p11"/>
            <p:cNvSpPr/>
            <p:nvPr/>
          </p:nvSpPr>
          <p:spPr>
            <a:xfrm>
              <a:off x="1272210" y="6139009"/>
              <a:ext cx="22974675" cy="4229798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0" name="Google Shape;620;p11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621" name="Google Shape;621;p11"/>
              <p:cNvSpPr/>
              <p:nvPr/>
            </p:nvSpPr>
            <p:spPr>
              <a:xfrm flipH="1" rot="5400000">
                <a:off x="2702551" y="5416499"/>
                <a:ext cx="1183813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11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23" name="Google Shape;623;p11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11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25" name="Google Shape;625;p11"/>
          <p:cNvGrpSpPr/>
          <p:nvPr/>
        </p:nvGrpSpPr>
        <p:grpSpPr>
          <a:xfrm>
            <a:off x="1272674" y="3663991"/>
            <a:ext cx="22884314" cy="4420993"/>
            <a:chOff x="1268078" y="3405486"/>
            <a:chExt cx="21624315" cy="1992085"/>
          </a:xfrm>
        </p:grpSpPr>
        <p:sp>
          <p:nvSpPr>
            <p:cNvPr id="626" name="Google Shape;626;p11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7" name="Google Shape;627;p11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628" name="Google Shape;628;p11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11"/>
              <p:cNvSpPr txBox="1"/>
              <p:nvPr/>
            </p:nvSpPr>
            <p:spPr>
              <a:xfrm>
                <a:off x="2250671" y="3527166"/>
                <a:ext cx="2108825" cy="4171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Ví dụ 9</a:t>
                </a:r>
                <a:endParaRPr/>
              </a:p>
            </p:txBody>
          </p:sp>
          <p:grpSp>
            <p:nvGrpSpPr>
              <p:cNvPr id="630" name="Google Shape;630;p1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31" name="Google Shape;631;p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Google Shape;632;p11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Google Shape;633;p11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4" name="Google Shape;634;p11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p11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11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11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11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11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11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1" name="Google Shape;641;p11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Google Shape;642;p11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p11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Google Shape;644;p11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p11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Google Shape;646;p11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647;p11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11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Google Shape;649;p11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0" name="Google Shape;650;p11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p11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p11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p11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4" name="Google Shape;654;p11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Google Shape;655;p11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656" name="Google Shape;656;p11"/>
          <p:cNvGrpSpPr/>
          <p:nvPr/>
        </p:nvGrpSpPr>
        <p:grpSpPr>
          <a:xfrm>
            <a:off x="644526" y="1572061"/>
            <a:ext cx="18559460" cy="830997"/>
            <a:chOff x="811214" y="1892299"/>
            <a:chExt cx="18559460" cy="830995"/>
          </a:xfrm>
        </p:grpSpPr>
        <p:sp>
          <p:nvSpPr>
            <p:cNvPr id="657" name="Google Shape;657;p11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11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</a:t>
              </a:r>
              <a:endParaRPr/>
            </a:p>
          </p:txBody>
        </p:sp>
        <p:sp>
          <p:nvSpPr>
            <p:cNvPr id="659" name="Google Shape;659;p11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VỊ TRÍ TƯƠNG ĐỐI CỦA HAI ĐƯỜNG THẲNG</a:t>
              </a:r>
              <a:endParaRPr/>
            </a:p>
          </p:txBody>
        </p:sp>
      </p:grpSp>
      <p:sp>
        <p:nvSpPr>
          <p:cNvPr id="660" name="Google Shape;660;p11"/>
          <p:cNvSpPr/>
          <p:nvPr/>
        </p:nvSpPr>
        <p:spPr>
          <a:xfrm>
            <a:off x="4822553" y="4547516"/>
            <a:ext cx="18547943" cy="352968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313" r="0" t="-362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1" name="Google Shape;661;p11"/>
          <p:cNvSpPr/>
          <p:nvPr/>
        </p:nvSpPr>
        <p:spPr>
          <a:xfrm>
            <a:off x="6630987" y="8696677"/>
            <a:ext cx="17526001" cy="15413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5474" l="0" r="0" t="-833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2" name="Google Shape;662;p11"/>
          <p:cNvSpPr/>
          <p:nvPr/>
        </p:nvSpPr>
        <p:spPr>
          <a:xfrm>
            <a:off x="6630987" y="12416943"/>
            <a:ext cx="2160463" cy="816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Chọn A.</a:t>
            </a:r>
            <a:endParaRPr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3" name="Google Shape;663;p11"/>
          <p:cNvSpPr/>
          <p:nvPr/>
        </p:nvSpPr>
        <p:spPr>
          <a:xfrm>
            <a:off x="6632574" y="10409542"/>
            <a:ext cx="12192000" cy="213032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888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12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670" name="Google Shape;670;p1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Ví dụ minh họa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1" name="Google Shape;671;p1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12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673" name="Google Shape;673;p12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5" name="Google Shape;675;p12"/>
          <p:cNvGrpSpPr/>
          <p:nvPr/>
        </p:nvGrpSpPr>
        <p:grpSpPr>
          <a:xfrm>
            <a:off x="1328242" y="6698229"/>
            <a:ext cx="22976374" cy="6871401"/>
            <a:chOff x="1270511" y="5867400"/>
            <a:chExt cx="22976374" cy="4501407"/>
          </a:xfrm>
        </p:grpSpPr>
        <p:sp>
          <p:nvSpPr>
            <p:cNvPr id="676" name="Google Shape;676;p12"/>
            <p:cNvSpPr/>
            <p:nvPr/>
          </p:nvSpPr>
          <p:spPr>
            <a:xfrm>
              <a:off x="1272210" y="6139009"/>
              <a:ext cx="22974675" cy="4229798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7" name="Google Shape;677;p12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678" name="Google Shape;678;p12"/>
              <p:cNvSpPr/>
              <p:nvPr/>
            </p:nvSpPr>
            <p:spPr>
              <a:xfrm flipH="1" rot="5400000">
                <a:off x="2702551" y="5416499"/>
                <a:ext cx="1183813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p12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80" name="Google Shape;680;p12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p12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82" name="Google Shape;682;p12"/>
          <p:cNvGrpSpPr/>
          <p:nvPr/>
        </p:nvGrpSpPr>
        <p:grpSpPr>
          <a:xfrm>
            <a:off x="1272674" y="3461657"/>
            <a:ext cx="22884314" cy="3155400"/>
            <a:chOff x="1268078" y="3405486"/>
            <a:chExt cx="21624315" cy="1992085"/>
          </a:xfrm>
        </p:grpSpPr>
        <p:sp>
          <p:nvSpPr>
            <p:cNvPr id="683" name="Google Shape;683;p12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4" name="Google Shape;684;p12"/>
            <p:cNvGrpSpPr/>
            <p:nvPr/>
          </p:nvGrpSpPr>
          <p:grpSpPr>
            <a:xfrm>
              <a:off x="1268078" y="3405486"/>
              <a:ext cx="3401988" cy="940513"/>
              <a:chOff x="1311958" y="3405486"/>
              <a:chExt cx="3401988" cy="940513"/>
            </a:xfrm>
          </p:grpSpPr>
          <p:sp>
            <p:nvSpPr>
              <p:cNvPr id="685" name="Google Shape;685;p12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12"/>
              <p:cNvSpPr txBox="1"/>
              <p:nvPr/>
            </p:nvSpPr>
            <p:spPr>
              <a:xfrm>
                <a:off x="2250671" y="3527166"/>
                <a:ext cx="2463275" cy="312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Ví dụ 10</a:t>
                </a:r>
                <a:endParaRPr/>
              </a:p>
            </p:txBody>
          </p:sp>
          <p:grpSp>
            <p:nvGrpSpPr>
              <p:cNvPr id="687" name="Google Shape;687;p12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88" name="Google Shape;688;p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Google Shape;689;p12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Google Shape;690;p12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1" name="Google Shape;691;p12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2" name="Google Shape;692;p12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3" name="Google Shape;693;p12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4" name="Google Shape;694;p12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5" name="Google Shape;695;p12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6" name="Google Shape;696;p12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7" name="Google Shape;697;p12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8" name="Google Shape;698;p12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9" name="Google Shape;699;p12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Google Shape;700;p12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Google Shape;701;p12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2" name="Google Shape;702;p12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3" name="Google Shape;703;p12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4" name="Google Shape;704;p12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5" name="Google Shape;705;p12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6" name="Google Shape;706;p12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7" name="Google Shape;707;p12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8" name="Google Shape;708;p12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9" name="Google Shape;709;p12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0" name="Google Shape;710;p12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1" name="Google Shape;711;p12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2" name="Google Shape;712;p12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713" name="Google Shape;713;p12"/>
          <p:cNvGrpSpPr/>
          <p:nvPr/>
        </p:nvGrpSpPr>
        <p:grpSpPr>
          <a:xfrm>
            <a:off x="644526" y="1572061"/>
            <a:ext cx="18559460" cy="830997"/>
            <a:chOff x="811214" y="1892299"/>
            <a:chExt cx="18559460" cy="830995"/>
          </a:xfrm>
        </p:grpSpPr>
        <p:sp>
          <p:nvSpPr>
            <p:cNvPr id="714" name="Google Shape;714;p12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2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</a:t>
              </a:r>
              <a:endParaRPr/>
            </a:p>
          </p:txBody>
        </p:sp>
        <p:sp>
          <p:nvSpPr>
            <p:cNvPr id="716" name="Google Shape;716;p12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VỊ TRÍ TƯƠNG ĐỐI CỦA HAI ĐƯỜNG THẲNG</a:t>
              </a:r>
              <a:endParaRPr/>
            </a:p>
          </p:txBody>
        </p:sp>
      </p:grpSp>
      <p:sp>
        <p:nvSpPr>
          <p:cNvPr id="717" name="Google Shape;717;p12"/>
          <p:cNvSpPr/>
          <p:nvPr/>
        </p:nvSpPr>
        <p:spPr>
          <a:xfrm>
            <a:off x="5306574" y="12438778"/>
            <a:ext cx="2191626" cy="768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Chọn C.</a:t>
            </a:r>
            <a:endParaRPr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8" name="Google Shape;718;p12"/>
          <p:cNvSpPr/>
          <p:nvPr/>
        </p:nvSpPr>
        <p:spPr>
          <a:xfrm>
            <a:off x="4888117" y="4267200"/>
            <a:ext cx="19268871" cy="15413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5018" l="-1296" r="0" t="-79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19" name="Google Shape;719;p12"/>
          <p:cNvSpPr/>
          <p:nvPr/>
        </p:nvSpPr>
        <p:spPr>
          <a:xfrm>
            <a:off x="5269117" y="8610600"/>
            <a:ext cx="19040269" cy="81682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9322" l="-1279" r="0" t="-15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0" name="Google Shape;720;p12"/>
          <p:cNvSpPr/>
          <p:nvPr/>
        </p:nvSpPr>
        <p:spPr>
          <a:xfrm>
            <a:off x="5269117" y="7010400"/>
            <a:ext cx="16753228" cy="76726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7300" l="-1454" r="0" t="-158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1" name="Google Shape;721;p12"/>
          <p:cNvSpPr/>
          <p:nvPr/>
        </p:nvSpPr>
        <p:spPr>
          <a:xfrm>
            <a:off x="10206716" y="9962006"/>
            <a:ext cx="8997271" cy="253114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2" name="Google Shape;722;p12"/>
          <p:cNvSpPr/>
          <p:nvPr/>
        </p:nvSpPr>
        <p:spPr>
          <a:xfrm>
            <a:off x="8642796" y="7093360"/>
            <a:ext cx="6539162" cy="75097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8454" l="-3355" r="0" t="-1463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3" name="Google Shape;723;p12"/>
          <p:cNvSpPr/>
          <p:nvPr/>
        </p:nvSpPr>
        <p:spPr>
          <a:xfrm>
            <a:off x="5958801" y="7826514"/>
            <a:ext cx="11954170" cy="70788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5341" l="0" r="-865" t="-163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24" name="Google Shape;724;p12"/>
          <p:cNvSpPr/>
          <p:nvPr/>
        </p:nvSpPr>
        <p:spPr>
          <a:xfrm>
            <a:off x="8913495" y="8413286"/>
            <a:ext cx="5363071" cy="102598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p13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31" name="Google Shape;731;p13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Ví dụ minh họa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1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734" name="Google Shape;734;p13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13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6" name="Google Shape;736;p13"/>
          <p:cNvGrpSpPr/>
          <p:nvPr/>
        </p:nvGrpSpPr>
        <p:grpSpPr>
          <a:xfrm>
            <a:off x="1282818" y="6245342"/>
            <a:ext cx="22976374" cy="7470656"/>
            <a:chOff x="1270511" y="5867400"/>
            <a:chExt cx="22976374" cy="4501407"/>
          </a:xfrm>
        </p:grpSpPr>
        <p:sp>
          <p:nvSpPr>
            <p:cNvPr id="737" name="Google Shape;737;p13"/>
            <p:cNvSpPr/>
            <p:nvPr/>
          </p:nvSpPr>
          <p:spPr>
            <a:xfrm>
              <a:off x="1272210" y="6139009"/>
              <a:ext cx="22974675" cy="4229798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8" name="Google Shape;738;p13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739" name="Google Shape;739;p13"/>
              <p:cNvSpPr/>
              <p:nvPr/>
            </p:nvSpPr>
            <p:spPr>
              <a:xfrm flipH="1" rot="5400000">
                <a:off x="2702551" y="5416499"/>
                <a:ext cx="1183813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1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41" name="Google Shape;741;p13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13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43" name="Google Shape;743;p13"/>
          <p:cNvGrpSpPr/>
          <p:nvPr/>
        </p:nvGrpSpPr>
        <p:grpSpPr>
          <a:xfrm>
            <a:off x="1272674" y="3461657"/>
            <a:ext cx="22884314" cy="2720078"/>
            <a:chOff x="1268078" y="3405486"/>
            <a:chExt cx="21624315" cy="1992085"/>
          </a:xfrm>
        </p:grpSpPr>
        <p:sp>
          <p:nvSpPr>
            <p:cNvPr id="744" name="Google Shape;744;p13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45" name="Google Shape;745;p13"/>
            <p:cNvGrpSpPr/>
            <p:nvPr/>
          </p:nvGrpSpPr>
          <p:grpSpPr>
            <a:xfrm>
              <a:off x="1268078" y="3405486"/>
              <a:ext cx="3401988" cy="940513"/>
              <a:chOff x="1311958" y="3405486"/>
              <a:chExt cx="3401988" cy="940513"/>
            </a:xfrm>
          </p:grpSpPr>
          <p:sp>
            <p:nvSpPr>
              <p:cNvPr id="746" name="Google Shape;746;p13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13"/>
              <p:cNvSpPr txBox="1"/>
              <p:nvPr/>
            </p:nvSpPr>
            <p:spPr>
              <a:xfrm>
                <a:off x="2250671" y="3527166"/>
                <a:ext cx="2463275" cy="505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Ví dụ 11</a:t>
                </a:r>
                <a:endParaRPr/>
              </a:p>
            </p:txBody>
          </p:sp>
          <p:grpSp>
            <p:nvGrpSpPr>
              <p:cNvPr id="748" name="Google Shape;748;p13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49" name="Google Shape;749;p1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0" name="Google Shape;750;p13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1" name="Google Shape;751;p13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2" name="Google Shape;752;p13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3" name="Google Shape;753;p13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4" name="Google Shape;754;p13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5" name="Google Shape;755;p13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6" name="Google Shape;756;p13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7" name="Google Shape;757;p13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8" name="Google Shape;758;p13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9" name="Google Shape;759;p13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0" name="Google Shape;760;p13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1" name="Google Shape;761;p13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2" name="Google Shape;762;p13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3" name="Google Shape;763;p13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4" name="Google Shape;764;p13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5" name="Google Shape;765;p13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6" name="Google Shape;766;p13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7" name="Google Shape;767;p13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8" name="Google Shape;768;p13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9" name="Google Shape;769;p13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0" name="Google Shape;770;p13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1" name="Google Shape;771;p13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2" name="Google Shape;772;p13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3" name="Google Shape;773;p13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774" name="Google Shape;774;p13"/>
          <p:cNvGrpSpPr/>
          <p:nvPr/>
        </p:nvGrpSpPr>
        <p:grpSpPr>
          <a:xfrm>
            <a:off x="644526" y="1572061"/>
            <a:ext cx="18559460" cy="830997"/>
            <a:chOff x="811214" y="1892299"/>
            <a:chExt cx="18559460" cy="830995"/>
          </a:xfrm>
        </p:grpSpPr>
        <p:sp>
          <p:nvSpPr>
            <p:cNvPr id="775" name="Google Shape;775;p13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13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</a:t>
              </a:r>
              <a:endParaRPr/>
            </a:p>
          </p:txBody>
        </p:sp>
        <p:sp>
          <p:nvSpPr>
            <p:cNvPr id="777" name="Google Shape;777;p13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VỊ TRÍ TƯƠNG ĐỐI CỦA HAI ĐƯỜNG THẲNG</a:t>
              </a:r>
              <a:endParaRPr/>
            </a:p>
          </p:txBody>
        </p:sp>
      </p:grpSp>
      <p:sp>
        <p:nvSpPr>
          <p:cNvPr id="778" name="Google Shape;778;p13"/>
          <p:cNvSpPr/>
          <p:nvPr/>
        </p:nvSpPr>
        <p:spPr>
          <a:xfrm>
            <a:off x="4872888" y="4171058"/>
            <a:ext cx="18585932" cy="179555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1523" l="-1311" r="0" t="-44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79" name="Google Shape;779;p13"/>
          <p:cNvSpPr/>
          <p:nvPr/>
        </p:nvSpPr>
        <p:spPr>
          <a:xfrm>
            <a:off x="5224045" y="8003003"/>
            <a:ext cx="18704342" cy="99924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755" l="-1335" r="0" t="-85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80" name="Google Shape;780;p13"/>
          <p:cNvSpPr/>
          <p:nvPr/>
        </p:nvSpPr>
        <p:spPr>
          <a:xfrm>
            <a:off x="5127001" y="6790185"/>
            <a:ext cx="3207160" cy="87100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5873" l="-7604" r="0" t="-978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81" name="Google Shape;781;p13"/>
          <p:cNvSpPr/>
          <p:nvPr/>
        </p:nvSpPr>
        <p:spPr>
          <a:xfrm>
            <a:off x="5487987" y="9448800"/>
            <a:ext cx="12801600" cy="195745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82" name="Google Shape;782;p13"/>
          <p:cNvSpPr/>
          <p:nvPr/>
        </p:nvSpPr>
        <p:spPr>
          <a:xfrm>
            <a:off x="8417246" y="6842508"/>
            <a:ext cx="4176400" cy="70788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83" name="Google Shape;783;p13"/>
          <p:cNvSpPr/>
          <p:nvPr/>
        </p:nvSpPr>
        <p:spPr>
          <a:xfrm>
            <a:off x="12803921" y="6842508"/>
            <a:ext cx="5838650" cy="80021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4239" l="0" r="-311" t="-90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84" name="Google Shape;784;p13"/>
          <p:cNvSpPr/>
          <p:nvPr/>
        </p:nvSpPr>
        <p:spPr>
          <a:xfrm>
            <a:off x="8762307" y="8073020"/>
            <a:ext cx="5976316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 đường thẳng trùng nhau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13"/>
          <p:cNvSpPr/>
          <p:nvPr/>
        </p:nvSpPr>
        <p:spPr>
          <a:xfrm>
            <a:off x="14655855" y="7573407"/>
            <a:ext cx="5782159" cy="168347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86" name="Google Shape;786;p13"/>
          <p:cNvSpPr/>
          <p:nvPr/>
        </p:nvSpPr>
        <p:spPr>
          <a:xfrm>
            <a:off x="9738152" y="8943256"/>
            <a:ext cx="5710987" cy="284174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87" name="Google Shape;787;p13"/>
          <p:cNvSpPr/>
          <p:nvPr/>
        </p:nvSpPr>
        <p:spPr>
          <a:xfrm>
            <a:off x="5801960" y="11950278"/>
            <a:ext cx="9520940" cy="800219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24239" l="0" r="0" t="-90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3" name="Google Shape;793;p14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94" name="Google Shape;794;p14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Ví dụ minh họa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95" name="Google Shape;795;p1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1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797" name="Google Shape;797;p14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14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9" name="Google Shape;799;p14"/>
          <p:cNvGrpSpPr/>
          <p:nvPr/>
        </p:nvGrpSpPr>
        <p:grpSpPr>
          <a:xfrm>
            <a:off x="1291600" y="5850587"/>
            <a:ext cx="22976374" cy="6036613"/>
            <a:chOff x="1270511" y="5867400"/>
            <a:chExt cx="22976374" cy="3637331"/>
          </a:xfrm>
        </p:grpSpPr>
        <p:sp>
          <p:nvSpPr>
            <p:cNvPr id="800" name="Google Shape;800;p14"/>
            <p:cNvSpPr/>
            <p:nvPr/>
          </p:nvSpPr>
          <p:spPr>
            <a:xfrm>
              <a:off x="1272210" y="6139009"/>
              <a:ext cx="22974675" cy="3365722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1" name="Google Shape;801;p14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802" name="Google Shape;802;p14"/>
              <p:cNvSpPr/>
              <p:nvPr/>
            </p:nvSpPr>
            <p:spPr>
              <a:xfrm flipH="1" rot="5400000">
                <a:off x="2702551" y="5416499"/>
                <a:ext cx="1183813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14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04" name="Google Shape;804;p14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14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6" name="Google Shape;806;p14"/>
          <p:cNvGrpSpPr/>
          <p:nvPr/>
        </p:nvGrpSpPr>
        <p:grpSpPr>
          <a:xfrm>
            <a:off x="1272674" y="3461657"/>
            <a:ext cx="22884314" cy="2355703"/>
            <a:chOff x="1268078" y="3405486"/>
            <a:chExt cx="21624315" cy="1725230"/>
          </a:xfrm>
        </p:grpSpPr>
        <p:sp>
          <p:nvSpPr>
            <p:cNvPr id="807" name="Google Shape;807;p14"/>
            <p:cNvSpPr/>
            <p:nvPr/>
          </p:nvSpPr>
          <p:spPr>
            <a:xfrm>
              <a:off x="1268079" y="3790951"/>
              <a:ext cx="21624314" cy="1339765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8" name="Google Shape;808;p14"/>
            <p:cNvGrpSpPr/>
            <p:nvPr/>
          </p:nvGrpSpPr>
          <p:grpSpPr>
            <a:xfrm>
              <a:off x="1268078" y="3405486"/>
              <a:ext cx="3401988" cy="940513"/>
              <a:chOff x="1311958" y="3405486"/>
              <a:chExt cx="3401988" cy="940513"/>
            </a:xfrm>
          </p:grpSpPr>
          <p:sp>
            <p:nvSpPr>
              <p:cNvPr id="809" name="Google Shape;809;p14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14"/>
              <p:cNvSpPr txBox="1"/>
              <p:nvPr/>
            </p:nvSpPr>
            <p:spPr>
              <a:xfrm>
                <a:off x="2250671" y="3527166"/>
                <a:ext cx="2463275" cy="5860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Ví dụ 12</a:t>
                </a:r>
                <a:endParaRPr/>
              </a:p>
            </p:txBody>
          </p:sp>
          <p:grpSp>
            <p:nvGrpSpPr>
              <p:cNvPr id="811" name="Google Shape;811;p14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12" name="Google Shape;812;p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3" name="Google Shape;813;p14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4" name="Google Shape;814;p14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5" name="Google Shape;815;p14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6" name="Google Shape;816;p14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7" name="Google Shape;817;p14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8" name="Google Shape;818;p14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9" name="Google Shape;819;p14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0" name="Google Shape;820;p14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1" name="Google Shape;821;p14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2" name="Google Shape;822;p14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3" name="Google Shape;823;p14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4" name="Google Shape;824;p14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5" name="Google Shape;825;p14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6" name="Google Shape;826;p14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7" name="Google Shape;827;p14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8" name="Google Shape;828;p14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9" name="Google Shape;829;p14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0" name="Google Shape;830;p14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1" name="Google Shape;831;p14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2" name="Google Shape;832;p14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3" name="Google Shape;833;p14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4" name="Google Shape;834;p14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5" name="Google Shape;835;p14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6" name="Google Shape;836;p14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837" name="Google Shape;837;p14"/>
          <p:cNvGrpSpPr/>
          <p:nvPr/>
        </p:nvGrpSpPr>
        <p:grpSpPr>
          <a:xfrm>
            <a:off x="644526" y="1572061"/>
            <a:ext cx="18559460" cy="830997"/>
            <a:chOff x="811214" y="1892299"/>
            <a:chExt cx="18559460" cy="830995"/>
          </a:xfrm>
        </p:grpSpPr>
        <p:sp>
          <p:nvSpPr>
            <p:cNvPr id="838" name="Google Shape;838;p14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14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</a:t>
              </a:r>
              <a:endParaRPr/>
            </a:p>
          </p:txBody>
        </p:sp>
        <p:sp>
          <p:nvSpPr>
            <p:cNvPr id="840" name="Google Shape;840;p14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VỊ TRÍ TƯƠNG ĐỐI CỦA HAI ĐƯỜNG THẲNG</a:t>
              </a:r>
              <a:endParaRPr/>
            </a:p>
          </p:txBody>
        </p:sp>
      </p:grpSp>
      <p:sp>
        <p:nvSpPr>
          <p:cNvPr id="841" name="Google Shape;841;p14"/>
          <p:cNvSpPr/>
          <p:nvPr/>
        </p:nvSpPr>
        <p:spPr>
          <a:xfrm>
            <a:off x="4803375" y="4117342"/>
            <a:ext cx="19125011" cy="164968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2913" l="-1306" r="0" t="-479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2" name="Google Shape;842;p14"/>
          <p:cNvSpPr/>
          <p:nvPr/>
        </p:nvSpPr>
        <p:spPr>
          <a:xfrm>
            <a:off x="5206436" y="7270668"/>
            <a:ext cx="18704342" cy="99924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755" l="-1303" r="0" t="-853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3" name="Google Shape;843;p14"/>
          <p:cNvSpPr/>
          <p:nvPr/>
        </p:nvSpPr>
        <p:spPr>
          <a:xfrm>
            <a:off x="5155653" y="6281314"/>
            <a:ext cx="3207160" cy="87100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5872" l="-7794" r="0" t="-90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4" name="Google Shape;844;p14"/>
          <p:cNvSpPr/>
          <p:nvPr/>
        </p:nvSpPr>
        <p:spPr>
          <a:xfrm>
            <a:off x="16232188" y="6441768"/>
            <a:ext cx="4556247" cy="70788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35341" l="0" r="-935" t="-1637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5" name="Google Shape;845;p14"/>
          <p:cNvSpPr/>
          <p:nvPr/>
        </p:nvSpPr>
        <p:spPr>
          <a:xfrm>
            <a:off x="11233366" y="9517559"/>
            <a:ext cx="3017621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37006" l="0" r="-7070" t="-1495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6" name="Google Shape;846;p14"/>
          <p:cNvSpPr/>
          <p:nvPr/>
        </p:nvSpPr>
        <p:spPr>
          <a:xfrm>
            <a:off x="5155653" y="10780448"/>
            <a:ext cx="8638134" cy="7694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34643" l="-2892" r="-1975" t="-1732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7" name="Google Shape;847;p14"/>
          <p:cNvSpPr/>
          <p:nvPr/>
        </p:nvSpPr>
        <p:spPr>
          <a:xfrm>
            <a:off x="8789341" y="6427865"/>
            <a:ext cx="7413953" cy="70788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34185" l="0" r="0" t="-162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48" name="Google Shape;848;p14"/>
          <p:cNvSpPr/>
          <p:nvPr/>
        </p:nvSpPr>
        <p:spPr>
          <a:xfrm>
            <a:off x="6340488" y="8025370"/>
            <a:ext cx="7910499" cy="109574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10555" l="-269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4" name="Google Shape;854;p15"/>
          <p:cNvGrpSpPr/>
          <p:nvPr/>
        </p:nvGrpSpPr>
        <p:grpSpPr>
          <a:xfrm>
            <a:off x="549496" y="1572061"/>
            <a:ext cx="18654490" cy="830997"/>
            <a:chOff x="716184" y="1892299"/>
            <a:chExt cx="18654490" cy="830995"/>
          </a:xfrm>
        </p:grpSpPr>
        <p:sp>
          <p:nvSpPr>
            <p:cNvPr id="855" name="Google Shape;855;p15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15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VI</a:t>
              </a:r>
              <a:endParaRPr/>
            </a:p>
          </p:txBody>
        </p:sp>
        <p:sp>
          <p:nvSpPr>
            <p:cNvPr id="857" name="Google Shape;857;p15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GÓC GIỮA HAI ĐƯỜNG THẲNG</a:t>
              </a:r>
              <a:endParaRPr/>
            </a:p>
          </p:txBody>
        </p:sp>
      </p:grpSp>
      <p:grpSp>
        <p:nvGrpSpPr>
          <p:cNvPr id="858" name="Google Shape;858;p15"/>
          <p:cNvGrpSpPr/>
          <p:nvPr/>
        </p:nvGrpSpPr>
        <p:grpSpPr>
          <a:xfrm>
            <a:off x="644526" y="2504836"/>
            <a:ext cx="15119757" cy="1569660"/>
            <a:chOff x="644526" y="2766774"/>
            <a:chExt cx="10253661" cy="1569660"/>
          </a:xfrm>
        </p:grpSpPr>
        <p:sp>
          <p:nvSpPr>
            <p:cNvPr id="859" name="Google Shape;859;p15"/>
            <p:cNvSpPr txBox="1"/>
            <p:nvPr/>
          </p:nvSpPr>
          <p:spPr>
            <a:xfrm>
              <a:off x="1906587" y="2766774"/>
              <a:ext cx="89916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Định nghĩa góc giữa hai đường thẳng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15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</a:t>
              </a:r>
              <a:endParaRPr/>
            </a:p>
          </p:txBody>
        </p:sp>
      </p:grpSp>
      <p:sp>
        <p:nvSpPr>
          <p:cNvPr id="862" name="Google Shape;862;p15"/>
          <p:cNvSpPr/>
          <p:nvPr/>
        </p:nvSpPr>
        <p:spPr>
          <a:xfrm>
            <a:off x="1327317" y="4074496"/>
            <a:ext cx="11856870" cy="27689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734" l="-2364" r="-2312" t="-329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863" name="Google Shape;86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8850" y="2336800"/>
            <a:ext cx="165100" cy="25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4" name="Google Shape;864;p15"/>
          <p:cNvCxnSpPr/>
          <p:nvPr/>
        </p:nvCxnSpPr>
        <p:spPr>
          <a:xfrm>
            <a:off x="16921034" y="7010400"/>
            <a:ext cx="7086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5" name="Google Shape;865;p15"/>
          <p:cNvCxnSpPr/>
          <p:nvPr/>
        </p:nvCxnSpPr>
        <p:spPr>
          <a:xfrm flipH="1">
            <a:off x="17519930" y="4800600"/>
            <a:ext cx="4887504" cy="41148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6" name="Google Shape;866;p15"/>
          <p:cNvSpPr/>
          <p:nvPr/>
        </p:nvSpPr>
        <p:spPr>
          <a:xfrm>
            <a:off x="20426234" y="6096000"/>
            <a:ext cx="914400" cy="914400"/>
          </a:xfrm>
          <a:prstGeom prst="arc">
            <a:avLst>
              <a:gd fmla="val 16200000" name="adj1"/>
              <a:gd fmla="val 4254390" name="adj2"/>
            </a:avLst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15"/>
          <p:cNvSpPr txBox="1"/>
          <p:nvPr/>
        </p:nvSpPr>
        <p:spPr>
          <a:xfrm>
            <a:off x="21493034" y="6039421"/>
            <a:ext cx="508151" cy="73866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68" name="Google Shape;868;p15"/>
          <p:cNvSpPr txBox="1"/>
          <p:nvPr/>
        </p:nvSpPr>
        <p:spPr>
          <a:xfrm>
            <a:off x="17139219" y="6096000"/>
            <a:ext cx="777521" cy="73866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69" name="Google Shape;869;p15"/>
          <p:cNvSpPr txBox="1"/>
          <p:nvPr/>
        </p:nvSpPr>
        <p:spPr>
          <a:xfrm>
            <a:off x="17835434" y="8787081"/>
            <a:ext cx="791755" cy="73866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70" name="Google Shape;870;p15"/>
          <p:cNvSpPr/>
          <p:nvPr/>
        </p:nvSpPr>
        <p:spPr>
          <a:xfrm>
            <a:off x="1019826" y="7260588"/>
            <a:ext cx="12192000" cy="158729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7690" l="-1799" r="-2049" t="-4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71" name="Google Shape;871;p15"/>
          <p:cNvSpPr/>
          <p:nvPr/>
        </p:nvSpPr>
        <p:spPr>
          <a:xfrm>
            <a:off x="1019825" y="10478310"/>
            <a:ext cx="14744456" cy="80021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5188" l="-1281" r="0" t="-91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7" name="Google Shape;877;p16"/>
          <p:cNvGrpSpPr/>
          <p:nvPr/>
        </p:nvGrpSpPr>
        <p:grpSpPr>
          <a:xfrm>
            <a:off x="549496" y="1572061"/>
            <a:ext cx="18654490" cy="830997"/>
            <a:chOff x="716184" y="1892299"/>
            <a:chExt cx="18654490" cy="830995"/>
          </a:xfrm>
        </p:grpSpPr>
        <p:sp>
          <p:nvSpPr>
            <p:cNvPr id="878" name="Google Shape;878;p16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16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VI</a:t>
              </a:r>
              <a:endParaRPr/>
            </a:p>
          </p:txBody>
        </p:sp>
        <p:sp>
          <p:nvSpPr>
            <p:cNvPr id="880" name="Google Shape;880;p16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GÓC GIỮA HAI ĐƯỜNG THẲNG</a:t>
              </a:r>
              <a:endParaRPr/>
            </a:p>
          </p:txBody>
        </p:sp>
      </p:grpSp>
      <p:grpSp>
        <p:nvGrpSpPr>
          <p:cNvPr id="881" name="Google Shape;881;p16"/>
          <p:cNvGrpSpPr/>
          <p:nvPr/>
        </p:nvGrpSpPr>
        <p:grpSpPr>
          <a:xfrm>
            <a:off x="644526" y="2504836"/>
            <a:ext cx="15119757" cy="1569660"/>
            <a:chOff x="644526" y="2766774"/>
            <a:chExt cx="10253661" cy="1569660"/>
          </a:xfrm>
        </p:grpSpPr>
        <p:sp>
          <p:nvSpPr>
            <p:cNvPr id="882" name="Google Shape;882;p16"/>
            <p:cNvSpPr txBox="1"/>
            <p:nvPr/>
          </p:nvSpPr>
          <p:spPr>
            <a:xfrm>
              <a:off x="1906587" y="2766774"/>
              <a:ext cx="89916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Công thức tính góc giữa hai đường thẳng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16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885" name="Google Shape;885;p16"/>
          <p:cNvSpPr/>
          <p:nvPr/>
        </p:nvSpPr>
        <p:spPr>
          <a:xfrm>
            <a:off x="763587" y="3481713"/>
            <a:ext cx="15925800" cy="433965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5055" l="-1719" r="-114" t="-21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886" name="Google Shape;88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3387" y="6934200"/>
            <a:ext cx="13662840" cy="28907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7" name="Google Shape;887;p16"/>
          <p:cNvGrpSpPr/>
          <p:nvPr/>
        </p:nvGrpSpPr>
        <p:grpSpPr>
          <a:xfrm>
            <a:off x="763587" y="9588499"/>
            <a:ext cx="3794127" cy="927101"/>
            <a:chOff x="4867276" y="9361488"/>
            <a:chExt cx="3794125" cy="927101"/>
          </a:xfrm>
        </p:grpSpPr>
        <p:sp>
          <p:nvSpPr>
            <p:cNvPr id="888" name="Google Shape;888;p16"/>
            <p:cNvSpPr/>
            <p:nvPr/>
          </p:nvSpPr>
          <p:spPr>
            <a:xfrm>
              <a:off x="6351588" y="9713913"/>
              <a:ext cx="322262" cy="427038"/>
            </a:xfrm>
            <a:custGeom>
              <a:rect b="b" l="l" r="r" t="t"/>
              <a:pathLst>
                <a:path extrusionOk="0" h="114" w="86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6738938" y="9721851"/>
              <a:ext cx="325437" cy="415925"/>
            </a:xfrm>
            <a:custGeom>
              <a:rect b="b" l="l" r="r" t="t"/>
              <a:pathLst>
                <a:path extrusionOk="0" h="262" w="205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16"/>
            <p:cNvSpPr/>
            <p:nvPr/>
          </p:nvSpPr>
          <p:spPr>
            <a:xfrm>
              <a:off x="7150100" y="9721851"/>
              <a:ext cx="327025" cy="419100"/>
            </a:xfrm>
            <a:custGeom>
              <a:rect b="b" l="l" r="r" t="t"/>
              <a:pathLst>
                <a:path extrusionOk="0" h="112" w="87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16"/>
            <p:cNvSpPr/>
            <p:nvPr/>
          </p:nvSpPr>
          <p:spPr>
            <a:xfrm>
              <a:off x="7705725" y="9721851"/>
              <a:ext cx="352425" cy="415925"/>
            </a:xfrm>
            <a:custGeom>
              <a:rect b="b" l="l" r="r" t="t"/>
              <a:pathLst>
                <a:path extrusionOk="0" h="262" w="22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16"/>
            <p:cNvSpPr/>
            <p:nvPr/>
          </p:nvSpPr>
          <p:spPr>
            <a:xfrm>
              <a:off x="7292975" y="9601201"/>
              <a:ext cx="153987" cy="93663"/>
            </a:xfrm>
            <a:custGeom>
              <a:rect b="b" l="l" r="r" t="t"/>
              <a:pathLst>
                <a:path extrusionOk="0" h="59" w="97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16"/>
            <p:cNvSpPr/>
            <p:nvPr/>
          </p:nvSpPr>
          <p:spPr>
            <a:xfrm>
              <a:off x="7867650" y="9601201"/>
              <a:ext cx="157162" cy="93663"/>
            </a:xfrm>
            <a:custGeom>
              <a:rect b="b" l="l" r="r" t="t"/>
              <a:pathLst>
                <a:path extrusionOk="0" h="59" w="9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16"/>
            <p:cNvSpPr/>
            <p:nvPr/>
          </p:nvSpPr>
          <p:spPr>
            <a:xfrm>
              <a:off x="4867276" y="9871076"/>
              <a:ext cx="3794125" cy="417513"/>
            </a:xfrm>
            <a:custGeom>
              <a:rect b="b" l="l" r="r" t="t"/>
              <a:pathLst>
                <a:path extrusionOk="0" h="111" w="1012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16"/>
            <p:cNvSpPr/>
            <p:nvPr/>
          </p:nvSpPr>
          <p:spPr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16"/>
            <p:cNvSpPr/>
            <p:nvPr/>
          </p:nvSpPr>
          <p:spPr>
            <a:xfrm>
              <a:off x="5475288" y="9361488"/>
              <a:ext cx="220662" cy="649288"/>
            </a:xfrm>
            <a:custGeom>
              <a:rect b="b" l="l" r="r" t="t"/>
              <a:pathLst>
                <a:path extrusionOk="0" h="173" w="59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7" name="Google Shape;897;p16"/>
          <p:cNvSpPr txBox="1"/>
          <p:nvPr/>
        </p:nvSpPr>
        <p:spPr>
          <a:xfrm>
            <a:off x="4573587" y="9822656"/>
            <a:ext cx="11833826" cy="143116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2058" r="0" t="-80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898" name="Google Shape;89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470188" y="9448800"/>
            <a:ext cx="5695950" cy="1611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68850" y="2336800"/>
            <a:ext cx="165100" cy="2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p16"/>
          <p:cNvSpPr/>
          <p:nvPr/>
        </p:nvSpPr>
        <p:spPr>
          <a:xfrm>
            <a:off x="4668837" y="10972800"/>
            <a:ext cx="19210256" cy="19195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2379" l="-1458" r="0" t="-476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901" name="Google Shape;901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479959" y="2025252"/>
            <a:ext cx="8114809" cy="599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7" name="Google Shape;907;p17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908" name="Google Shape;908;p17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Ví dụ minh họa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09" name="Google Shape;909;p1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17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3</a:t>
              </a:r>
              <a:endParaRPr/>
            </a:p>
          </p:txBody>
        </p:sp>
      </p:grpSp>
      <p:sp>
        <p:nvSpPr>
          <p:cNvPr id="911" name="Google Shape;911;p17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17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3" name="Google Shape;913;p17"/>
          <p:cNvGrpSpPr/>
          <p:nvPr/>
        </p:nvGrpSpPr>
        <p:grpSpPr>
          <a:xfrm>
            <a:off x="1335733" y="6897806"/>
            <a:ext cx="22746383" cy="6208595"/>
            <a:chOff x="1270511" y="5867400"/>
            <a:chExt cx="21819675" cy="6868762"/>
          </a:xfrm>
        </p:grpSpPr>
        <p:sp>
          <p:nvSpPr>
            <p:cNvPr id="914" name="Google Shape;914;p17"/>
            <p:cNvSpPr/>
            <p:nvPr/>
          </p:nvSpPr>
          <p:spPr>
            <a:xfrm>
              <a:off x="1272210" y="6139010"/>
              <a:ext cx="21817976" cy="6597152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5" name="Google Shape;915;p17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916" name="Google Shape;916;p17"/>
              <p:cNvSpPr/>
              <p:nvPr/>
            </p:nvSpPr>
            <p:spPr>
              <a:xfrm flipH="1" rot="5400000">
                <a:off x="2880142" y="5238910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1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18" name="Google Shape;918;p17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17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20" name="Google Shape;920;p17"/>
          <p:cNvGrpSpPr/>
          <p:nvPr/>
        </p:nvGrpSpPr>
        <p:grpSpPr>
          <a:xfrm>
            <a:off x="1272674" y="3461657"/>
            <a:ext cx="23114501" cy="2518586"/>
            <a:chOff x="1268078" y="3405486"/>
            <a:chExt cx="21841827" cy="1992085"/>
          </a:xfrm>
        </p:grpSpPr>
        <p:sp>
          <p:nvSpPr>
            <p:cNvPr id="921" name="Google Shape;921;p17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2" name="Google Shape;922;p17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923" name="Google Shape;923;p17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17"/>
              <p:cNvSpPr txBox="1"/>
              <p:nvPr/>
            </p:nvSpPr>
            <p:spPr>
              <a:xfrm>
                <a:off x="2250671" y="3527166"/>
                <a:ext cx="210882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Ví dụ 1</a:t>
                </a:r>
                <a:endParaRPr/>
              </a:p>
            </p:txBody>
          </p:sp>
          <p:grpSp>
            <p:nvGrpSpPr>
              <p:cNvPr id="925" name="Google Shape;925;p17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26" name="Google Shape;926;p1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7" name="Google Shape;927;p17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8" name="Google Shape;928;p17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9" name="Google Shape;929;p17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0" name="Google Shape;930;p17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1" name="Google Shape;931;p17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2" name="Google Shape;932;p17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3" name="Google Shape;933;p17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4" name="Google Shape;934;p17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5" name="Google Shape;935;p17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6" name="Google Shape;936;p17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7" name="Google Shape;937;p17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8" name="Google Shape;938;p17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9" name="Google Shape;939;p17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0" name="Google Shape;940;p17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1" name="Google Shape;941;p17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2" name="Google Shape;942;p17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3" name="Google Shape;943;p17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4" name="Google Shape;944;p17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5" name="Google Shape;945;p17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6" name="Google Shape;946;p17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7" name="Google Shape;947;p17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8" name="Google Shape;948;p17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9" name="Google Shape;949;p17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0" name="Google Shape;950;p17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951" name="Google Shape;951;p17"/>
          <p:cNvGrpSpPr/>
          <p:nvPr/>
        </p:nvGrpSpPr>
        <p:grpSpPr>
          <a:xfrm>
            <a:off x="644526" y="1572061"/>
            <a:ext cx="18559460" cy="830997"/>
            <a:chOff x="811214" y="1892299"/>
            <a:chExt cx="18559460" cy="830995"/>
          </a:xfrm>
        </p:grpSpPr>
        <p:sp>
          <p:nvSpPr>
            <p:cNvPr id="952" name="Google Shape;952;p17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17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VI</a:t>
              </a:r>
              <a:endParaRPr/>
            </a:p>
          </p:txBody>
        </p:sp>
        <p:sp>
          <p:nvSpPr>
            <p:cNvPr id="954" name="Google Shape;954;p17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GÓC GIỮA HAI ĐƯỜNG THẲNG</a:t>
              </a:r>
              <a:endParaRPr/>
            </a:p>
          </p:txBody>
        </p:sp>
      </p:grpSp>
      <p:sp>
        <p:nvSpPr>
          <p:cNvPr id="955" name="Google Shape;955;p17"/>
          <p:cNvSpPr/>
          <p:nvPr/>
        </p:nvSpPr>
        <p:spPr>
          <a:xfrm>
            <a:off x="4786713" y="4138561"/>
            <a:ext cx="19065474" cy="164391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4073" l="-1278" r="0" t="-77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6" name="Google Shape;956;p17"/>
          <p:cNvSpPr/>
          <p:nvPr/>
        </p:nvSpPr>
        <p:spPr>
          <a:xfrm>
            <a:off x="4967367" y="8569400"/>
            <a:ext cx="18503820" cy="220534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7" name="Google Shape;957;p17"/>
          <p:cNvSpPr/>
          <p:nvPr/>
        </p:nvSpPr>
        <p:spPr>
          <a:xfrm>
            <a:off x="5734761" y="12009316"/>
            <a:ext cx="2191626" cy="816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Chọn D.</a:t>
            </a:r>
            <a:endParaRPr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8" name="Google Shape;958;p17"/>
          <p:cNvSpPr txBox="1"/>
          <p:nvPr/>
        </p:nvSpPr>
        <p:spPr>
          <a:xfrm>
            <a:off x="5576709" y="7382546"/>
            <a:ext cx="17894478" cy="144655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9830" l="0" r="0" t="-801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59" name="Google Shape;959;p17"/>
          <p:cNvSpPr/>
          <p:nvPr/>
        </p:nvSpPr>
        <p:spPr>
          <a:xfrm>
            <a:off x="5055395" y="10939950"/>
            <a:ext cx="5171501" cy="70788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5" name="Google Shape;965;p18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966" name="Google Shape;966;p1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Ví dụ minh họa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67" name="Google Shape;967;p1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1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969" name="Google Shape;969;p18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p18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1" name="Google Shape;971;p18"/>
          <p:cNvGrpSpPr/>
          <p:nvPr/>
        </p:nvGrpSpPr>
        <p:grpSpPr>
          <a:xfrm>
            <a:off x="1335733" y="6897806"/>
            <a:ext cx="22746383" cy="6208595"/>
            <a:chOff x="1270511" y="5867400"/>
            <a:chExt cx="21819675" cy="6868762"/>
          </a:xfrm>
        </p:grpSpPr>
        <p:sp>
          <p:nvSpPr>
            <p:cNvPr id="972" name="Google Shape;972;p18"/>
            <p:cNvSpPr/>
            <p:nvPr/>
          </p:nvSpPr>
          <p:spPr>
            <a:xfrm>
              <a:off x="1272210" y="6139010"/>
              <a:ext cx="21817976" cy="6597152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3" name="Google Shape;973;p18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974" name="Google Shape;974;p18"/>
              <p:cNvSpPr/>
              <p:nvPr/>
            </p:nvSpPr>
            <p:spPr>
              <a:xfrm flipH="1" rot="5400000">
                <a:off x="2880142" y="5238910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18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976" name="Google Shape;976;p18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18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78" name="Google Shape;978;p18"/>
          <p:cNvGrpSpPr/>
          <p:nvPr/>
        </p:nvGrpSpPr>
        <p:grpSpPr>
          <a:xfrm>
            <a:off x="1272674" y="3461656"/>
            <a:ext cx="23114501" cy="3171103"/>
            <a:chOff x="1268078" y="3405486"/>
            <a:chExt cx="21841827" cy="1992085"/>
          </a:xfrm>
        </p:grpSpPr>
        <p:sp>
          <p:nvSpPr>
            <p:cNvPr id="979" name="Google Shape;979;p18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0" name="Google Shape;980;p18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981" name="Google Shape;981;p18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18"/>
              <p:cNvSpPr txBox="1"/>
              <p:nvPr/>
            </p:nvSpPr>
            <p:spPr>
              <a:xfrm>
                <a:off x="2250671" y="3527166"/>
                <a:ext cx="2108825" cy="6329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Ví dụ 2</a:t>
                </a:r>
                <a:endParaRPr/>
              </a:p>
            </p:txBody>
          </p:sp>
          <p:grpSp>
            <p:nvGrpSpPr>
              <p:cNvPr id="983" name="Google Shape;983;p1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84" name="Google Shape;984;p18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5" name="Google Shape;985;p18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6" name="Google Shape;986;p18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7" name="Google Shape;987;p18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8" name="Google Shape;988;p18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9" name="Google Shape;989;p18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0" name="Google Shape;990;p18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1" name="Google Shape;991;p18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2" name="Google Shape;992;p18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3" name="Google Shape;993;p18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4" name="Google Shape;994;p18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5" name="Google Shape;995;p18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6" name="Google Shape;996;p18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7" name="Google Shape;997;p18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8" name="Google Shape;998;p18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9" name="Google Shape;999;p18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0" name="Google Shape;1000;p18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1" name="Google Shape;1001;p18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2" name="Google Shape;1002;p18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3" name="Google Shape;1003;p18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4" name="Google Shape;1004;p18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5" name="Google Shape;1005;p18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6" name="Google Shape;1006;p18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7" name="Google Shape;1007;p18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8" name="Google Shape;1008;p18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009" name="Google Shape;1009;p18"/>
          <p:cNvGrpSpPr/>
          <p:nvPr/>
        </p:nvGrpSpPr>
        <p:grpSpPr>
          <a:xfrm>
            <a:off x="644526" y="1572061"/>
            <a:ext cx="18559460" cy="830997"/>
            <a:chOff x="811214" y="1892299"/>
            <a:chExt cx="18559460" cy="830995"/>
          </a:xfrm>
        </p:grpSpPr>
        <p:sp>
          <p:nvSpPr>
            <p:cNvPr id="1010" name="Google Shape;1010;p18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18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VI</a:t>
              </a:r>
              <a:endParaRPr/>
            </a:p>
          </p:txBody>
        </p:sp>
        <p:sp>
          <p:nvSpPr>
            <p:cNvPr id="1012" name="Google Shape;1012;p18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GÓC GIỮA HAI ĐƯỜNG THẲNG</a:t>
              </a:r>
              <a:endParaRPr/>
            </a:p>
          </p:txBody>
        </p:sp>
      </p:grpSp>
      <p:sp>
        <p:nvSpPr>
          <p:cNvPr id="1013" name="Google Shape;1013;p18"/>
          <p:cNvSpPr/>
          <p:nvPr/>
        </p:nvSpPr>
        <p:spPr>
          <a:xfrm>
            <a:off x="5578296" y="11041178"/>
            <a:ext cx="2160463" cy="768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Chọn A.</a:t>
            </a:r>
            <a:endParaRPr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4" name="Google Shape;1014;p18"/>
          <p:cNvSpPr/>
          <p:nvPr/>
        </p:nvSpPr>
        <p:spPr>
          <a:xfrm>
            <a:off x="4953524" y="4025902"/>
            <a:ext cx="19128592" cy="253550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8653" l="-130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15" name="Google Shape;1015;p18"/>
          <p:cNvSpPr/>
          <p:nvPr/>
        </p:nvSpPr>
        <p:spPr>
          <a:xfrm>
            <a:off x="5576709" y="7562652"/>
            <a:ext cx="18046878" cy="174650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691" l="-1013" r="0" t="-734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16" name="Google Shape;1016;p18"/>
          <p:cNvSpPr/>
          <p:nvPr/>
        </p:nvSpPr>
        <p:spPr>
          <a:xfrm>
            <a:off x="4953524" y="9273693"/>
            <a:ext cx="12192000" cy="164391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4072" l="0" r="0" t="-740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1" name="Google Shape;1021;p19"/>
          <p:cNvGrpSpPr/>
          <p:nvPr/>
        </p:nvGrpSpPr>
        <p:grpSpPr>
          <a:xfrm>
            <a:off x="534988" y="1447800"/>
            <a:ext cx="6961968" cy="960327"/>
            <a:chOff x="13477877" y="4114800"/>
            <a:chExt cx="6962774" cy="960438"/>
          </a:xfrm>
        </p:grpSpPr>
        <p:sp>
          <p:nvSpPr>
            <p:cNvPr id="1022" name="Google Shape;1022;p19"/>
            <p:cNvSpPr/>
            <p:nvPr/>
          </p:nvSpPr>
          <p:spPr>
            <a:xfrm>
              <a:off x="13477877" y="4657725"/>
              <a:ext cx="6962774" cy="417513"/>
            </a:xfrm>
            <a:custGeom>
              <a:rect b="b" l="l" r="r" t="t"/>
              <a:pathLst>
                <a:path extrusionOk="0" h="111" w="1857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19"/>
            <p:cNvSpPr/>
            <p:nvPr/>
          </p:nvSpPr>
          <p:spPr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19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19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19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9"/>
            <p:cNvSpPr/>
            <p:nvPr/>
          </p:nvSpPr>
          <p:spPr>
            <a:xfrm>
              <a:off x="14039850" y="4373563"/>
              <a:ext cx="415925" cy="190500"/>
            </a:xfrm>
            <a:custGeom>
              <a:rect b="b" l="l" r="r" t="t"/>
              <a:pathLst>
                <a:path extrusionOk="0" h="51" w="11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19"/>
            <p:cNvSpPr/>
            <p:nvPr/>
          </p:nvSpPr>
          <p:spPr>
            <a:xfrm>
              <a:off x="13965238" y="4452938"/>
              <a:ext cx="566737" cy="176213"/>
            </a:xfrm>
            <a:custGeom>
              <a:rect b="b" l="l" r="r" t="t"/>
              <a:pathLst>
                <a:path extrusionOk="0" h="47" w="151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19"/>
            <p:cNvSpPr/>
            <p:nvPr/>
          </p:nvSpPr>
          <p:spPr>
            <a:xfrm>
              <a:off x="14254163" y="4508500"/>
              <a:ext cx="306387" cy="473075"/>
            </a:xfrm>
            <a:custGeom>
              <a:rect b="b" l="l" r="r" t="t"/>
              <a:pathLst>
                <a:path extrusionOk="0" h="126" w="82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19"/>
            <p:cNvSpPr/>
            <p:nvPr/>
          </p:nvSpPr>
          <p:spPr>
            <a:xfrm>
              <a:off x="13943013" y="4508500"/>
              <a:ext cx="617537" cy="473075"/>
            </a:xfrm>
            <a:custGeom>
              <a:rect b="b" l="l" r="r" t="t"/>
              <a:pathLst>
                <a:path extrusionOk="0" h="126" w="165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19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19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19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19"/>
            <p:cNvSpPr/>
            <p:nvPr/>
          </p:nvSpPr>
          <p:spPr>
            <a:xfrm>
              <a:off x="16762413" y="4433888"/>
              <a:ext cx="161925" cy="63500"/>
            </a:xfrm>
            <a:custGeom>
              <a:rect b="b" l="l" r="r" t="t"/>
              <a:pathLst>
                <a:path extrusionOk="0" h="17" w="43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19"/>
            <p:cNvSpPr/>
            <p:nvPr/>
          </p:nvSpPr>
          <p:spPr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19"/>
            <p:cNvSpPr/>
            <p:nvPr/>
          </p:nvSpPr>
          <p:spPr>
            <a:xfrm>
              <a:off x="14846300" y="4511675"/>
              <a:ext cx="280987" cy="417513"/>
            </a:xfrm>
            <a:custGeom>
              <a:rect b="b" l="l" r="r" t="t"/>
              <a:pathLst>
                <a:path extrusionOk="0" h="263" w="177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19"/>
            <p:cNvSpPr/>
            <p:nvPr/>
          </p:nvSpPr>
          <p:spPr>
            <a:xfrm>
              <a:off x="15171738" y="4392613"/>
              <a:ext cx="420687" cy="542925"/>
            </a:xfrm>
            <a:custGeom>
              <a:rect b="b" l="l" r="r" t="t"/>
              <a:pathLst>
                <a:path extrusionOk="0" h="145" w="112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19"/>
            <p:cNvSpPr/>
            <p:nvPr/>
          </p:nvSpPr>
          <p:spPr>
            <a:xfrm>
              <a:off x="16825913" y="4324350"/>
              <a:ext cx="142875" cy="93663"/>
            </a:xfrm>
            <a:custGeom>
              <a:rect b="b" l="l" r="r" t="t"/>
              <a:pathLst>
                <a:path extrusionOk="0" h="59" w="90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19"/>
            <p:cNvSpPr/>
            <p:nvPr/>
          </p:nvSpPr>
          <p:spPr>
            <a:xfrm>
              <a:off x="17984788" y="4373563"/>
              <a:ext cx="142875" cy="96838"/>
            </a:xfrm>
            <a:custGeom>
              <a:rect b="b" l="l" r="r" t="t"/>
              <a:pathLst>
                <a:path extrusionOk="0" h="61" w="90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19"/>
            <p:cNvSpPr/>
            <p:nvPr/>
          </p:nvSpPr>
          <p:spPr>
            <a:xfrm>
              <a:off x="15644813" y="4511675"/>
              <a:ext cx="468312" cy="417513"/>
            </a:xfrm>
            <a:custGeom>
              <a:rect b="b" l="l" r="r" t="t"/>
              <a:pathLst>
                <a:path extrusionOk="0" h="263" w="295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19"/>
            <p:cNvSpPr/>
            <p:nvPr/>
          </p:nvSpPr>
          <p:spPr>
            <a:xfrm>
              <a:off x="16324263" y="4511675"/>
              <a:ext cx="276225" cy="417513"/>
            </a:xfrm>
            <a:custGeom>
              <a:rect b="b" l="l" r="r" t="t"/>
              <a:pathLst>
                <a:path extrusionOk="0" h="263" w="174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19"/>
            <p:cNvSpPr/>
            <p:nvPr/>
          </p:nvSpPr>
          <p:spPr>
            <a:xfrm>
              <a:off x="16638588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17076738" y="4511675"/>
              <a:ext cx="282575" cy="417513"/>
            </a:xfrm>
            <a:custGeom>
              <a:rect b="b" l="l" r="r" t="t"/>
              <a:pathLst>
                <a:path extrusionOk="0" h="263" w="178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17591088" y="4511675"/>
              <a:ext cx="288925" cy="417513"/>
            </a:xfrm>
            <a:custGeom>
              <a:rect b="b" l="l" r="r" t="t"/>
              <a:pathLst>
                <a:path extrusionOk="0" h="111" w="77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17910175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18719800" y="4511675"/>
              <a:ext cx="325437" cy="417513"/>
            </a:xfrm>
            <a:custGeom>
              <a:rect b="b" l="l" r="r" t="t"/>
              <a:pathLst>
                <a:path extrusionOk="0" h="263" w="205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19116675" y="4508500"/>
              <a:ext cx="420687" cy="427038"/>
            </a:xfrm>
            <a:custGeom>
              <a:rect b="b" l="l" r="r" t="t"/>
              <a:pathLst>
                <a:path extrusionOk="0" h="114" w="112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19597688" y="4508500"/>
              <a:ext cx="322262" cy="427038"/>
            </a:xfrm>
            <a:custGeom>
              <a:rect b="b" l="l" r="r" t="t"/>
              <a:pathLst>
                <a:path extrusionOk="0" h="114" w="86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0" name="Google Shape;1050;p19"/>
          <p:cNvSpPr/>
          <p:nvPr/>
        </p:nvSpPr>
        <p:spPr>
          <a:xfrm>
            <a:off x="534987" y="2460507"/>
            <a:ext cx="22769289" cy="545687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349" l="-1097" r="0" t="-15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51" name="Google Shape;1051;p19"/>
          <p:cNvSpPr/>
          <p:nvPr/>
        </p:nvSpPr>
        <p:spPr>
          <a:xfrm>
            <a:off x="628293" y="7979285"/>
            <a:ext cx="23744370" cy="221317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926" l="-1026" r="0" t="-385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1052" name="Google Shape;1052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76304" y="11618868"/>
            <a:ext cx="9607550" cy="1611312"/>
          </a:xfrm>
          <a:prstGeom prst="rect">
            <a:avLst/>
          </a:prstGeom>
          <a:noFill/>
          <a:ln>
            <a:noFill/>
          </a:ln>
        </p:spPr>
      </p:pic>
      <p:sp>
        <p:nvSpPr>
          <p:cNvPr id="1053" name="Google Shape;1053;p19"/>
          <p:cNvSpPr txBox="1"/>
          <p:nvPr/>
        </p:nvSpPr>
        <p:spPr>
          <a:xfrm>
            <a:off x="562850" y="10254355"/>
            <a:ext cx="23809813" cy="210826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1023" r="0" t="-549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2"/>
          <p:cNvGrpSpPr/>
          <p:nvPr/>
        </p:nvGrpSpPr>
        <p:grpSpPr>
          <a:xfrm>
            <a:off x="549496" y="1572061"/>
            <a:ext cx="18654490" cy="830997"/>
            <a:chOff x="716184" y="1892299"/>
            <a:chExt cx="18654490" cy="830995"/>
          </a:xfrm>
        </p:grpSpPr>
        <p:sp>
          <p:nvSpPr>
            <p:cNvPr id="147" name="Google Shape;147;p2"/>
            <p:cNvSpPr/>
            <p:nvPr/>
          </p:nvSpPr>
          <p:spPr>
            <a:xfrm>
              <a:off x="716184" y="1905000"/>
              <a:ext cx="1357091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</a:t>
              </a:r>
              <a:endParaRPr/>
            </a:p>
          </p:txBody>
        </p:sp>
        <p:sp>
          <p:nvSpPr>
            <p:cNvPr id="149" name="Google Shape;149;p2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VỊ TRÍ TƯƠNG ĐỐI CỦA HAI ĐƯỜNG THẲNG</a:t>
              </a:r>
              <a:endParaRPr/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151" name="Google Shape;151;p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Tóm tắt kiến thức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1</a:t>
              </a:r>
              <a:endParaRPr/>
            </a:p>
          </p:txBody>
        </p:sp>
      </p:grpSp>
      <p:sp>
        <p:nvSpPr>
          <p:cNvPr id="154" name="Google Shape;154;p2"/>
          <p:cNvSpPr/>
          <p:nvPr/>
        </p:nvSpPr>
        <p:spPr>
          <a:xfrm>
            <a:off x="642803" y="3493095"/>
            <a:ext cx="22769289" cy="545687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350" l="-1070" r="0" t="-145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642803" y="8884007"/>
            <a:ext cx="23744370" cy="312008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76" l="-1026" r="0" t="-25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7976233" y="10914203"/>
            <a:ext cx="5843907" cy="105201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4045" l="-364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15851188" y="10929443"/>
            <a:ext cx="5723683" cy="105201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4650" l="-372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9" name="Google Shape;1059;p20"/>
          <p:cNvGrpSpPr/>
          <p:nvPr/>
        </p:nvGrpSpPr>
        <p:grpSpPr>
          <a:xfrm>
            <a:off x="918026" y="1572055"/>
            <a:ext cx="21486359" cy="830997"/>
            <a:chOff x="1082675" y="1892299"/>
            <a:chExt cx="21490247" cy="830996"/>
          </a:xfrm>
        </p:grpSpPr>
        <p:sp>
          <p:nvSpPr>
            <p:cNvPr id="1060" name="Google Shape;1060;p20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/>
            </a:p>
          </p:txBody>
        </p:sp>
        <p:sp>
          <p:nvSpPr>
            <p:cNvPr id="1061" name="Google Shape;1061;p20"/>
            <p:cNvSpPr txBox="1"/>
            <p:nvPr/>
          </p:nvSpPr>
          <p:spPr>
            <a:xfrm>
              <a:off x="2087560" y="1892299"/>
              <a:ext cx="20485362" cy="830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BÀI TẬP TỰ LUYỆN</a:t>
              </a:r>
              <a:endParaRPr/>
            </a:p>
          </p:txBody>
        </p:sp>
      </p:grpSp>
      <p:sp>
        <p:nvSpPr>
          <p:cNvPr id="1062" name="Google Shape;1062;p20"/>
          <p:cNvSpPr/>
          <p:nvPr/>
        </p:nvSpPr>
        <p:spPr>
          <a:xfrm>
            <a:off x="918026" y="2536247"/>
            <a:ext cx="23696161" cy="164968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3283" l="-1054" r="-178" t="-442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63" name="Google Shape;1063;p20"/>
          <p:cNvSpPr/>
          <p:nvPr/>
        </p:nvSpPr>
        <p:spPr>
          <a:xfrm>
            <a:off x="934853" y="4375274"/>
            <a:ext cx="21469532" cy="164391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4496" l="-1135" r="0" t="-780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64" name="Google Shape;1064;p20"/>
          <p:cNvSpPr/>
          <p:nvPr/>
        </p:nvSpPr>
        <p:spPr>
          <a:xfrm>
            <a:off x="877518" y="6154922"/>
            <a:ext cx="22553161" cy="244534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9226" l="-1107" r="-1079" t="-523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65" name="Google Shape;1065;p20"/>
          <p:cNvSpPr/>
          <p:nvPr/>
        </p:nvSpPr>
        <p:spPr>
          <a:xfrm>
            <a:off x="837011" y="8149647"/>
            <a:ext cx="22857961" cy="243291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9271" l="-1066" r="-109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66" name="Google Shape;1066;p20"/>
          <p:cNvSpPr/>
          <p:nvPr/>
        </p:nvSpPr>
        <p:spPr>
          <a:xfrm>
            <a:off x="837011" y="10610236"/>
            <a:ext cx="22553162" cy="245932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1165" l="-108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1" name="Google Shape;1071;p21"/>
          <p:cNvGrpSpPr/>
          <p:nvPr/>
        </p:nvGrpSpPr>
        <p:grpSpPr>
          <a:xfrm>
            <a:off x="918026" y="1572055"/>
            <a:ext cx="21486359" cy="830997"/>
            <a:chOff x="1082675" y="1892299"/>
            <a:chExt cx="21490247" cy="830996"/>
          </a:xfrm>
        </p:grpSpPr>
        <p:sp>
          <p:nvSpPr>
            <p:cNvPr id="1072" name="Google Shape;1072;p21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/>
            </a:p>
          </p:txBody>
        </p:sp>
        <p:sp>
          <p:nvSpPr>
            <p:cNvPr id="1073" name="Google Shape;1073;p21"/>
            <p:cNvSpPr txBox="1"/>
            <p:nvPr/>
          </p:nvSpPr>
          <p:spPr>
            <a:xfrm>
              <a:off x="2087560" y="1892299"/>
              <a:ext cx="20485362" cy="830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BÀI TẬP TỰ LUYỆN</a:t>
              </a:r>
              <a:endParaRPr/>
            </a:p>
          </p:txBody>
        </p:sp>
      </p:grpSp>
      <p:sp>
        <p:nvSpPr>
          <p:cNvPr id="1074" name="Google Shape;1074;p21"/>
          <p:cNvSpPr/>
          <p:nvPr/>
        </p:nvSpPr>
        <p:spPr>
          <a:xfrm>
            <a:off x="921652" y="2340751"/>
            <a:ext cx="22248362" cy="291740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757" l="-1095" r="-8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5" name="Google Shape;1075;p21"/>
          <p:cNvSpPr/>
          <p:nvPr/>
        </p:nvSpPr>
        <p:spPr>
          <a:xfrm>
            <a:off x="921652" y="5258153"/>
            <a:ext cx="22857961" cy="398448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066" r="0" t="-321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6" name="Google Shape;1076;p21"/>
          <p:cNvSpPr/>
          <p:nvPr/>
        </p:nvSpPr>
        <p:spPr>
          <a:xfrm>
            <a:off x="822960" y="8344479"/>
            <a:ext cx="22956654" cy="179632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2541" l="-1061" r="0" t="-406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7" name="Google Shape;1077;p21"/>
          <p:cNvSpPr/>
          <p:nvPr/>
        </p:nvSpPr>
        <p:spPr>
          <a:xfrm>
            <a:off x="809307" y="10215621"/>
            <a:ext cx="22939826" cy="206203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4435" l="-1088" r="0" t="-621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8" name="Google Shape;1078;p21"/>
          <p:cNvSpPr txBox="1"/>
          <p:nvPr/>
        </p:nvSpPr>
        <p:spPr>
          <a:xfrm>
            <a:off x="534987" y="12298488"/>
            <a:ext cx="23214146" cy="7540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 ĐÁP ÁN</a:t>
            </a:r>
            <a:r>
              <a:rPr lang="en-US" sz="4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  1A	2D	3C	4D	5A	6C	7A	8D	9A</a:t>
            </a:r>
            <a:endParaRPr sz="4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164" name="Google Shape;164;p3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Ví dụ minh họa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3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167" name="Google Shape;167;p3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3"/>
          <p:cNvGrpSpPr/>
          <p:nvPr/>
        </p:nvGrpSpPr>
        <p:grpSpPr>
          <a:xfrm>
            <a:off x="1334403" y="5633791"/>
            <a:ext cx="22746383" cy="7509641"/>
            <a:chOff x="1270511" y="5867400"/>
            <a:chExt cx="21819675" cy="8308150"/>
          </a:xfrm>
        </p:grpSpPr>
        <p:sp>
          <p:nvSpPr>
            <p:cNvPr id="170" name="Google Shape;170;p3"/>
            <p:cNvSpPr/>
            <p:nvPr/>
          </p:nvSpPr>
          <p:spPr>
            <a:xfrm>
              <a:off x="1272210" y="6139009"/>
              <a:ext cx="21817976" cy="8036541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3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72" name="Google Shape;172;p3"/>
              <p:cNvSpPr/>
              <p:nvPr/>
            </p:nvSpPr>
            <p:spPr>
              <a:xfrm flipH="1" rot="5400000">
                <a:off x="2880142" y="5238910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6" name="Google Shape;176;p3"/>
          <p:cNvGrpSpPr/>
          <p:nvPr/>
        </p:nvGrpSpPr>
        <p:grpSpPr>
          <a:xfrm>
            <a:off x="1272674" y="3461657"/>
            <a:ext cx="23114501" cy="1992085"/>
            <a:chOff x="1268078" y="3405486"/>
            <a:chExt cx="21841827" cy="1992085"/>
          </a:xfrm>
        </p:grpSpPr>
        <p:sp>
          <p:nvSpPr>
            <p:cNvPr id="177" name="Google Shape;177;p3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8" name="Google Shape;178;p3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179" name="Google Shape;179;p3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3"/>
              <p:cNvSpPr txBox="1"/>
              <p:nvPr/>
            </p:nvSpPr>
            <p:spPr>
              <a:xfrm>
                <a:off x="2250671" y="3527166"/>
                <a:ext cx="210882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Ví dụ 1</a:t>
                </a:r>
                <a:endParaRPr/>
              </a:p>
            </p:txBody>
          </p:sp>
          <p:grpSp>
            <p:nvGrpSpPr>
              <p:cNvPr id="181" name="Google Shape;181;p3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82" name="Google Shape;182;p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" name="Google Shape;183;p3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" name="Google Shape;184;p3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185;p3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" name="Google Shape;186;p3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187;p3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" name="Google Shape;188;p3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189;p3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3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3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" name="Google Shape;192;p3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" name="Google Shape;193;p3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194;p3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195;p3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" name="Google Shape;196;p3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" name="Google Shape;197;p3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3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" name="Google Shape;199;p3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" name="Google Shape;200;p3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201;p3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p3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3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3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3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" name="Google Shape;206;p3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07" name="Google Shape;207;p3"/>
          <p:cNvGrpSpPr/>
          <p:nvPr/>
        </p:nvGrpSpPr>
        <p:grpSpPr>
          <a:xfrm>
            <a:off x="644526" y="1572061"/>
            <a:ext cx="18559460" cy="830997"/>
            <a:chOff x="811214" y="1892299"/>
            <a:chExt cx="18559460" cy="830995"/>
          </a:xfrm>
        </p:grpSpPr>
        <p:sp>
          <p:nvSpPr>
            <p:cNvPr id="208" name="Google Shape;208;p3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</a:t>
              </a:r>
              <a:endParaRPr/>
            </a:p>
          </p:txBody>
        </p:sp>
        <p:sp>
          <p:nvSpPr>
            <p:cNvPr id="210" name="Google Shape;210;p3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VỊ TRÍ TƯƠNG ĐỐI CỦA HAI ĐƯỜNG THẲNG</a:t>
              </a:r>
              <a:endParaRPr/>
            </a:p>
          </p:txBody>
        </p:sp>
      </p:grpSp>
      <p:sp>
        <p:nvSpPr>
          <p:cNvPr id="211" name="Google Shape;211;p3"/>
          <p:cNvSpPr/>
          <p:nvPr/>
        </p:nvSpPr>
        <p:spPr>
          <a:xfrm>
            <a:off x="4849704" y="3780853"/>
            <a:ext cx="19874923" cy="15891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2642" l="-1103" r="0" t="-689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2" name="Google Shape;212;p3"/>
          <p:cNvSpPr/>
          <p:nvPr/>
        </p:nvSpPr>
        <p:spPr>
          <a:xfrm>
            <a:off x="1372374" y="6468580"/>
            <a:ext cx="21781704" cy="315740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6947" l="-1119" r="0" t="-38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3" name="Google Shape;213;p3"/>
          <p:cNvSpPr/>
          <p:nvPr/>
        </p:nvSpPr>
        <p:spPr>
          <a:xfrm>
            <a:off x="1334403" y="10051536"/>
            <a:ext cx="21527184" cy="113883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1228" l="-116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14" name="Google Shape;214;p3"/>
          <p:cNvSpPr txBox="1"/>
          <p:nvPr/>
        </p:nvSpPr>
        <p:spPr>
          <a:xfrm>
            <a:off x="1472550" y="11420664"/>
            <a:ext cx="5521880" cy="1369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00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Chọn A.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4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221" name="Google Shape;221;p4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Ví dụ minh họa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224" name="Google Shape;224;p4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6" name="Google Shape;226;p4"/>
          <p:cNvGrpSpPr/>
          <p:nvPr/>
        </p:nvGrpSpPr>
        <p:grpSpPr>
          <a:xfrm>
            <a:off x="1334403" y="5633791"/>
            <a:ext cx="23052770" cy="5415209"/>
            <a:chOff x="1270511" y="5867400"/>
            <a:chExt cx="21819675" cy="8308150"/>
          </a:xfrm>
        </p:grpSpPr>
        <p:sp>
          <p:nvSpPr>
            <p:cNvPr id="227" name="Google Shape;227;p4"/>
            <p:cNvSpPr/>
            <p:nvPr/>
          </p:nvSpPr>
          <p:spPr>
            <a:xfrm>
              <a:off x="1272210" y="6139009"/>
              <a:ext cx="21817976" cy="8036541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8" name="Google Shape;228;p4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229" name="Google Shape;229;p4"/>
              <p:cNvSpPr/>
              <p:nvPr/>
            </p:nvSpPr>
            <p:spPr>
              <a:xfrm flipH="1" rot="5400000">
                <a:off x="2880142" y="5238910"/>
                <a:ext cx="828631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4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3" name="Google Shape;233;p4"/>
          <p:cNvGrpSpPr/>
          <p:nvPr/>
        </p:nvGrpSpPr>
        <p:grpSpPr>
          <a:xfrm>
            <a:off x="1272674" y="3461657"/>
            <a:ext cx="23114501" cy="1992085"/>
            <a:chOff x="1268078" y="3405486"/>
            <a:chExt cx="21841827" cy="1992085"/>
          </a:xfrm>
        </p:grpSpPr>
        <p:sp>
          <p:nvSpPr>
            <p:cNvPr id="234" name="Google Shape;234;p4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5" name="Google Shape;235;p4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236" name="Google Shape;236;p4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4"/>
              <p:cNvSpPr txBox="1"/>
              <p:nvPr/>
            </p:nvSpPr>
            <p:spPr>
              <a:xfrm>
                <a:off x="2250671" y="3527166"/>
                <a:ext cx="210882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Ví dụ 2</a:t>
                </a:r>
                <a:endParaRPr/>
              </a:p>
            </p:txBody>
          </p:sp>
          <p:grpSp>
            <p:nvGrpSpPr>
              <p:cNvPr id="238" name="Google Shape;238;p4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239" name="Google Shape;239;p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240;p4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241;p4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242;p4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" name="Google Shape;243;p4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" name="Google Shape;244;p4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245;p4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" name="Google Shape;246;p4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" name="Google Shape;247;p4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" name="Google Shape;248;p4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" name="Google Shape;249;p4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" name="Google Shape;250;p4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4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4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p4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p4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" name="Google Shape;255;p4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" name="Google Shape;256;p4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" name="Google Shape;257;p4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" name="Google Shape;258;p4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" name="Google Shape;259;p4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" name="Google Shape;260;p4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61;p4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" name="Google Shape;262;p4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" name="Google Shape;263;p4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64" name="Google Shape;264;p4"/>
          <p:cNvGrpSpPr/>
          <p:nvPr/>
        </p:nvGrpSpPr>
        <p:grpSpPr>
          <a:xfrm>
            <a:off x="644526" y="1572061"/>
            <a:ext cx="18559460" cy="830997"/>
            <a:chOff x="811214" y="1892299"/>
            <a:chExt cx="18559460" cy="830995"/>
          </a:xfrm>
        </p:grpSpPr>
        <p:sp>
          <p:nvSpPr>
            <p:cNvPr id="265" name="Google Shape;265;p4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4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</a:t>
              </a:r>
              <a:endParaRPr/>
            </a:p>
          </p:txBody>
        </p:sp>
        <p:sp>
          <p:nvSpPr>
            <p:cNvPr id="267" name="Google Shape;267;p4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VỊ TRÍ TƯƠNG ĐỐI CỦA HAI ĐƯỜNG THẲNG</a:t>
              </a:r>
              <a:endParaRPr/>
            </a:p>
          </p:txBody>
        </p:sp>
      </p:grpSp>
      <p:sp>
        <p:nvSpPr>
          <p:cNvPr id="268" name="Google Shape;268;p4"/>
          <p:cNvSpPr txBox="1"/>
          <p:nvPr/>
        </p:nvSpPr>
        <p:spPr>
          <a:xfrm>
            <a:off x="3355899" y="10040489"/>
            <a:ext cx="5521880" cy="13696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0000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Chọn A.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3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4786714" y="3831319"/>
            <a:ext cx="19217873" cy="15413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5018" l="-1268" r="-1268" t="-79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3355899" y="6658036"/>
            <a:ext cx="19505688" cy="227979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1495" l="-128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277" name="Google Shape;277;p5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Ví dụ minh họa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5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280" name="Google Shape;280;p5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5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2" name="Google Shape;282;p5"/>
          <p:cNvGrpSpPr/>
          <p:nvPr/>
        </p:nvGrpSpPr>
        <p:grpSpPr>
          <a:xfrm>
            <a:off x="1180614" y="7213732"/>
            <a:ext cx="22976373" cy="4053294"/>
            <a:chOff x="1270511" y="5867400"/>
            <a:chExt cx="21819675" cy="5179020"/>
          </a:xfrm>
        </p:grpSpPr>
        <p:sp>
          <p:nvSpPr>
            <p:cNvPr id="283" name="Google Shape;283;p5"/>
            <p:cNvSpPr/>
            <p:nvPr/>
          </p:nvSpPr>
          <p:spPr>
            <a:xfrm>
              <a:off x="1272210" y="6139009"/>
              <a:ext cx="21817976" cy="4907411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4" name="Google Shape;284;p5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285" name="Google Shape;285;p5"/>
              <p:cNvSpPr/>
              <p:nvPr/>
            </p:nvSpPr>
            <p:spPr>
              <a:xfrm flipH="1" rot="5400000">
                <a:off x="2702551" y="5416499"/>
                <a:ext cx="1183813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87" name="Google Shape;287;p5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5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9" name="Google Shape;289;p5"/>
          <p:cNvGrpSpPr/>
          <p:nvPr/>
        </p:nvGrpSpPr>
        <p:grpSpPr>
          <a:xfrm>
            <a:off x="1272674" y="3461657"/>
            <a:ext cx="22884314" cy="2920400"/>
            <a:chOff x="1268078" y="3405486"/>
            <a:chExt cx="21624315" cy="1992085"/>
          </a:xfrm>
        </p:grpSpPr>
        <p:sp>
          <p:nvSpPr>
            <p:cNvPr id="290" name="Google Shape;290;p5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292" name="Google Shape;292;p5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5"/>
              <p:cNvSpPr txBox="1"/>
              <p:nvPr/>
            </p:nvSpPr>
            <p:spPr>
              <a:xfrm>
                <a:off x="2250671" y="3527166"/>
                <a:ext cx="210882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Ví dụ 3</a:t>
                </a:r>
                <a:endParaRPr/>
              </a:p>
            </p:txBody>
          </p:sp>
          <p:grpSp>
            <p:nvGrpSpPr>
              <p:cNvPr id="294" name="Google Shape;294;p5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295" name="Google Shape;295;p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" name="Google Shape;296;p5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" name="Google Shape;297;p5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" name="Google Shape;298;p5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" name="Google Shape;299;p5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" name="Google Shape;300;p5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" name="Google Shape;301;p5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" name="Google Shape;302;p5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" name="Google Shape;303;p5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" name="Google Shape;304;p5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" name="Google Shape;305;p5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" name="Google Shape;306;p5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" name="Google Shape;307;p5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" name="Google Shape;308;p5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" name="Google Shape;309;p5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" name="Google Shape;310;p5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Google Shape;311;p5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" name="Google Shape;312;p5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" name="Google Shape;313;p5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" name="Google Shape;314;p5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315;p5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" name="Google Shape;316;p5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317;p5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" name="Google Shape;318;p5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" name="Google Shape;319;p5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20" name="Google Shape;320;p5"/>
          <p:cNvGrpSpPr/>
          <p:nvPr/>
        </p:nvGrpSpPr>
        <p:grpSpPr>
          <a:xfrm>
            <a:off x="644526" y="1572061"/>
            <a:ext cx="18559460" cy="830997"/>
            <a:chOff x="811214" y="1892299"/>
            <a:chExt cx="18559460" cy="830995"/>
          </a:xfrm>
        </p:grpSpPr>
        <p:sp>
          <p:nvSpPr>
            <p:cNvPr id="321" name="Google Shape;321;p5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5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</a:t>
              </a:r>
              <a:endParaRPr/>
            </a:p>
          </p:txBody>
        </p:sp>
        <p:sp>
          <p:nvSpPr>
            <p:cNvPr id="323" name="Google Shape;323;p5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VỊ TRÍ TƯƠNG ĐỐI CỦA HAI ĐƯỜNG THẲNG</a:t>
              </a:r>
              <a:endParaRPr/>
            </a:p>
          </p:txBody>
        </p:sp>
      </p:grpSp>
      <p:sp>
        <p:nvSpPr>
          <p:cNvPr id="324" name="Google Shape;324;p5"/>
          <p:cNvSpPr/>
          <p:nvPr/>
        </p:nvSpPr>
        <p:spPr>
          <a:xfrm>
            <a:off x="4773120" y="3790150"/>
            <a:ext cx="19383868" cy="265386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8964" l="-116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5" name="Google Shape;325;p5"/>
          <p:cNvSpPr/>
          <p:nvPr/>
        </p:nvSpPr>
        <p:spPr>
          <a:xfrm>
            <a:off x="1598195" y="8389585"/>
            <a:ext cx="20958592" cy="320042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308" r="0" t="-43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6" name="Google Shape;326;p5"/>
          <p:cNvSpPr/>
          <p:nvPr/>
        </p:nvSpPr>
        <p:spPr>
          <a:xfrm>
            <a:off x="10136175" y="9160405"/>
            <a:ext cx="12784205" cy="82939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8233" l="-2193" r="-1190" t="-1691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6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333" name="Google Shape;333;p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Ví dụ minh họa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6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336" name="Google Shape;336;p6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6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8" name="Google Shape;338;p6"/>
          <p:cNvGrpSpPr/>
          <p:nvPr/>
        </p:nvGrpSpPr>
        <p:grpSpPr>
          <a:xfrm>
            <a:off x="1180615" y="7213732"/>
            <a:ext cx="22976374" cy="6502268"/>
            <a:chOff x="1270511" y="5867400"/>
            <a:chExt cx="22976374" cy="5179020"/>
          </a:xfrm>
        </p:grpSpPr>
        <p:sp>
          <p:nvSpPr>
            <p:cNvPr id="339" name="Google Shape;339;p6"/>
            <p:cNvSpPr/>
            <p:nvPr/>
          </p:nvSpPr>
          <p:spPr>
            <a:xfrm>
              <a:off x="1272210" y="6139009"/>
              <a:ext cx="22974675" cy="4907411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0" name="Google Shape;340;p6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341" name="Google Shape;341;p6"/>
              <p:cNvSpPr/>
              <p:nvPr/>
            </p:nvSpPr>
            <p:spPr>
              <a:xfrm flipH="1" rot="5400000">
                <a:off x="2702551" y="5416499"/>
                <a:ext cx="1183813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6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43" name="Google Shape;343;p6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6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5" name="Google Shape;345;p6"/>
          <p:cNvGrpSpPr/>
          <p:nvPr/>
        </p:nvGrpSpPr>
        <p:grpSpPr>
          <a:xfrm>
            <a:off x="1272674" y="3461657"/>
            <a:ext cx="22884314" cy="3821604"/>
            <a:chOff x="1268078" y="3405486"/>
            <a:chExt cx="21624315" cy="1992085"/>
          </a:xfrm>
        </p:grpSpPr>
        <p:sp>
          <p:nvSpPr>
            <p:cNvPr id="346" name="Google Shape;346;p6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7" name="Google Shape;347;p6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348" name="Google Shape;348;p6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6"/>
              <p:cNvSpPr txBox="1"/>
              <p:nvPr/>
            </p:nvSpPr>
            <p:spPr>
              <a:xfrm>
                <a:off x="2250671" y="3527166"/>
                <a:ext cx="2108825" cy="545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Ví dụ 4</a:t>
                </a:r>
                <a:endParaRPr/>
              </a:p>
            </p:txBody>
          </p:sp>
          <p:grpSp>
            <p:nvGrpSpPr>
              <p:cNvPr id="350" name="Google Shape;350;p6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51" name="Google Shape;351;p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352;p6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6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4" name="Google Shape;354;p6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5" name="Google Shape;355;p6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6" name="Google Shape;356;p6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7" name="Google Shape;357;p6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8" name="Google Shape;358;p6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" name="Google Shape;359;p6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" name="Google Shape;360;p6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" name="Google Shape;361;p6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p6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3" name="Google Shape;363;p6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" name="Google Shape;364;p6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5" name="Google Shape;365;p6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6" name="Google Shape;366;p6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" name="Google Shape;367;p6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" name="Google Shape;368;p6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" name="Google Shape;369;p6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0" name="Google Shape;370;p6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" name="Google Shape;371;p6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2" name="Google Shape;372;p6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3" name="Google Shape;373;p6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" name="Google Shape;374;p6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" name="Google Shape;375;p6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76" name="Google Shape;376;p6"/>
          <p:cNvGrpSpPr/>
          <p:nvPr/>
        </p:nvGrpSpPr>
        <p:grpSpPr>
          <a:xfrm>
            <a:off x="644526" y="1572061"/>
            <a:ext cx="18559460" cy="830997"/>
            <a:chOff x="811214" y="1892299"/>
            <a:chExt cx="18559460" cy="830995"/>
          </a:xfrm>
        </p:grpSpPr>
        <p:sp>
          <p:nvSpPr>
            <p:cNvPr id="377" name="Google Shape;377;p6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6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</a:t>
              </a:r>
              <a:endParaRPr/>
            </a:p>
          </p:txBody>
        </p:sp>
        <p:sp>
          <p:nvSpPr>
            <p:cNvPr id="379" name="Google Shape;379;p6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VỊ TRÍ TƯƠNG ĐỐI CỦA HAI ĐƯỜNG THẲNG</a:t>
              </a:r>
              <a:endParaRPr/>
            </a:p>
          </p:txBody>
        </p:sp>
      </p:grpSp>
      <p:sp>
        <p:nvSpPr>
          <p:cNvPr id="380" name="Google Shape;380;p6"/>
          <p:cNvSpPr/>
          <p:nvPr/>
        </p:nvSpPr>
        <p:spPr>
          <a:xfrm>
            <a:off x="4831604" y="4158137"/>
            <a:ext cx="19096783" cy="323434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967" l="-130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81" name="Google Shape;381;p6"/>
          <p:cNvSpPr/>
          <p:nvPr/>
        </p:nvSpPr>
        <p:spPr>
          <a:xfrm>
            <a:off x="4710253" y="7619446"/>
            <a:ext cx="22491892" cy="619278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110" r="0" t="-206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oogle Shape;387;p7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388" name="Google Shape;388;p7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Ví dụ minh họa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7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391" name="Google Shape;391;p7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7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3" name="Google Shape;393;p7"/>
          <p:cNvGrpSpPr/>
          <p:nvPr/>
        </p:nvGrpSpPr>
        <p:grpSpPr>
          <a:xfrm>
            <a:off x="1180615" y="7213732"/>
            <a:ext cx="22976374" cy="6502268"/>
            <a:chOff x="1270511" y="5867400"/>
            <a:chExt cx="22976374" cy="5179020"/>
          </a:xfrm>
        </p:grpSpPr>
        <p:sp>
          <p:nvSpPr>
            <p:cNvPr id="394" name="Google Shape;394;p7"/>
            <p:cNvSpPr/>
            <p:nvPr/>
          </p:nvSpPr>
          <p:spPr>
            <a:xfrm>
              <a:off x="1272210" y="6139009"/>
              <a:ext cx="22974675" cy="4907411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5" name="Google Shape;395;p7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396" name="Google Shape;396;p7"/>
              <p:cNvSpPr/>
              <p:nvPr/>
            </p:nvSpPr>
            <p:spPr>
              <a:xfrm flipH="1" rot="5400000">
                <a:off x="2702551" y="5416499"/>
                <a:ext cx="1183813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98" name="Google Shape;398;p7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7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0" name="Google Shape;400;p7"/>
          <p:cNvGrpSpPr/>
          <p:nvPr/>
        </p:nvGrpSpPr>
        <p:grpSpPr>
          <a:xfrm>
            <a:off x="1272674" y="3461657"/>
            <a:ext cx="22884314" cy="3821604"/>
            <a:chOff x="1268078" y="3405486"/>
            <a:chExt cx="21624315" cy="1992085"/>
          </a:xfrm>
        </p:grpSpPr>
        <p:sp>
          <p:nvSpPr>
            <p:cNvPr id="401" name="Google Shape;401;p7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2" name="Google Shape;402;p7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403" name="Google Shape;403;p7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7"/>
              <p:cNvSpPr txBox="1"/>
              <p:nvPr/>
            </p:nvSpPr>
            <p:spPr>
              <a:xfrm>
                <a:off x="2250671" y="3527166"/>
                <a:ext cx="2108825" cy="4171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Ví dụ 5</a:t>
                </a:r>
                <a:endParaRPr/>
              </a:p>
            </p:txBody>
          </p:sp>
          <p:grpSp>
            <p:nvGrpSpPr>
              <p:cNvPr id="405" name="Google Shape;405;p7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06" name="Google Shape;406;p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" name="Google Shape;407;p7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7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" name="Google Shape;409;p7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7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7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7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7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7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7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7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" name="Google Shape;417;p7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8" name="Google Shape;418;p7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7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7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7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7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7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7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Google Shape;425;p7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7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Google Shape;427;p7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Google Shape;428;p7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7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7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31" name="Google Shape;431;p7"/>
          <p:cNvGrpSpPr/>
          <p:nvPr/>
        </p:nvGrpSpPr>
        <p:grpSpPr>
          <a:xfrm>
            <a:off x="644526" y="1572061"/>
            <a:ext cx="18559460" cy="830997"/>
            <a:chOff x="811214" y="1892299"/>
            <a:chExt cx="18559460" cy="830995"/>
          </a:xfrm>
        </p:grpSpPr>
        <p:sp>
          <p:nvSpPr>
            <p:cNvPr id="432" name="Google Shape;432;p7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7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</a:t>
              </a:r>
              <a:endParaRPr/>
            </a:p>
          </p:txBody>
        </p:sp>
        <p:sp>
          <p:nvSpPr>
            <p:cNvPr id="434" name="Google Shape;434;p7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VỊ TRÍ TƯƠNG ĐỐI CỦA HAI ĐƯỜNG THẲNG</a:t>
              </a:r>
              <a:endParaRPr/>
            </a:p>
          </p:txBody>
        </p:sp>
      </p:grpSp>
      <p:sp>
        <p:nvSpPr>
          <p:cNvPr id="435" name="Google Shape;435;p7"/>
          <p:cNvSpPr/>
          <p:nvPr/>
        </p:nvSpPr>
        <p:spPr>
          <a:xfrm>
            <a:off x="4684622" y="3964521"/>
            <a:ext cx="19472367" cy="323434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589" l="-125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6" name="Google Shape;436;p7"/>
          <p:cNvSpPr/>
          <p:nvPr/>
        </p:nvSpPr>
        <p:spPr>
          <a:xfrm>
            <a:off x="5121844" y="7603134"/>
            <a:ext cx="18396398" cy="460638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4364" l="-132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7" name="Google Shape;437;p7"/>
          <p:cNvSpPr/>
          <p:nvPr/>
        </p:nvSpPr>
        <p:spPr>
          <a:xfrm>
            <a:off x="5121843" y="12039600"/>
            <a:ext cx="19035145" cy="160364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4446" l="-1280" r="0" t="-456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8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444" name="Google Shape;444;p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Ví dụ minh họa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8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9" name="Google Shape;449;p8"/>
          <p:cNvGrpSpPr/>
          <p:nvPr/>
        </p:nvGrpSpPr>
        <p:grpSpPr>
          <a:xfrm>
            <a:off x="1180615" y="7213732"/>
            <a:ext cx="22976374" cy="6045068"/>
            <a:chOff x="1270511" y="5867400"/>
            <a:chExt cx="22976374" cy="5179020"/>
          </a:xfrm>
        </p:grpSpPr>
        <p:sp>
          <p:nvSpPr>
            <p:cNvPr id="450" name="Google Shape;450;p8"/>
            <p:cNvSpPr/>
            <p:nvPr/>
          </p:nvSpPr>
          <p:spPr>
            <a:xfrm>
              <a:off x="1272210" y="6139009"/>
              <a:ext cx="22974675" cy="4907411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1" name="Google Shape;451;p8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452" name="Google Shape;452;p8"/>
              <p:cNvSpPr/>
              <p:nvPr/>
            </p:nvSpPr>
            <p:spPr>
              <a:xfrm flipH="1" rot="5400000">
                <a:off x="2702551" y="5416499"/>
                <a:ext cx="1183813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8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56" name="Google Shape;456;p8"/>
          <p:cNvGrpSpPr/>
          <p:nvPr/>
        </p:nvGrpSpPr>
        <p:grpSpPr>
          <a:xfrm>
            <a:off x="1272674" y="3461657"/>
            <a:ext cx="22884314" cy="3821604"/>
            <a:chOff x="1268078" y="3405486"/>
            <a:chExt cx="21624315" cy="1992085"/>
          </a:xfrm>
        </p:grpSpPr>
        <p:sp>
          <p:nvSpPr>
            <p:cNvPr id="457" name="Google Shape;457;p8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8" name="Google Shape;458;p8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459" name="Google Shape;459;p8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8"/>
              <p:cNvSpPr txBox="1"/>
              <p:nvPr/>
            </p:nvSpPr>
            <p:spPr>
              <a:xfrm>
                <a:off x="2250671" y="3527166"/>
                <a:ext cx="2108825" cy="4171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Ví dụ 6</a:t>
                </a:r>
                <a:endParaRPr/>
              </a:p>
            </p:txBody>
          </p:sp>
          <p:grpSp>
            <p:nvGrpSpPr>
              <p:cNvPr id="461" name="Google Shape;461;p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62" name="Google Shape;462;p8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" name="Google Shape;463;p8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" name="Google Shape;464;p8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" name="Google Shape;465;p8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" name="Google Shape;466;p8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" name="Google Shape;467;p8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8" name="Google Shape;468;p8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9" name="Google Shape;469;p8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0" name="Google Shape;470;p8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1" name="Google Shape;471;p8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2" name="Google Shape;472;p8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3" name="Google Shape;473;p8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4" name="Google Shape;474;p8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5" name="Google Shape;475;p8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6" name="Google Shape;476;p8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7" name="Google Shape;477;p8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8" name="Google Shape;478;p8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9" name="Google Shape;479;p8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0" name="Google Shape;480;p8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1" name="Google Shape;481;p8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2" name="Google Shape;482;p8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3" name="Google Shape;483;p8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4" name="Google Shape;484;p8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5" name="Google Shape;485;p8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6" name="Google Shape;486;p8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87" name="Google Shape;487;p8"/>
          <p:cNvGrpSpPr/>
          <p:nvPr/>
        </p:nvGrpSpPr>
        <p:grpSpPr>
          <a:xfrm>
            <a:off x="644526" y="1572061"/>
            <a:ext cx="18559460" cy="830997"/>
            <a:chOff x="811214" y="1892299"/>
            <a:chExt cx="18559460" cy="830995"/>
          </a:xfrm>
        </p:grpSpPr>
        <p:sp>
          <p:nvSpPr>
            <p:cNvPr id="488" name="Google Shape;488;p8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8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</a:t>
              </a:r>
              <a:endParaRPr/>
            </a:p>
          </p:txBody>
        </p:sp>
        <p:sp>
          <p:nvSpPr>
            <p:cNvPr id="490" name="Google Shape;490;p8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VỊ TRÍ TƯƠNG ĐỐI CỦA HAI ĐƯỜNG THẲNG</a:t>
              </a:r>
              <a:endParaRPr/>
            </a:p>
          </p:txBody>
        </p:sp>
      </p:grpSp>
      <p:sp>
        <p:nvSpPr>
          <p:cNvPr id="491" name="Google Shape;491;p8"/>
          <p:cNvSpPr/>
          <p:nvPr/>
        </p:nvSpPr>
        <p:spPr>
          <a:xfrm>
            <a:off x="4920185" y="4480832"/>
            <a:ext cx="19236803" cy="226581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0481" l="-1266" r="-1298" t="-53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2" name="Google Shape;492;p8"/>
          <p:cNvSpPr/>
          <p:nvPr/>
        </p:nvSpPr>
        <p:spPr>
          <a:xfrm>
            <a:off x="5604898" y="7905333"/>
            <a:ext cx="18552090" cy="173662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3330" l="-1313" r="0" t="-31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93" name="Google Shape;493;p8"/>
          <p:cNvSpPr/>
          <p:nvPr/>
        </p:nvSpPr>
        <p:spPr>
          <a:xfrm>
            <a:off x="5604897" y="11980236"/>
            <a:ext cx="2191626" cy="816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0000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Chọn C.</a:t>
            </a:r>
            <a:endParaRPr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4" name="Google Shape;494;p8"/>
          <p:cNvSpPr/>
          <p:nvPr/>
        </p:nvSpPr>
        <p:spPr>
          <a:xfrm>
            <a:off x="5604897" y="9445217"/>
            <a:ext cx="17942491" cy="243291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8998" l="-135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Google Shape;500;p9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501" name="Google Shape;501;p9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Ví dụ minh họa</a:t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9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/>
            </a:p>
          </p:txBody>
        </p:sp>
      </p:grpSp>
      <p:sp>
        <p:nvSpPr>
          <p:cNvPr id="504" name="Google Shape;504;p9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9"/>
          <p:cNvSpPr/>
          <p:nvPr/>
        </p:nvSpPr>
        <p:spPr>
          <a:xfrm>
            <a:off x="0" y="0"/>
            <a:ext cx="24387174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6" name="Google Shape;506;p9"/>
          <p:cNvGrpSpPr/>
          <p:nvPr/>
        </p:nvGrpSpPr>
        <p:grpSpPr>
          <a:xfrm>
            <a:off x="1180615" y="7213732"/>
            <a:ext cx="22976374" cy="3682868"/>
            <a:chOff x="1270511" y="5867400"/>
            <a:chExt cx="22976374" cy="5179020"/>
          </a:xfrm>
        </p:grpSpPr>
        <p:sp>
          <p:nvSpPr>
            <p:cNvPr id="507" name="Google Shape;507;p9"/>
            <p:cNvSpPr/>
            <p:nvPr/>
          </p:nvSpPr>
          <p:spPr>
            <a:xfrm>
              <a:off x="1272210" y="6139009"/>
              <a:ext cx="22974675" cy="4907411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8" name="Google Shape;508;p9"/>
            <p:cNvGrpSpPr/>
            <p:nvPr/>
          </p:nvGrpSpPr>
          <p:grpSpPr>
            <a:xfrm>
              <a:off x="1270511" y="5867400"/>
              <a:ext cx="3568119" cy="1200641"/>
              <a:chOff x="1224541" y="6305967"/>
              <a:chExt cx="3568119" cy="1200641"/>
            </a:xfrm>
          </p:grpSpPr>
          <p:sp>
            <p:nvSpPr>
              <p:cNvPr id="509" name="Google Shape;509;p9"/>
              <p:cNvSpPr/>
              <p:nvPr/>
            </p:nvSpPr>
            <p:spPr>
              <a:xfrm flipH="1" rot="5400000">
                <a:off x="2702551" y="5416499"/>
                <a:ext cx="1183813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9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46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11" name="Google Shape;511;p9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9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3" name="Google Shape;513;p9"/>
          <p:cNvGrpSpPr/>
          <p:nvPr/>
        </p:nvGrpSpPr>
        <p:grpSpPr>
          <a:xfrm>
            <a:off x="1272674" y="3461657"/>
            <a:ext cx="22884314" cy="3821604"/>
            <a:chOff x="1268078" y="3405486"/>
            <a:chExt cx="21624315" cy="1992085"/>
          </a:xfrm>
        </p:grpSpPr>
        <p:sp>
          <p:nvSpPr>
            <p:cNvPr id="514" name="Google Shape;514;p9"/>
            <p:cNvSpPr/>
            <p:nvPr/>
          </p:nvSpPr>
          <p:spPr>
            <a:xfrm>
              <a:off x="1268079" y="3790951"/>
              <a:ext cx="21624314" cy="1606620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5" name="Google Shape;515;p9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516" name="Google Shape;516;p9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9"/>
              <p:cNvSpPr txBox="1"/>
              <p:nvPr/>
            </p:nvSpPr>
            <p:spPr>
              <a:xfrm>
                <a:off x="2250671" y="3527166"/>
                <a:ext cx="2108825" cy="4171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Ví dụ 7</a:t>
                </a:r>
                <a:endParaRPr/>
              </a:p>
            </p:txBody>
          </p:sp>
          <p:grpSp>
            <p:nvGrpSpPr>
              <p:cNvPr id="518" name="Google Shape;518;p9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19" name="Google Shape;519;p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0" name="Google Shape;520;p9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1" name="Google Shape;521;p9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2" name="Google Shape;522;p9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3" name="Google Shape;523;p9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4" name="Google Shape;524;p9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5" name="Google Shape;525;p9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6" name="Google Shape;526;p9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7" name="Google Shape;527;p9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8" name="Google Shape;528;p9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9" name="Google Shape;529;p9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0" name="Google Shape;530;p9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1" name="Google Shape;531;p9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2" name="Google Shape;532;p9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3" name="Google Shape;533;p9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4" name="Google Shape;534;p9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5" name="Google Shape;535;p9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6" name="Google Shape;536;p9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7" name="Google Shape;537;p9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8" name="Google Shape;538;p9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9" name="Google Shape;539;p9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0" name="Google Shape;540;p9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1" name="Google Shape;541;p9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2" name="Google Shape;542;p9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3" name="Google Shape;543;p9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3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544" name="Google Shape;544;p9"/>
          <p:cNvGrpSpPr/>
          <p:nvPr/>
        </p:nvGrpSpPr>
        <p:grpSpPr>
          <a:xfrm>
            <a:off x="644526" y="1572061"/>
            <a:ext cx="18559460" cy="830997"/>
            <a:chOff x="811214" y="1892299"/>
            <a:chExt cx="18559460" cy="830995"/>
          </a:xfrm>
        </p:grpSpPr>
        <p:sp>
          <p:nvSpPr>
            <p:cNvPr id="545" name="Google Shape;545;p9"/>
            <p:cNvSpPr/>
            <p:nvPr/>
          </p:nvSpPr>
          <p:spPr>
            <a:xfrm>
              <a:off x="811214" y="1905000"/>
              <a:ext cx="1262062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9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</a:t>
              </a:r>
              <a:endParaRPr/>
            </a:p>
          </p:txBody>
        </p:sp>
        <p:sp>
          <p:nvSpPr>
            <p:cNvPr id="547" name="Google Shape;547;p9"/>
            <p:cNvSpPr txBox="1"/>
            <p:nvPr/>
          </p:nvSpPr>
          <p:spPr>
            <a:xfrm>
              <a:off x="2087561" y="1892299"/>
              <a:ext cx="17283113" cy="830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VỊ TRÍ TƯƠNG ĐỐI CỦA HAI ĐƯỜNG THẲNG</a:t>
              </a:r>
              <a:endParaRPr/>
            </a:p>
          </p:txBody>
        </p:sp>
      </p:grpSp>
      <p:sp>
        <p:nvSpPr>
          <p:cNvPr id="548" name="Google Shape;548;p9"/>
          <p:cNvSpPr/>
          <p:nvPr/>
        </p:nvSpPr>
        <p:spPr>
          <a:xfrm>
            <a:off x="5047065" y="4491237"/>
            <a:ext cx="19109924" cy="208063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5277" l="-1307" r="0" t="-61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49" name="Google Shape;549;p9"/>
          <p:cNvSpPr/>
          <p:nvPr/>
        </p:nvSpPr>
        <p:spPr>
          <a:xfrm>
            <a:off x="5728463" y="7626772"/>
            <a:ext cx="18123724" cy="371479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1378" r="0" t="-32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2013-08-31T11:42:51Z</dcterms:created>
  <dc:creator>LENOVO</dc:creator>
</cp:coreProperties>
</file>