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0" r:id="rId1"/>
    <p:sldMasterId id="2147483872" r:id="rId2"/>
    <p:sldMasterId id="2147483889" r:id="rId3"/>
  </p:sldMasterIdLst>
  <p:notesMasterIdLst>
    <p:notesMasterId r:id="rId21"/>
  </p:notesMasterIdLst>
  <p:sldIdLst>
    <p:sldId id="256" r:id="rId4"/>
    <p:sldId id="292" r:id="rId5"/>
    <p:sldId id="291" r:id="rId6"/>
    <p:sldId id="293" r:id="rId7"/>
    <p:sldId id="301" r:id="rId8"/>
    <p:sldId id="296" r:id="rId9"/>
    <p:sldId id="295" r:id="rId10"/>
    <p:sldId id="304" r:id="rId11"/>
    <p:sldId id="297" r:id="rId12"/>
    <p:sldId id="302" r:id="rId13"/>
    <p:sldId id="303" r:id="rId14"/>
    <p:sldId id="305" r:id="rId15"/>
    <p:sldId id="306" r:id="rId16"/>
    <p:sldId id="294" r:id="rId17"/>
    <p:sldId id="272" r:id="rId18"/>
    <p:sldId id="299" r:id="rId19"/>
    <p:sldId id="274" r:id="rId2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Kiểu Trung bình 4 - Màu chủ đề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7AC3CCA-C797-4891-BE02-D94E43425B78}" styleName="Kiểu Trung bình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Không có Kiểu, Không có Lướ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55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r>
              <a:rPr lang="vi-VN" dirty="0">
                <a:solidFill>
                  <a:srgbClr val="0000FF"/>
                </a:solidFill>
              </a:rPr>
              <a:t>XẾP</a:t>
            </a:r>
            <a:r>
              <a:rPr lang="vi-VN" baseline="0" dirty="0">
                <a:solidFill>
                  <a:srgbClr val="0000FF"/>
                </a:solidFill>
              </a:rPr>
              <a:t> HẠNG ĐIỂM TB CÁC MÔN KỲ THI </a:t>
            </a:r>
            <a:r>
              <a:rPr lang="vi-VN" baseline="0">
                <a:solidFill>
                  <a:srgbClr val="0000FF"/>
                </a:solidFill>
              </a:rPr>
              <a:t>TN THPT NĂM </a:t>
            </a:r>
            <a:r>
              <a:rPr lang="vi-VN" baseline="0" dirty="0">
                <a:solidFill>
                  <a:srgbClr val="0000FF"/>
                </a:solidFill>
              </a:rPr>
              <a:t>2021, 2022 </a:t>
            </a:r>
            <a:endParaRPr lang="vi-VN" dirty="0">
              <a:solidFill>
                <a:srgbClr val="0000FF"/>
              </a:solidFill>
            </a:endParaRPr>
          </a:p>
        </c:rich>
      </c:tx>
      <c:layout>
        <c:manualLayout>
          <c:xMode val="edge"/>
          <c:yMode val="edge"/>
          <c:x val="9.791477085394E-2"/>
          <c:y val="4.3265613243039881E-2"/>
        </c:manualLayout>
      </c:layout>
      <c:overlay val="0"/>
      <c:spPr>
        <a:noFill/>
        <a:ln>
          <a:noFill/>
        </a:ln>
        <a:effectLst/>
      </c:spPr>
      <c:txPr>
        <a:bodyPr rot="0" spcFirstLastPara="1" vertOverflow="ellipsis" vert="horz" wrap="square" anchor="ctr" anchorCtr="1"/>
        <a:lstStyle/>
        <a:p>
          <a:pPr>
            <a:defRPr sz="2128" b="1" i="0" u="none" strike="noStrike" kern="1200" cap="all" spc="120" normalizeH="0" baseline="0">
              <a:solidFill>
                <a:srgbClr val="0000FF"/>
              </a:solidFill>
              <a:latin typeface="+mn-lt"/>
              <a:ea typeface="+mn-ea"/>
              <a:cs typeface="+mn-cs"/>
            </a:defRPr>
          </a:pPr>
          <a:endParaRPr lang="vi-VN"/>
        </a:p>
      </c:txPr>
    </c:title>
    <c:autoTitleDeleted val="0"/>
    <c:plotArea>
      <c:layout>
        <c:manualLayout>
          <c:layoutTarget val="inner"/>
          <c:xMode val="edge"/>
          <c:yMode val="edge"/>
          <c:x val="8.179244971974943E-2"/>
          <c:y val="0.14284036306974043"/>
          <c:w val="0.91820755028025058"/>
          <c:h val="0.72182936077685544"/>
        </c:manualLayout>
      </c:layout>
      <c:barChart>
        <c:barDir val="col"/>
        <c:grouping val="clustered"/>
        <c:varyColors val="0"/>
        <c:ser>
          <c:idx val="0"/>
          <c:order val="0"/>
          <c:tx>
            <c:strRef>
              <c:f>Sheet1!$B$1</c:f>
              <c:strCache>
                <c:ptCount val="1"/>
                <c:pt idx="0">
                  <c:v>Năm 2021</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rgbClr val="0070C0"/>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Sheet1!$B$2:$B$10</c:f>
              <c:numCache>
                <c:formatCode>General</c:formatCode>
                <c:ptCount val="9"/>
                <c:pt idx="0">
                  <c:v>1</c:v>
                </c:pt>
                <c:pt idx="1">
                  <c:v>15</c:v>
                </c:pt>
                <c:pt idx="2">
                  <c:v>37</c:v>
                </c:pt>
                <c:pt idx="3">
                  <c:v>8</c:v>
                </c:pt>
                <c:pt idx="4">
                  <c:v>23</c:v>
                </c:pt>
                <c:pt idx="5">
                  <c:v>17</c:v>
                </c:pt>
                <c:pt idx="6">
                  <c:v>37</c:v>
                </c:pt>
                <c:pt idx="7">
                  <c:v>30</c:v>
                </c:pt>
                <c:pt idx="8">
                  <c:v>61</c:v>
                </c:pt>
              </c:numCache>
            </c:numRef>
          </c:val>
          <c:extLst>
            <c:ext xmlns:c16="http://schemas.microsoft.com/office/drawing/2014/chart" uri="{C3380CC4-5D6E-409C-BE32-E72D297353CC}">
              <c16:uniqueId val="{00000000-6CEE-49CF-9003-43CC0696045B}"/>
            </c:ext>
          </c:extLst>
        </c:ser>
        <c:ser>
          <c:idx val="1"/>
          <c:order val="1"/>
          <c:tx>
            <c:strRef>
              <c:f>Sheet1!$C$1</c:f>
              <c:strCache>
                <c:ptCount val="1"/>
                <c:pt idx="0">
                  <c:v>Năm 2022</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1800" b="0"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Sheet1!$A$2:$A$10</c:f>
              <c:strCache>
                <c:ptCount val="9"/>
                <c:pt idx="0">
                  <c:v>Vật lí</c:v>
                </c:pt>
                <c:pt idx="1">
                  <c:v>Hóa học</c:v>
                </c:pt>
                <c:pt idx="2">
                  <c:v>Lịch sử</c:v>
                </c:pt>
                <c:pt idx="3">
                  <c:v>Toán</c:v>
                </c:pt>
                <c:pt idx="4">
                  <c:v>Ngữ văn</c:v>
                </c:pt>
                <c:pt idx="5">
                  <c:v>Tiếng Anh</c:v>
                </c:pt>
                <c:pt idx="6">
                  <c:v>Địa lí</c:v>
                </c:pt>
                <c:pt idx="7">
                  <c:v>GDCD</c:v>
                </c:pt>
                <c:pt idx="8">
                  <c:v>Sinh học</c:v>
                </c:pt>
              </c:strCache>
            </c:strRef>
          </c:cat>
          <c:val>
            <c:numRef>
              <c:f>Sheet1!$C$2:$C$10</c:f>
              <c:numCache>
                <c:formatCode>General</c:formatCode>
                <c:ptCount val="9"/>
                <c:pt idx="0">
                  <c:v>1</c:v>
                </c:pt>
                <c:pt idx="1">
                  <c:v>4</c:v>
                </c:pt>
                <c:pt idx="2">
                  <c:v>7</c:v>
                </c:pt>
                <c:pt idx="3">
                  <c:v>9</c:v>
                </c:pt>
                <c:pt idx="4">
                  <c:v>9</c:v>
                </c:pt>
                <c:pt idx="5">
                  <c:v>10</c:v>
                </c:pt>
                <c:pt idx="6">
                  <c:v>15</c:v>
                </c:pt>
                <c:pt idx="7">
                  <c:v>18</c:v>
                </c:pt>
                <c:pt idx="8">
                  <c:v>46</c:v>
                </c:pt>
              </c:numCache>
            </c:numRef>
          </c:val>
          <c:extLst>
            <c:ext xmlns:c16="http://schemas.microsoft.com/office/drawing/2014/chart" uri="{C3380CC4-5D6E-409C-BE32-E72D297353CC}">
              <c16:uniqueId val="{00000001-6CEE-49CF-9003-43CC0696045B}"/>
            </c:ext>
          </c:extLst>
        </c:ser>
        <c:dLbls>
          <c:dLblPos val="outEnd"/>
          <c:showLegendKey val="0"/>
          <c:showVal val="1"/>
          <c:showCatName val="0"/>
          <c:showSerName val="0"/>
          <c:showPercent val="0"/>
          <c:showBubbleSize val="0"/>
        </c:dLbls>
        <c:gapWidth val="444"/>
        <c:overlap val="-90"/>
        <c:axId val="479932704"/>
        <c:axId val="479938280"/>
      </c:barChart>
      <c:catAx>
        <c:axId val="4799327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64" b="0" i="0" u="none" strike="noStrike" kern="1200" cap="all" spc="120" normalizeH="0" baseline="0">
                <a:solidFill>
                  <a:schemeClr val="tx1">
                    <a:lumMod val="65000"/>
                    <a:lumOff val="35000"/>
                  </a:schemeClr>
                </a:solidFill>
                <a:latin typeface="+mn-lt"/>
                <a:ea typeface="+mn-ea"/>
                <a:cs typeface="+mn-cs"/>
              </a:defRPr>
            </a:pPr>
            <a:endParaRPr lang="vi-VN"/>
          </a:p>
        </c:txPr>
        <c:crossAx val="479938280"/>
        <c:crosses val="autoZero"/>
        <c:auto val="1"/>
        <c:lblAlgn val="ctr"/>
        <c:lblOffset val="100"/>
        <c:noMultiLvlLbl val="0"/>
      </c:catAx>
      <c:valAx>
        <c:axId val="479938280"/>
        <c:scaling>
          <c:orientation val="minMax"/>
        </c:scaling>
        <c:delete val="1"/>
        <c:axPos val="l"/>
        <c:numFmt formatCode="General" sourceLinked="1"/>
        <c:majorTickMark val="none"/>
        <c:minorTickMark val="none"/>
        <c:tickLblPos val="nextTo"/>
        <c:crossAx val="479932704"/>
        <c:crosses val="autoZero"/>
        <c:crossBetween val="between"/>
      </c:val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1600" b="0" i="0" u="none" strike="noStrike" kern="1200" baseline="0">
                <a:solidFill>
                  <a:srgbClr val="0000FF"/>
                </a:solidFill>
                <a:latin typeface="+mn-lt"/>
                <a:ea typeface="+mn-ea"/>
                <a:cs typeface="+mn-cs"/>
              </a:defRPr>
            </a:pPr>
            <a:endParaRPr lang="vi-VN"/>
          </a:p>
        </c:txPr>
      </c:dTable>
      <c:spPr>
        <a:noFill/>
        <a:ln>
          <a:noFill/>
        </a:ln>
        <a:effectLst/>
      </c:spPr>
    </c:plotArea>
    <c:plotVisOnly val="1"/>
    <c:dispBlanksAs val="gap"/>
    <c:showDLblsOverMax val="0"/>
  </c:chart>
  <c:spPr>
    <a:noFill/>
    <a:ln>
      <a:noFill/>
    </a:ln>
    <a:effectLst/>
  </c:spPr>
  <c:txPr>
    <a:bodyPr/>
    <a:lstStyle/>
    <a:p>
      <a:pPr>
        <a:defRPr/>
      </a:pPr>
      <a:endParaRPr lang="vi-V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r>
              <a:rPr lang="vi-VN" sz="2600" b="1" dirty="0">
                <a:solidFill>
                  <a:srgbClr val="0000FF"/>
                </a:solidFill>
              </a:rPr>
              <a:t>XẾP HẠNG ĐIỂM TRUNG BÌNH </a:t>
            </a:r>
            <a:r>
              <a:rPr lang="vi-VN" sz="2600" b="1">
                <a:solidFill>
                  <a:srgbClr val="0000FF"/>
                </a:solidFill>
              </a:rPr>
              <a:t>THI THPT QG</a:t>
            </a:r>
            <a:r>
              <a:rPr lang="vi-VN" sz="2600" b="1" dirty="0">
                <a:solidFill>
                  <a:srgbClr val="0000FF"/>
                </a:solidFill>
              </a:rPr>
              <a:t>, THI </a:t>
            </a:r>
            <a:r>
              <a:rPr lang="vi-VN" sz="2600" b="1">
                <a:solidFill>
                  <a:srgbClr val="0000FF"/>
                </a:solidFill>
              </a:rPr>
              <a:t>TN THPT </a:t>
            </a:r>
            <a:endParaRPr lang="vi-VN" sz="2600" b="1" dirty="0">
              <a:solidFill>
                <a:srgbClr val="0000FF"/>
              </a:solidFill>
            </a:endParaRPr>
          </a:p>
          <a:p>
            <a:pPr>
              <a:defRPr sz="2800" b="1">
                <a:solidFill>
                  <a:srgbClr val="0000FF"/>
                </a:solidFill>
              </a:defRPr>
            </a:pPr>
            <a:r>
              <a:rPr lang="vi-VN" sz="2600" b="1">
                <a:solidFill>
                  <a:srgbClr val="0000FF"/>
                </a:solidFill>
              </a:rPr>
              <a:t>MÔN TIẾNG</a:t>
            </a:r>
            <a:r>
              <a:rPr lang="vi-VN" sz="2600" b="1" baseline="0">
                <a:solidFill>
                  <a:srgbClr val="0000FF"/>
                </a:solidFill>
              </a:rPr>
              <a:t> ANH</a:t>
            </a:r>
            <a:endParaRPr lang="vi-VN" sz="2600" b="1" dirty="0">
              <a:solidFill>
                <a:srgbClr val="0000FF"/>
              </a:solidFill>
            </a:endParaRPr>
          </a:p>
        </c:rich>
      </c:tx>
      <c:layout>
        <c:manualLayout>
          <c:xMode val="edge"/>
          <c:yMode val="edge"/>
          <c:x val="9.2690729712236186E-2"/>
          <c:y val="1.1993076123296377E-2"/>
        </c:manualLayout>
      </c:layout>
      <c:overlay val="0"/>
      <c:spPr>
        <a:noFill/>
        <a:ln>
          <a:noFill/>
        </a:ln>
        <a:effectLst/>
      </c:spPr>
      <c:txPr>
        <a:bodyPr rot="0" spcFirstLastPara="1" vertOverflow="ellipsis" vert="horz" wrap="square" anchor="ctr" anchorCtr="1"/>
        <a:lstStyle/>
        <a:p>
          <a:pPr>
            <a:defRPr sz="2800" b="1" i="0" u="none" strike="noStrike" kern="1200" spc="0" baseline="0">
              <a:solidFill>
                <a:srgbClr val="0000FF"/>
              </a:solidFill>
              <a:latin typeface="+mn-lt"/>
              <a:ea typeface="+mn-ea"/>
              <a:cs typeface="+mn-cs"/>
            </a:defRPr>
          </a:pPr>
          <a:endParaRPr lang="vi-VN"/>
        </a:p>
      </c:txPr>
    </c:title>
    <c:autoTitleDeleted val="0"/>
    <c:plotArea>
      <c:layout/>
      <c:barChart>
        <c:barDir val="col"/>
        <c:grouping val="clustered"/>
        <c:varyColors val="0"/>
        <c:ser>
          <c:idx val="0"/>
          <c:order val="0"/>
          <c:tx>
            <c:strRef>
              <c:f>Trang_tính1!$B$1</c:f>
              <c:strCache>
                <c:ptCount val="1"/>
                <c:pt idx="0">
                  <c:v>Năm 2017</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Trang_tính1!$B$2</c:f>
              <c:numCache>
                <c:formatCode>General</c:formatCode>
                <c:ptCount val="1"/>
                <c:pt idx="0">
                  <c:v>26</c:v>
                </c:pt>
              </c:numCache>
            </c:numRef>
          </c:val>
          <c:extLst>
            <c:ext xmlns:c16="http://schemas.microsoft.com/office/drawing/2014/chart" uri="{C3380CC4-5D6E-409C-BE32-E72D297353CC}">
              <c16:uniqueId val="{00000000-4D5B-412C-B2B1-AB2961F84B68}"/>
            </c:ext>
          </c:extLst>
        </c:ser>
        <c:ser>
          <c:idx val="1"/>
          <c:order val="1"/>
          <c:tx>
            <c:strRef>
              <c:f>Trang_tính1!$C$1</c:f>
              <c:strCache>
                <c:ptCount val="1"/>
                <c:pt idx="0">
                  <c:v>Năm 2018</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Trang_tính1!$C$2</c:f>
              <c:numCache>
                <c:formatCode>General</c:formatCode>
                <c:ptCount val="1"/>
                <c:pt idx="0">
                  <c:v>22</c:v>
                </c:pt>
              </c:numCache>
            </c:numRef>
          </c:val>
          <c:extLst>
            <c:ext xmlns:c16="http://schemas.microsoft.com/office/drawing/2014/chart" uri="{C3380CC4-5D6E-409C-BE32-E72D297353CC}">
              <c16:uniqueId val="{00000001-4D5B-412C-B2B1-AB2961F84B68}"/>
            </c:ext>
          </c:extLst>
        </c:ser>
        <c:ser>
          <c:idx val="2"/>
          <c:order val="2"/>
          <c:tx>
            <c:strRef>
              <c:f>Trang_tính1!$D$1</c:f>
              <c:strCache>
                <c:ptCount val="1"/>
                <c:pt idx="0">
                  <c:v>Năm 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Trang_tính1!$D$2</c:f>
              <c:numCache>
                <c:formatCode>General</c:formatCode>
                <c:ptCount val="1"/>
                <c:pt idx="0">
                  <c:v>22</c:v>
                </c:pt>
              </c:numCache>
            </c:numRef>
          </c:val>
          <c:extLst>
            <c:ext xmlns:c16="http://schemas.microsoft.com/office/drawing/2014/chart" uri="{C3380CC4-5D6E-409C-BE32-E72D297353CC}">
              <c16:uniqueId val="{00000002-4D5B-412C-B2B1-AB2961F84B68}"/>
            </c:ext>
          </c:extLst>
        </c:ser>
        <c:ser>
          <c:idx val="3"/>
          <c:order val="3"/>
          <c:tx>
            <c:strRef>
              <c:f>Trang_tính1!$E$1</c:f>
              <c:strCache>
                <c:ptCount val="1"/>
                <c:pt idx="0">
                  <c:v>Năm 2020</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Trang_tính1!$E$2</c:f>
              <c:numCache>
                <c:formatCode>General</c:formatCode>
                <c:ptCount val="1"/>
                <c:pt idx="0">
                  <c:v>21</c:v>
                </c:pt>
              </c:numCache>
            </c:numRef>
          </c:val>
          <c:extLst>
            <c:ext xmlns:c16="http://schemas.microsoft.com/office/drawing/2014/chart" uri="{C3380CC4-5D6E-409C-BE32-E72D297353CC}">
              <c16:uniqueId val="{00000003-4D5B-412C-B2B1-AB2961F84B68}"/>
            </c:ext>
          </c:extLst>
        </c:ser>
        <c:ser>
          <c:idx val="4"/>
          <c:order val="4"/>
          <c:tx>
            <c:strRef>
              <c:f>Trang_tính1!$F$1</c:f>
              <c:strCache>
                <c:ptCount val="1"/>
                <c:pt idx="0">
                  <c:v>Năm 2021</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Trang_tính1!$F$2</c:f>
              <c:numCache>
                <c:formatCode>General</c:formatCode>
                <c:ptCount val="1"/>
                <c:pt idx="0">
                  <c:v>17</c:v>
                </c:pt>
              </c:numCache>
            </c:numRef>
          </c:val>
          <c:extLst>
            <c:ext xmlns:c16="http://schemas.microsoft.com/office/drawing/2014/chart" uri="{C3380CC4-5D6E-409C-BE32-E72D297353CC}">
              <c16:uniqueId val="{00000004-4D5B-412C-B2B1-AB2961F84B68}"/>
            </c:ext>
          </c:extLst>
        </c:ser>
        <c:ser>
          <c:idx val="5"/>
          <c:order val="5"/>
          <c:tx>
            <c:strRef>
              <c:f>Trang_tính1!$G$1</c:f>
              <c:strCache>
                <c:ptCount val="1"/>
                <c:pt idx="0">
                  <c:v>Năm 2022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8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Trang_tính1!$A$2</c:f>
              <c:strCache>
                <c:ptCount val="1"/>
                <c:pt idx="0">
                  <c:v>Ngữ văn</c:v>
                </c:pt>
              </c:strCache>
            </c:strRef>
          </c:cat>
          <c:val>
            <c:numRef>
              <c:f>Trang_tính1!$G$2</c:f>
              <c:numCache>
                <c:formatCode>General</c:formatCode>
                <c:ptCount val="1"/>
                <c:pt idx="0">
                  <c:v>10</c:v>
                </c:pt>
              </c:numCache>
            </c:numRef>
          </c:val>
          <c:extLst>
            <c:ext xmlns:c16="http://schemas.microsoft.com/office/drawing/2014/chart" uri="{C3380CC4-5D6E-409C-BE32-E72D297353CC}">
              <c16:uniqueId val="{00000005-4D5B-412C-B2B1-AB2961F84B68}"/>
            </c:ext>
          </c:extLst>
        </c:ser>
        <c:dLbls>
          <c:dLblPos val="outEnd"/>
          <c:showLegendKey val="0"/>
          <c:showVal val="1"/>
          <c:showCatName val="0"/>
          <c:showSerName val="0"/>
          <c:showPercent val="0"/>
          <c:showBubbleSize val="0"/>
        </c:dLbls>
        <c:gapWidth val="219"/>
        <c:overlap val="-27"/>
        <c:axId val="1354562143"/>
        <c:axId val="1354549663"/>
      </c:barChart>
      <c:catAx>
        <c:axId val="1354562143"/>
        <c:scaling>
          <c:orientation val="minMax"/>
        </c:scaling>
        <c:delete val="1"/>
        <c:axPos val="b"/>
        <c:numFmt formatCode="General" sourceLinked="1"/>
        <c:majorTickMark val="none"/>
        <c:minorTickMark val="none"/>
        <c:tickLblPos val="nextTo"/>
        <c:crossAx val="1354549663"/>
        <c:crosses val="autoZero"/>
        <c:auto val="1"/>
        <c:lblAlgn val="ctr"/>
        <c:lblOffset val="100"/>
        <c:noMultiLvlLbl val="0"/>
      </c:catAx>
      <c:valAx>
        <c:axId val="135454966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vi-VN"/>
          </a:p>
        </c:txPr>
        <c:crossAx val="1354562143"/>
        <c:crosses val="autoZero"/>
        <c:crossBetween val="between"/>
      </c:valAx>
      <c:spPr>
        <a:noFill/>
        <a:ln>
          <a:noFill/>
        </a:ln>
        <a:effectLst/>
      </c:spPr>
    </c:plotArea>
    <c:legend>
      <c:legendPos val="b"/>
      <c:layout>
        <c:manualLayout>
          <c:xMode val="edge"/>
          <c:yMode val="edge"/>
          <c:x val="0.11983835045535046"/>
          <c:y val="0.89370892332080409"/>
          <c:w val="0.78748503538040715"/>
          <c:h val="0.10629107667919592"/>
        </c:manualLayout>
      </c:layout>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vi-V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TB học bạ</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0000FF"/>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1,55)</c:v>
                </c:pt>
                <c:pt idx="1">
                  <c:v>Năm học 2021-2022
(chênh lệch 2,2)</c:v>
                </c:pt>
                <c:pt idx="2">
                  <c:v>Năm học 2022-2023
(chênh lệch 2,2)</c:v>
                </c:pt>
              </c:strCache>
            </c:strRef>
          </c:cat>
          <c:val>
            <c:numRef>
              <c:f>Sheet1!$B$2:$B$4</c:f>
              <c:numCache>
                <c:formatCode>General</c:formatCode>
                <c:ptCount val="3"/>
                <c:pt idx="0">
                  <c:v>7.5270000000000001</c:v>
                </c:pt>
                <c:pt idx="1">
                  <c:v>7.6319999999999997</c:v>
                </c:pt>
                <c:pt idx="2">
                  <c:v>7.4340000000000002</c:v>
                </c:pt>
              </c:numCache>
            </c:numRef>
          </c:val>
          <c:extLst>
            <c:ext xmlns:c16="http://schemas.microsoft.com/office/drawing/2014/chart" uri="{C3380CC4-5D6E-409C-BE32-E72D297353CC}">
              <c16:uniqueId val="{00000000-8927-4F7B-B84F-2932E3DF8FD4}"/>
            </c:ext>
          </c:extLst>
        </c:ser>
        <c:ser>
          <c:idx val="1"/>
          <c:order val="1"/>
          <c:tx>
            <c:strRef>
              <c:f>Sheet1!$C$1</c:f>
              <c:strCache>
                <c:ptCount val="1"/>
                <c:pt idx="0">
                  <c:v>TB điểm thi TN</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accent2">
                        <a:lumMod val="75000"/>
                      </a:schemeClr>
                    </a:solidFill>
                    <a:latin typeface="+mn-lt"/>
                    <a:ea typeface="+mn-ea"/>
                    <a:cs typeface="+mn-cs"/>
                  </a:defRPr>
                </a:pPr>
                <a:endParaRPr lang="vi-V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Năm học 2020-2021 
(chênh lệch 1,55)</c:v>
                </c:pt>
                <c:pt idx="1">
                  <c:v>Năm học 2021-2022
(chênh lệch 2,2)</c:v>
                </c:pt>
                <c:pt idx="2">
                  <c:v>Năm học 2022-2023
(chênh lệch 2,2)</c:v>
                </c:pt>
              </c:strCache>
            </c:strRef>
          </c:cat>
          <c:val>
            <c:numRef>
              <c:f>Sheet1!$C$2:$C$4</c:f>
              <c:numCache>
                <c:formatCode>General</c:formatCode>
                <c:ptCount val="3"/>
                <c:pt idx="0">
                  <c:v>5.98</c:v>
                </c:pt>
                <c:pt idx="1">
                  <c:v>5.4290000000000003</c:v>
                </c:pt>
                <c:pt idx="2">
                  <c:v>5.2140000000000004</c:v>
                </c:pt>
              </c:numCache>
            </c:numRef>
          </c:val>
          <c:extLst>
            <c:ext xmlns:c16="http://schemas.microsoft.com/office/drawing/2014/chart" uri="{C3380CC4-5D6E-409C-BE32-E72D297353CC}">
              <c16:uniqueId val="{00000001-8927-4F7B-B84F-2932E3DF8FD4}"/>
            </c:ext>
          </c:extLst>
        </c:ser>
        <c:dLbls>
          <c:dLblPos val="outEnd"/>
          <c:showLegendKey val="0"/>
          <c:showVal val="1"/>
          <c:showCatName val="0"/>
          <c:showSerName val="0"/>
          <c:showPercent val="0"/>
          <c:showBubbleSize val="0"/>
        </c:dLbls>
        <c:gapWidth val="219"/>
        <c:overlap val="-27"/>
        <c:axId val="711393480"/>
        <c:axId val="711395280"/>
      </c:barChart>
      <c:catAx>
        <c:axId val="711393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crossAx val="711395280"/>
        <c:crosses val="autoZero"/>
        <c:auto val="1"/>
        <c:lblAlgn val="ctr"/>
        <c:lblOffset val="100"/>
        <c:noMultiLvlLbl val="0"/>
      </c:catAx>
      <c:valAx>
        <c:axId val="71139528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113934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rgbClr val="0000FF"/>
              </a:solidFill>
              <a:latin typeface="+mn-lt"/>
              <a:ea typeface="+mn-ea"/>
              <a:cs typeface="+mn-cs"/>
            </a:defRPr>
          </a:pPr>
          <a:endParaRPr lang="vi-V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vi-V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GV tham gia tập huấn</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40000"/>
            <a:lumOff val="60000"/>
          </a:schemeClr>
        </a:solidFill>
      </dgm:spPr>
      <dgm:t>
        <a:bodyPr anchor="t" anchorCtr="0"/>
        <a:lstStyle/>
        <a:p>
          <a:r>
            <a:rPr lang="vi-VN" sz="2800" b="1"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 tại lớp đang giảng dạy</a:t>
          </a: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60000"/>
            <a:lumOff val="40000"/>
          </a:schemeClr>
        </a:solidFill>
      </dgm:spPr>
      <dgm:t>
        <a:bodyPr anchor="t" anchorCtr="0"/>
        <a:lstStyle/>
        <a:p>
          <a:r>
            <a:rPr lang="vi-VN" sz="2800" b="1" u="none"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800" b="1"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5">
            <a:lumMod val="60000"/>
            <a:lumOff val="40000"/>
          </a:schemeClr>
        </a:solidFill>
      </dgm:spPr>
      <dgm:t>
        <a:bodyPr anchor="t" anchorCtr="0"/>
        <a:lstStyle/>
        <a:p>
          <a:r>
            <a:rPr lang="vi-VN" sz="2800" b="1" u="none"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800" b="1"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pPr algn="ctr"/>
          <a:r>
            <a:rPr lang="vi-VN" sz="2800" b="1" dirty="0">
              <a:solidFill>
                <a:srgbClr val="0000FF"/>
              </a:solidFill>
              <a:latin typeface="Calibri" panose="020F0502020204030204" pitchFamily="34" charset="0"/>
              <a:cs typeface="Calibri" panose="020F0502020204030204" pitchFamily="34" charset="0"/>
            </a:rPr>
            <a:t>Tạo nhóm </a:t>
          </a:r>
          <a:r>
            <a:rPr lang="vi-VN" sz="2800" b="1" dirty="0" err="1">
              <a:solidFill>
                <a:srgbClr val="0000FF"/>
              </a:solidFill>
              <a:latin typeface="Calibri" panose="020F0502020204030204" pitchFamily="34" charset="0"/>
              <a:cs typeface="Calibri" panose="020F0502020204030204" pitchFamily="34" charset="0"/>
            </a:rPr>
            <a:t>zalo</a:t>
          </a:r>
          <a:r>
            <a:rPr lang="vi-VN" sz="2800" b="1" dirty="0">
              <a:solidFill>
                <a:srgbClr val="0000FF"/>
              </a:solidFill>
              <a:latin typeface="Calibri" panose="020F0502020204030204" pitchFamily="34" charset="0"/>
              <a:cs typeface="Calibri" panose="020F0502020204030204" pitchFamily="34" charset="0"/>
            </a:rPr>
            <a:t> GV dạy Tiếng Anh lớp 12:</a:t>
          </a:r>
        </a:p>
        <a:p>
          <a:pPr algn="ctr"/>
          <a:r>
            <a:rPr lang="vi-VN" sz="2400" b="1" dirty="0">
              <a:solidFill>
                <a:srgbClr val="0000FF"/>
              </a:solidFill>
              <a:latin typeface="Calibri" panose="020F0502020204030204" pitchFamily="34" charset="0"/>
              <a:cs typeface="Calibri" panose="020F0502020204030204" pitchFamily="34" charset="0"/>
            </a:rPr>
            <a:t>- Chia sẻ kinh nghiệm rèn kĩ năng với HS TB-yếu</a:t>
          </a:r>
        </a:p>
        <a:p>
          <a:pPr algn="ctr"/>
          <a:r>
            <a:rPr lang="vi-VN" sz="2400" b="1" dirty="0">
              <a:solidFill>
                <a:srgbClr val="0000FF"/>
              </a:solidFill>
              <a:latin typeface="Calibri" panose="020F0502020204030204" pitchFamily="34" charset="0"/>
              <a:cs typeface="Calibri" panose="020F0502020204030204" pitchFamily="34" charset="0"/>
            </a:rPr>
            <a:t>- Thành lập nhóm HS mũi nhọn trong toàn tỉnh để tạo cơ hội cho các em được học tập, trao đổi PP học, kĩ năng làm bài</a:t>
          </a:r>
          <a:endParaRPr lang="en-US" sz="2400" b="1"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245871"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4"/>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4" custScaleX="106805" custScaleY="457720"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4"/>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4"/>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4" custScaleX="124632" custScaleY="457720" custLinFactNeighborY="1655">
        <dgm:presLayoutVars>
          <dgm:chPref val="3"/>
        </dgm:presLayoutVars>
      </dgm:prSet>
      <dgm:spPr/>
    </dgm:pt>
    <dgm:pt modelId="{D17B9C37-0C59-4BF8-90F5-5BD53CCC7F34}" type="pres">
      <dgm:prSet presAssocID="{37B7017A-E820-42C1-89FE-C8B3DA8C5BEE}" presName="rootConnector" presStyleLbl="node2" presStyleIdx="1" presStyleCnt="4"/>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4"/>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4" custScaleX="124071" custScaleY="457720" custLinFactNeighborY="1604">
        <dgm:presLayoutVars>
          <dgm:chPref val="3"/>
        </dgm:presLayoutVars>
      </dgm:prSet>
      <dgm:spPr/>
    </dgm:pt>
    <dgm:pt modelId="{EAFA6C8E-43A0-4D94-BE55-1C1B819F7F7E}" type="pres">
      <dgm:prSet presAssocID="{397ACED4-E71D-413B-B8C3-2B7440D5BB6D}" presName="rootConnector" presStyleLbl="node2" presStyleIdx="2" presStyleCnt="4"/>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D4131E9C-92C2-400B-8659-EF21FE46B349}" type="pres">
      <dgm:prSet presAssocID="{D4F2F68A-85B6-407A-9D07-4E1BE34E3FC9}" presName="Name37" presStyleLbl="parChTrans1D2" presStyleIdx="3" presStyleCnt="4"/>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3" presStyleCnt="4" custScaleX="185167" custScaleY="457720" custLinFactNeighborY="1604">
        <dgm:presLayoutVars>
          <dgm:chPref val="3"/>
        </dgm:presLayoutVars>
      </dgm:prSet>
      <dgm:spPr/>
    </dgm:pt>
    <dgm:pt modelId="{F1DF03F2-072D-4BFA-B56A-D0C5ADF6F25E}" type="pres">
      <dgm:prSet presAssocID="{AE199D6E-B3FC-4C36-9030-E1884C4002ED}" presName="rootConnector" presStyleLbl="node2" presStyleIdx="3" presStyleCnt="4"/>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3"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0C1E15D-E197-4B7D-8195-0CA1CABE1B88}" type="presParOf" srcId="{1D280822-264D-4472-845D-16431FD389E1}" destId="{D4131E9C-92C2-400B-8659-EF21FE46B349}" srcOrd="6" destOrd="0" presId="urn:microsoft.com/office/officeart/2005/8/layout/orgChart1"/>
    <dgm:cxn modelId="{32E40325-165F-4607-B192-1F24A4B13549}" type="presParOf" srcId="{1D280822-264D-4472-845D-16431FD389E1}" destId="{2B3F149F-8DA7-494E-90F2-5DDB7133F948}" srcOrd="7"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275A69D-4AA5-464B-96D5-3CEB034462A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vi-VN"/>
        </a:p>
      </dgm:t>
    </dgm:pt>
    <dgm:pt modelId="{4F2F0D0D-134D-4CD7-9718-3A97EAEEF37A}">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vi-VN" sz="3200" b="1" dirty="0">
              <a:solidFill>
                <a:srgbClr val="0000FF"/>
              </a:solidFill>
            </a:rPr>
            <a:t>Yêu cầu đối với TTCM</a:t>
          </a:r>
        </a:p>
      </dgm:t>
    </dgm:pt>
    <dgm:pt modelId="{7AC00346-E66B-4DC4-A578-D5C05BD48F0B}" type="parTrans" cxnId="{2F2F666C-87DA-41DC-A2A7-77FB9E41A1BA}">
      <dgm:prSet/>
      <dgm:spPr/>
      <dgm:t>
        <a:bodyPr/>
        <a:lstStyle/>
        <a:p>
          <a:endParaRPr lang="vi-VN"/>
        </a:p>
      </dgm:t>
    </dgm:pt>
    <dgm:pt modelId="{F8B0A5E3-4E29-479C-B82A-6C0BEEF3C64B}" type="sibTrans" cxnId="{2F2F666C-87DA-41DC-A2A7-77FB9E41A1BA}">
      <dgm:prSet/>
      <dgm:spPr/>
      <dgm:t>
        <a:bodyPr/>
        <a:lstStyle/>
        <a:p>
          <a:endParaRPr lang="vi-VN"/>
        </a:p>
      </dgm:t>
    </dgm:pt>
    <dgm:pt modelId="{A53404BF-B87D-47A6-ABA5-70EFD8380356}">
      <dgm:prSet phldrT="[Text]" custT="1">
        <dgm:style>
          <a:lnRef idx="1">
            <a:schemeClr val="accent6"/>
          </a:lnRef>
          <a:fillRef idx="2">
            <a:schemeClr val="accent6"/>
          </a:fillRef>
          <a:effectRef idx="1">
            <a:schemeClr val="accent6"/>
          </a:effectRef>
          <a:fontRef idx="minor">
            <a:schemeClr val="dk1"/>
          </a:fontRef>
        </dgm:style>
      </dgm:prSet>
      <dgm:spPr>
        <a:solidFill>
          <a:schemeClr val="accent6">
            <a:lumMod val="20000"/>
            <a:lumOff val="80000"/>
          </a:schemeClr>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a:p>
          <a:endParaRPr lang="vi-VN" sz="2400" b="0" dirty="0">
            <a:solidFill>
              <a:srgbClr val="0000FF"/>
            </a:solidFill>
            <a:latin typeface="Calibri" panose="020F0502020204030204" pitchFamily="34" charset="0"/>
            <a:cs typeface="Calibri" panose="020F0502020204030204" pitchFamily="34" charset="0"/>
          </a:endParaRPr>
        </a:p>
      </dgm:t>
    </dgm:pt>
    <dgm:pt modelId="{004E9CCC-3D73-4A11-A68C-10F209673004}" type="parTrans" cxnId="{3340EDE5-5D97-478D-8DDC-2C24942239C7}">
      <dgm:prSet/>
      <dgm:spPr/>
      <dgm:t>
        <a:bodyPr/>
        <a:lstStyle/>
        <a:p>
          <a:endParaRPr lang="vi-VN"/>
        </a:p>
      </dgm:t>
    </dgm:pt>
    <dgm:pt modelId="{ED14A42C-E24F-426F-87D8-4889BE1A0AAB}" type="sibTrans" cxnId="{3340EDE5-5D97-478D-8DDC-2C24942239C7}">
      <dgm:prSet/>
      <dgm:spPr/>
      <dgm:t>
        <a:bodyPr/>
        <a:lstStyle/>
        <a:p>
          <a:endParaRPr lang="vi-VN"/>
        </a:p>
      </dgm:t>
    </dgm:pt>
    <dgm:pt modelId="{37B7017A-E820-42C1-89FE-C8B3DA8C5BEE}">
      <dgm:prSet phldrT="[Text]" custT="1">
        <dgm:style>
          <a:lnRef idx="3">
            <a:schemeClr val="lt1"/>
          </a:lnRef>
          <a:fillRef idx="1">
            <a:schemeClr val="accent6"/>
          </a:fillRef>
          <a:effectRef idx="1">
            <a:schemeClr val="accent6"/>
          </a:effectRef>
          <a:fontRef idx="minor">
            <a:schemeClr val="lt1"/>
          </a:fontRef>
        </dgm:style>
      </dgm:prSet>
      <dgm:spPr>
        <a:solidFill>
          <a:schemeClr val="accent6">
            <a:lumMod val="40000"/>
            <a:lumOff val="6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Triển khai hệ thống đề, chuyên đề ôn tập kỳ thi tốt </a:t>
          </a:r>
          <a:r>
            <a:rPr lang="vi-VN" sz="2400" b="0" u="none">
              <a:solidFill>
                <a:srgbClr val="0000FF"/>
              </a:solidFill>
              <a:latin typeface="Calibri" panose="020F0502020204030204" pitchFamily="34" charset="0"/>
              <a:cs typeface="Calibri" panose="020F0502020204030204" pitchFamily="34" charset="0"/>
            </a:rPr>
            <a:t>nghiệp THPT năm </a:t>
          </a:r>
          <a:r>
            <a:rPr lang="vi-VN" sz="2400" b="0" u="none" dirty="0">
              <a:solidFill>
                <a:srgbClr val="0000FF"/>
              </a:solidFill>
              <a:latin typeface="Calibri" panose="020F0502020204030204" pitchFamily="34" charset="0"/>
              <a:cs typeface="Calibri" panose="020F0502020204030204" pitchFamily="34" charset="0"/>
            </a:rPr>
            <a:t>học 2022-2023 do GVCC, GV các đơn vị biên soạn đến toàn bộ giáo viên và học sinh lớp 12</a:t>
          </a:r>
          <a:endParaRPr lang="en-US" sz="2400" b="0" u="none" dirty="0">
            <a:solidFill>
              <a:srgbClr val="0000FF"/>
            </a:solidFill>
            <a:latin typeface="Calibri" panose="020F0502020204030204" pitchFamily="34" charset="0"/>
            <a:cs typeface="Calibri" panose="020F0502020204030204" pitchFamily="34" charset="0"/>
          </a:endParaRPr>
        </a:p>
      </dgm:t>
    </dgm:pt>
    <dgm:pt modelId="{C7577FEE-3CE1-4403-947A-A2EFC284C4AB}" type="parTrans" cxnId="{93F96E14-B8E9-4D22-A2F7-3970CBA656F7}">
      <dgm:prSet/>
      <dgm:spPr/>
      <dgm:t>
        <a:bodyPr/>
        <a:lstStyle/>
        <a:p>
          <a:endParaRPr lang="vi-VN"/>
        </a:p>
      </dgm:t>
    </dgm:pt>
    <dgm:pt modelId="{404ABB1F-F496-44B4-8311-6F6A6AEBC3C8}" type="sibTrans" cxnId="{93F96E14-B8E9-4D22-A2F7-3970CBA656F7}">
      <dgm:prSet/>
      <dgm:spPr/>
      <dgm:t>
        <a:bodyPr/>
        <a:lstStyle/>
        <a:p>
          <a:endParaRPr lang="vi-VN"/>
        </a:p>
      </dgm:t>
    </dgm:pt>
    <dgm:pt modelId="{397ACED4-E71D-413B-B8C3-2B7440D5BB6D}">
      <dgm:prSet phldrT="[Text]" custT="1">
        <dgm:style>
          <a:lnRef idx="1">
            <a:schemeClr val="accent2"/>
          </a:lnRef>
          <a:fillRef idx="2">
            <a:schemeClr val="accent2"/>
          </a:fillRef>
          <a:effectRef idx="1">
            <a:schemeClr val="accent2"/>
          </a:effectRef>
          <a:fontRef idx="minor">
            <a:schemeClr val="dk1"/>
          </a:fontRef>
        </dgm:style>
      </dgm:prSet>
      <dgm:spPr>
        <a:solidFill>
          <a:schemeClr val="accent6">
            <a:lumMod val="60000"/>
            <a:lumOff val="40000"/>
          </a:schemeClr>
        </a:solidFill>
      </dgm:spPr>
      <dgm:t>
        <a:bodyPr anchor="t" anchorCtr="0"/>
        <a:lstStyle/>
        <a:p>
          <a:r>
            <a:rPr lang="vi-VN" sz="2400" b="0" u="none"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 rà soát KH, CT ôn tập từng môn học đảm bảo bám sát từng nhóm đối tượng HS</a:t>
          </a:r>
          <a:endParaRPr lang="en-US" sz="2400" b="0" u="none" dirty="0">
            <a:solidFill>
              <a:srgbClr val="0000FF"/>
            </a:solidFill>
            <a:latin typeface="Calibri" panose="020F0502020204030204" pitchFamily="34" charset="0"/>
            <a:cs typeface="Calibri" panose="020F0502020204030204" pitchFamily="34" charset="0"/>
          </a:endParaRPr>
        </a:p>
      </dgm:t>
    </dgm:pt>
    <dgm:pt modelId="{DDB49722-56E0-41F1-8278-C1C9599B1461}" type="parTrans" cxnId="{7117D315-CCD3-43C2-BA1A-2408E445DB94}">
      <dgm:prSet/>
      <dgm:spPr/>
      <dgm:t>
        <a:bodyPr/>
        <a:lstStyle/>
        <a:p>
          <a:endParaRPr lang="vi-VN"/>
        </a:p>
      </dgm:t>
    </dgm:pt>
    <dgm:pt modelId="{B24202A6-7C88-4566-A227-D1F281D2BEE7}" type="sibTrans" cxnId="{7117D315-CCD3-43C2-BA1A-2408E445DB94}">
      <dgm:prSet/>
      <dgm:spPr/>
      <dgm:t>
        <a:bodyPr/>
        <a:lstStyle/>
        <a:p>
          <a:endParaRPr lang="vi-VN"/>
        </a:p>
      </dgm:t>
    </dgm:pt>
    <dgm:pt modelId="{AE199D6E-B3FC-4C36-9030-E1884C4002ED}">
      <dgm:prSet custT="1">
        <dgm:style>
          <a:lnRef idx="1">
            <a:schemeClr val="accent2"/>
          </a:lnRef>
          <a:fillRef idx="2">
            <a:schemeClr val="accent2"/>
          </a:fillRef>
          <a:effectRef idx="1">
            <a:schemeClr val="accent2"/>
          </a:effectRef>
          <a:fontRef idx="minor">
            <a:schemeClr val="dk1"/>
          </a:fontRef>
        </dgm:style>
      </dgm:prSet>
      <dgm:spPr>
        <a:solidFill>
          <a:srgbClr val="92D050"/>
        </a:solidFill>
      </dgm:spPr>
      <dgm:t>
        <a:bodyPr anchor="t" anchorCtr="0"/>
        <a:lstStyle/>
        <a:p>
          <a:r>
            <a:rPr lang="vi-VN" sz="2400" b="0" dirty="0">
              <a:solidFill>
                <a:srgbClr val="0000FF"/>
              </a:solidFill>
              <a:latin typeface="Calibri" panose="020F0502020204030204" pitchFamily="34" charset="0"/>
              <a:cs typeface="Calibri" panose="020F0502020204030204" pitchFamily="34" charset="0"/>
            </a:rPr>
            <a:t>Tham mưu với lãnh đạo nhà trường bố trí thời lượng ôn tập cho từng môn thi đảm bảo cung cấp đầy đủ kiến thức cho từng nhóm đối tượng. </a:t>
          </a:r>
          <a:endParaRPr lang="en-US" sz="2400" b="0" dirty="0">
            <a:solidFill>
              <a:srgbClr val="0000FF"/>
            </a:solidFill>
            <a:latin typeface="Calibri" panose="020F0502020204030204" pitchFamily="34" charset="0"/>
            <a:cs typeface="Calibri" panose="020F0502020204030204" pitchFamily="34" charset="0"/>
          </a:endParaRPr>
        </a:p>
      </dgm:t>
    </dgm:pt>
    <dgm:pt modelId="{CCC8A7F0-04E6-497D-84FC-AA8CBDDD2F84}" type="sibTrans" cxnId="{AFB3C222-CD77-4ECD-A6B6-810FF55250AC}">
      <dgm:prSet/>
      <dgm:spPr/>
      <dgm:t>
        <a:bodyPr/>
        <a:lstStyle/>
        <a:p>
          <a:endParaRPr lang="vi-VN"/>
        </a:p>
      </dgm:t>
    </dgm:pt>
    <dgm:pt modelId="{D4F2F68A-85B6-407A-9D07-4E1BE34E3FC9}" type="parTrans" cxnId="{AFB3C222-CD77-4ECD-A6B6-810FF55250AC}">
      <dgm:prSet/>
      <dgm:spPr/>
      <dgm:t>
        <a:bodyPr/>
        <a:lstStyle/>
        <a:p>
          <a:endParaRPr lang="vi-VN"/>
        </a:p>
      </dgm:t>
    </dgm:pt>
    <dgm:pt modelId="{D6A64622-50FC-4AA0-B954-C59E7C923093}">
      <dgm:prSet custT="1"/>
      <dgm:spPr>
        <a:solidFill>
          <a:schemeClr val="accent5">
            <a:lumMod val="40000"/>
            <a:lumOff val="60000"/>
          </a:schemeClr>
        </a:solidFill>
      </dgm:spPr>
      <dgm:t>
        <a:bodyPr/>
        <a:lstStyle/>
        <a:p>
          <a:r>
            <a:rPr lang="vi-VN" sz="2400" dirty="0">
              <a:solidFill>
                <a:srgbClr val="0000FF"/>
              </a:solidFill>
              <a:latin typeface="+mn-lt"/>
            </a:rPr>
            <a:t>T</a:t>
          </a:r>
          <a:r>
            <a:rPr lang="pt-BR" sz="2400" dirty="0">
              <a:solidFill>
                <a:srgbClr val="0000FF"/>
              </a:solidFill>
              <a:latin typeface="+mn-lt"/>
            </a:rPr>
            <a:t>ăng cường dự giờ, tổ chức rút kinh nghiệm việc triển khai các đề, chuyên đề ôn tập, tránh tình trạng chỉ cung cấp tài liệu, đề ôn tập mà không chấm, chữa bài, hướng dẫn cách làm bài,...</a:t>
          </a:r>
          <a:endParaRPr lang="vi-VN" sz="2400" dirty="0">
            <a:solidFill>
              <a:srgbClr val="0000FF"/>
            </a:solidFill>
            <a:latin typeface="+mn-lt"/>
          </a:endParaRPr>
        </a:p>
      </dgm:t>
    </dgm:pt>
    <dgm:pt modelId="{26482BB1-2832-47CC-A761-DB15661E35A3}" type="parTrans" cxnId="{5FA63EC2-4C01-409C-814F-6854A6B20A23}">
      <dgm:prSet/>
      <dgm:spPr/>
      <dgm:t>
        <a:bodyPr/>
        <a:lstStyle/>
        <a:p>
          <a:endParaRPr lang="vi-VN"/>
        </a:p>
      </dgm:t>
    </dgm:pt>
    <dgm:pt modelId="{41E4CB80-75E8-4E60-BA06-8A990EA9DBD6}" type="sibTrans" cxnId="{5FA63EC2-4C01-409C-814F-6854A6B20A23}">
      <dgm:prSet/>
      <dgm:spPr/>
      <dgm:t>
        <a:bodyPr/>
        <a:lstStyle/>
        <a:p>
          <a:endParaRPr lang="vi-VN"/>
        </a:p>
      </dgm:t>
    </dgm:pt>
    <dgm:pt modelId="{CAD7DF20-4404-4E52-AFC1-AC73BA11A4F3}" type="pres">
      <dgm:prSet presAssocID="{B275A69D-4AA5-464B-96D5-3CEB034462A6}" presName="hierChild1" presStyleCnt="0">
        <dgm:presLayoutVars>
          <dgm:orgChart val="1"/>
          <dgm:chPref val="1"/>
          <dgm:dir/>
          <dgm:animOne val="branch"/>
          <dgm:animLvl val="lvl"/>
          <dgm:resizeHandles/>
        </dgm:presLayoutVars>
      </dgm:prSet>
      <dgm:spPr/>
    </dgm:pt>
    <dgm:pt modelId="{C2796CD8-827F-4B2E-A279-49A690E928F6}" type="pres">
      <dgm:prSet presAssocID="{4F2F0D0D-134D-4CD7-9718-3A97EAEEF37A}" presName="hierRoot1" presStyleCnt="0">
        <dgm:presLayoutVars>
          <dgm:hierBranch val="init"/>
        </dgm:presLayoutVars>
      </dgm:prSet>
      <dgm:spPr/>
    </dgm:pt>
    <dgm:pt modelId="{EDEE1C26-E563-4111-93D9-47D66AB11B88}" type="pres">
      <dgm:prSet presAssocID="{4F2F0D0D-134D-4CD7-9718-3A97EAEEF37A}" presName="rootComposite1" presStyleCnt="0"/>
      <dgm:spPr/>
    </dgm:pt>
    <dgm:pt modelId="{367A1249-5573-4D78-AB2E-CEC00473B25A}" type="pres">
      <dgm:prSet presAssocID="{4F2F0D0D-134D-4CD7-9718-3A97EAEEF37A}" presName="rootText1" presStyleLbl="node0" presStyleIdx="0" presStyleCnt="1" custScaleX="342329" custScaleY="104592" custLinFactNeighborX="-1204" custLinFactNeighborY="-2198">
        <dgm:presLayoutVars>
          <dgm:chPref val="3"/>
        </dgm:presLayoutVars>
      </dgm:prSet>
      <dgm:spPr/>
    </dgm:pt>
    <dgm:pt modelId="{95BCD11D-4A41-4FAC-AB36-1133D3E7C76F}" type="pres">
      <dgm:prSet presAssocID="{4F2F0D0D-134D-4CD7-9718-3A97EAEEF37A}" presName="rootConnector1" presStyleLbl="node1" presStyleIdx="0" presStyleCnt="0"/>
      <dgm:spPr/>
    </dgm:pt>
    <dgm:pt modelId="{1D280822-264D-4472-845D-16431FD389E1}" type="pres">
      <dgm:prSet presAssocID="{4F2F0D0D-134D-4CD7-9718-3A97EAEEF37A}" presName="hierChild2" presStyleCnt="0"/>
      <dgm:spPr/>
    </dgm:pt>
    <dgm:pt modelId="{9F553534-3F0B-4D8A-9297-50689D9B9942}" type="pres">
      <dgm:prSet presAssocID="{004E9CCC-3D73-4A11-A68C-10F209673004}" presName="Name37" presStyleLbl="parChTrans1D2" presStyleIdx="0" presStyleCnt="5"/>
      <dgm:spPr/>
    </dgm:pt>
    <dgm:pt modelId="{D004A7F4-6A51-40C7-9257-89D5727A49EB}" type="pres">
      <dgm:prSet presAssocID="{A53404BF-B87D-47A6-ABA5-70EFD8380356}" presName="hierRoot2" presStyleCnt="0">
        <dgm:presLayoutVars>
          <dgm:hierBranch val="init"/>
        </dgm:presLayoutVars>
      </dgm:prSet>
      <dgm:spPr/>
    </dgm:pt>
    <dgm:pt modelId="{B9C138B5-72ED-4C75-B5A6-667184484EEE}" type="pres">
      <dgm:prSet presAssocID="{A53404BF-B87D-47A6-ABA5-70EFD8380356}" presName="rootComposite" presStyleCnt="0"/>
      <dgm:spPr/>
    </dgm:pt>
    <dgm:pt modelId="{DA86DD4E-1ED6-45DD-AEBE-107A445E6440}" type="pres">
      <dgm:prSet presAssocID="{A53404BF-B87D-47A6-ABA5-70EFD8380356}" presName="rootText" presStyleLbl="node2" presStyleIdx="0" presStyleCnt="5" custScaleX="106805" custScaleY="573437" custLinFactNeighborX="-1906" custLinFactNeighborY="1655">
        <dgm:presLayoutVars>
          <dgm:chPref val="3"/>
        </dgm:presLayoutVars>
      </dgm:prSet>
      <dgm:spPr/>
    </dgm:pt>
    <dgm:pt modelId="{3EE3D576-3E40-4304-B751-C86E9E53A7E7}" type="pres">
      <dgm:prSet presAssocID="{A53404BF-B87D-47A6-ABA5-70EFD8380356}" presName="rootConnector" presStyleLbl="node2" presStyleIdx="0" presStyleCnt="5"/>
      <dgm:spPr/>
    </dgm:pt>
    <dgm:pt modelId="{F85531CD-805C-42A3-B976-33DD095EC762}" type="pres">
      <dgm:prSet presAssocID="{A53404BF-B87D-47A6-ABA5-70EFD8380356}" presName="hierChild4" presStyleCnt="0"/>
      <dgm:spPr/>
    </dgm:pt>
    <dgm:pt modelId="{6D6881DA-FFCB-4850-BF1A-B87ED93715D6}" type="pres">
      <dgm:prSet presAssocID="{A53404BF-B87D-47A6-ABA5-70EFD8380356}" presName="hierChild5" presStyleCnt="0"/>
      <dgm:spPr/>
    </dgm:pt>
    <dgm:pt modelId="{9A45262E-6B50-4FE7-A26C-158ADFB3DAF3}" type="pres">
      <dgm:prSet presAssocID="{C7577FEE-3CE1-4403-947A-A2EFC284C4AB}" presName="Name37" presStyleLbl="parChTrans1D2" presStyleIdx="1" presStyleCnt="5"/>
      <dgm:spPr/>
    </dgm:pt>
    <dgm:pt modelId="{ED7F7F80-9F81-472C-8FEF-755EDD603185}" type="pres">
      <dgm:prSet presAssocID="{37B7017A-E820-42C1-89FE-C8B3DA8C5BEE}" presName="hierRoot2" presStyleCnt="0">
        <dgm:presLayoutVars>
          <dgm:hierBranch val="init"/>
        </dgm:presLayoutVars>
      </dgm:prSet>
      <dgm:spPr/>
    </dgm:pt>
    <dgm:pt modelId="{0F3903F1-980E-4F2B-BEAA-91408DCE6ADC}" type="pres">
      <dgm:prSet presAssocID="{37B7017A-E820-42C1-89FE-C8B3DA8C5BEE}" presName="rootComposite" presStyleCnt="0"/>
      <dgm:spPr/>
    </dgm:pt>
    <dgm:pt modelId="{A97F9A15-9206-4645-A088-21DAF5778723}" type="pres">
      <dgm:prSet presAssocID="{37B7017A-E820-42C1-89FE-C8B3DA8C5BEE}" presName="rootText" presStyleLbl="node2" presStyleIdx="1" presStyleCnt="5" custScaleX="124632" custScaleY="573437" custLinFactNeighborY="1655">
        <dgm:presLayoutVars>
          <dgm:chPref val="3"/>
        </dgm:presLayoutVars>
      </dgm:prSet>
      <dgm:spPr/>
    </dgm:pt>
    <dgm:pt modelId="{D17B9C37-0C59-4BF8-90F5-5BD53CCC7F34}" type="pres">
      <dgm:prSet presAssocID="{37B7017A-E820-42C1-89FE-C8B3DA8C5BEE}" presName="rootConnector" presStyleLbl="node2" presStyleIdx="1" presStyleCnt="5"/>
      <dgm:spPr/>
    </dgm:pt>
    <dgm:pt modelId="{0D4CCA39-7664-4E6A-9E89-29E091ACF4FE}" type="pres">
      <dgm:prSet presAssocID="{37B7017A-E820-42C1-89FE-C8B3DA8C5BEE}" presName="hierChild4" presStyleCnt="0"/>
      <dgm:spPr/>
    </dgm:pt>
    <dgm:pt modelId="{BF890AAC-62EA-4A55-BBBB-6C0C9D4C75D0}" type="pres">
      <dgm:prSet presAssocID="{37B7017A-E820-42C1-89FE-C8B3DA8C5BEE}" presName="hierChild5" presStyleCnt="0"/>
      <dgm:spPr/>
    </dgm:pt>
    <dgm:pt modelId="{AAB1D4CC-9E84-43E8-BCA6-0175E15AFC9E}" type="pres">
      <dgm:prSet presAssocID="{DDB49722-56E0-41F1-8278-C1C9599B1461}" presName="Name37" presStyleLbl="parChTrans1D2" presStyleIdx="2" presStyleCnt="5"/>
      <dgm:spPr/>
    </dgm:pt>
    <dgm:pt modelId="{68E51416-5353-468F-A7CF-6807CCD67BDB}" type="pres">
      <dgm:prSet presAssocID="{397ACED4-E71D-413B-B8C3-2B7440D5BB6D}" presName="hierRoot2" presStyleCnt="0">
        <dgm:presLayoutVars>
          <dgm:hierBranch val="init"/>
        </dgm:presLayoutVars>
      </dgm:prSet>
      <dgm:spPr/>
    </dgm:pt>
    <dgm:pt modelId="{F343E7BC-4F98-46CE-B82A-D6BC7BCF9B38}" type="pres">
      <dgm:prSet presAssocID="{397ACED4-E71D-413B-B8C3-2B7440D5BB6D}" presName="rootComposite" presStyleCnt="0"/>
      <dgm:spPr/>
    </dgm:pt>
    <dgm:pt modelId="{BF55AFB3-2A94-46E6-843E-A9B480FC8844}" type="pres">
      <dgm:prSet presAssocID="{397ACED4-E71D-413B-B8C3-2B7440D5BB6D}" presName="rootText" presStyleLbl="node2" presStyleIdx="2" presStyleCnt="5" custScaleX="124071" custScaleY="573437" custLinFactNeighborY="1604">
        <dgm:presLayoutVars>
          <dgm:chPref val="3"/>
        </dgm:presLayoutVars>
      </dgm:prSet>
      <dgm:spPr/>
    </dgm:pt>
    <dgm:pt modelId="{EAFA6C8E-43A0-4D94-BE55-1C1B819F7F7E}" type="pres">
      <dgm:prSet presAssocID="{397ACED4-E71D-413B-B8C3-2B7440D5BB6D}" presName="rootConnector" presStyleLbl="node2" presStyleIdx="2" presStyleCnt="5"/>
      <dgm:spPr/>
    </dgm:pt>
    <dgm:pt modelId="{B421FB60-B410-4993-94BF-7AB431C71F89}" type="pres">
      <dgm:prSet presAssocID="{397ACED4-E71D-413B-B8C3-2B7440D5BB6D}" presName="hierChild4" presStyleCnt="0"/>
      <dgm:spPr/>
    </dgm:pt>
    <dgm:pt modelId="{58DE0057-E06A-46C2-B67A-5A80E874810E}" type="pres">
      <dgm:prSet presAssocID="{397ACED4-E71D-413B-B8C3-2B7440D5BB6D}" presName="hierChild5" presStyleCnt="0"/>
      <dgm:spPr/>
    </dgm:pt>
    <dgm:pt modelId="{AEE9E035-C9F6-48A3-8E13-0A7D81492FFA}" type="pres">
      <dgm:prSet presAssocID="{26482BB1-2832-47CC-A761-DB15661E35A3}" presName="Name37" presStyleLbl="parChTrans1D2" presStyleIdx="3" presStyleCnt="5"/>
      <dgm:spPr/>
    </dgm:pt>
    <dgm:pt modelId="{F2FCCFC3-2F9E-42C4-B109-D2063F3BAAC4}" type="pres">
      <dgm:prSet presAssocID="{D6A64622-50FC-4AA0-B954-C59E7C923093}" presName="hierRoot2" presStyleCnt="0">
        <dgm:presLayoutVars>
          <dgm:hierBranch val="init"/>
        </dgm:presLayoutVars>
      </dgm:prSet>
      <dgm:spPr/>
    </dgm:pt>
    <dgm:pt modelId="{36E726E4-F67D-4846-902A-718735363331}" type="pres">
      <dgm:prSet presAssocID="{D6A64622-50FC-4AA0-B954-C59E7C923093}" presName="rootComposite" presStyleCnt="0"/>
      <dgm:spPr/>
    </dgm:pt>
    <dgm:pt modelId="{7A10D472-4999-4A0F-A79F-DBED813F8131}" type="pres">
      <dgm:prSet presAssocID="{D6A64622-50FC-4AA0-B954-C59E7C923093}" presName="rootText" presStyleLbl="node2" presStyleIdx="3" presStyleCnt="5" custScaleX="159159" custScaleY="573437">
        <dgm:presLayoutVars>
          <dgm:chPref val="3"/>
        </dgm:presLayoutVars>
      </dgm:prSet>
      <dgm:spPr/>
    </dgm:pt>
    <dgm:pt modelId="{EFCCDA66-5A14-4EFE-9281-91619A3E4EFC}" type="pres">
      <dgm:prSet presAssocID="{D6A64622-50FC-4AA0-B954-C59E7C923093}" presName="rootConnector" presStyleLbl="node2" presStyleIdx="3" presStyleCnt="5"/>
      <dgm:spPr/>
    </dgm:pt>
    <dgm:pt modelId="{C56C1116-0103-479C-A0F2-ABF438F54789}" type="pres">
      <dgm:prSet presAssocID="{D6A64622-50FC-4AA0-B954-C59E7C923093}" presName="hierChild4" presStyleCnt="0"/>
      <dgm:spPr/>
    </dgm:pt>
    <dgm:pt modelId="{0AEA6E9A-B341-4112-AAB5-9DFE2DE3C1D9}" type="pres">
      <dgm:prSet presAssocID="{D6A64622-50FC-4AA0-B954-C59E7C923093}" presName="hierChild5" presStyleCnt="0"/>
      <dgm:spPr/>
    </dgm:pt>
    <dgm:pt modelId="{D4131E9C-92C2-400B-8659-EF21FE46B349}" type="pres">
      <dgm:prSet presAssocID="{D4F2F68A-85B6-407A-9D07-4E1BE34E3FC9}" presName="Name37" presStyleLbl="parChTrans1D2" presStyleIdx="4" presStyleCnt="5"/>
      <dgm:spPr/>
    </dgm:pt>
    <dgm:pt modelId="{2B3F149F-8DA7-494E-90F2-5DDB7133F948}" type="pres">
      <dgm:prSet presAssocID="{AE199D6E-B3FC-4C36-9030-E1884C4002ED}" presName="hierRoot2" presStyleCnt="0">
        <dgm:presLayoutVars>
          <dgm:hierBranch val="init"/>
        </dgm:presLayoutVars>
      </dgm:prSet>
      <dgm:spPr/>
    </dgm:pt>
    <dgm:pt modelId="{9E8A9E03-B122-40D0-8F5A-0FD33160B819}" type="pres">
      <dgm:prSet presAssocID="{AE199D6E-B3FC-4C36-9030-E1884C4002ED}" presName="rootComposite" presStyleCnt="0"/>
      <dgm:spPr/>
    </dgm:pt>
    <dgm:pt modelId="{A3AC8543-A0B1-4E5F-85CA-0AF2057BEF03}" type="pres">
      <dgm:prSet presAssocID="{AE199D6E-B3FC-4C36-9030-E1884C4002ED}" presName="rootText" presStyleLbl="node2" presStyleIdx="4" presStyleCnt="5" custScaleX="132302" custScaleY="573437" custLinFactNeighborY="1604">
        <dgm:presLayoutVars>
          <dgm:chPref val="3"/>
        </dgm:presLayoutVars>
      </dgm:prSet>
      <dgm:spPr/>
    </dgm:pt>
    <dgm:pt modelId="{F1DF03F2-072D-4BFA-B56A-D0C5ADF6F25E}" type="pres">
      <dgm:prSet presAssocID="{AE199D6E-B3FC-4C36-9030-E1884C4002ED}" presName="rootConnector" presStyleLbl="node2" presStyleIdx="4" presStyleCnt="5"/>
      <dgm:spPr/>
    </dgm:pt>
    <dgm:pt modelId="{18E84F9F-1B10-4DFB-BE6B-4FC78968B516}" type="pres">
      <dgm:prSet presAssocID="{AE199D6E-B3FC-4C36-9030-E1884C4002ED}" presName="hierChild4" presStyleCnt="0"/>
      <dgm:spPr/>
    </dgm:pt>
    <dgm:pt modelId="{DCE525AF-111A-4257-8611-A1DFD48B15E9}" type="pres">
      <dgm:prSet presAssocID="{AE199D6E-B3FC-4C36-9030-E1884C4002ED}" presName="hierChild5" presStyleCnt="0"/>
      <dgm:spPr/>
    </dgm:pt>
    <dgm:pt modelId="{1CE9E1DC-1547-4D0A-BF13-822A9B6953A1}" type="pres">
      <dgm:prSet presAssocID="{4F2F0D0D-134D-4CD7-9718-3A97EAEEF37A}" presName="hierChild3" presStyleCnt="0"/>
      <dgm:spPr/>
    </dgm:pt>
  </dgm:ptLst>
  <dgm:cxnLst>
    <dgm:cxn modelId="{12FC400F-3730-49DD-8364-6A6A286FAF46}" type="presOf" srcId="{26482BB1-2832-47CC-A761-DB15661E35A3}" destId="{AEE9E035-C9F6-48A3-8E13-0A7D81492FFA}" srcOrd="0" destOrd="0" presId="urn:microsoft.com/office/officeart/2005/8/layout/orgChart1"/>
    <dgm:cxn modelId="{BFB22B12-86AF-443C-AB97-71125D05BA00}" type="presOf" srcId="{37B7017A-E820-42C1-89FE-C8B3DA8C5BEE}" destId="{D17B9C37-0C59-4BF8-90F5-5BD53CCC7F34}" srcOrd="1" destOrd="0" presId="urn:microsoft.com/office/officeart/2005/8/layout/orgChart1"/>
    <dgm:cxn modelId="{93F96E14-B8E9-4D22-A2F7-3970CBA656F7}" srcId="{4F2F0D0D-134D-4CD7-9718-3A97EAEEF37A}" destId="{37B7017A-E820-42C1-89FE-C8B3DA8C5BEE}" srcOrd="1" destOrd="0" parTransId="{C7577FEE-3CE1-4403-947A-A2EFC284C4AB}" sibTransId="{404ABB1F-F496-44B4-8311-6F6A6AEBC3C8}"/>
    <dgm:cxn modelId="{7117D315-CCD3-43C2-BA1A-2408E445DB94}" srcId="{4F2F0D0D-134D-4CD7-9718-3A97EAEEF37A}" destId="{397ACED4-E71D-413B-B8C3-2B7440D5BB6D}" srcOrd="2" destOrd="0" parTransId="{DDB49722-56E0-41F1-8278-C1C9599B1461}" sibTransId="{B24202A6-7C88-4566-A227-D1F281D2BEE7}"/>
    <dgm:cxn modelId="{01243420-B7D2-428F-8A1E-5C8C71517B18}" type="presOf" srcId="{DDB49722-56E0-41F1-8278-C1C9599B1461}" destId="{AAB1D4CC-9E84-43E8-BCA6-0175E15AFC9E}" srcOrd="0" destOrd="0" presId="urn:microsoft.com/office/officeart/2005/8/layout/orgChart1"/>
    <dgm:cxn modelId="{AFB3C222-CD77-4ECD-A6B6-810FF55250AC}" srcId="{4F2F0D0D-134D-4CD7-9718-3A97EAEEF37A}" destId="{AE199D6E-B3FC-4C36-9030-E1884C4002ED}" srcOrd="4" destOrd="0" parTransId="{D4F2F68A-85B6-407A-9D07-4E1BE34E3FC9}" sibTransId="{CCC8A7F0-04E6-497D-84FC-AA8CBDDD2F84}"/>
    <dgm:cxn modelId="{2AD03925-A880-423D-8D09-987557DD3B76}" type="presOf" srcId="{4F2F0D0D-134D-4CD7-9718-3A97EAEEF37A}" destId="{367A1249-5573-4D78-AB2E-CEC00473B25A}" srcOrd="0" destOrd="0" presId="urn:microsoft.com/office/officeart/2005/8/layout/orgChart1"/>
    <dgm:cxn modelId="{AD7F9B2D-6390-48EC-BE61-AD0B9F3DB3DE}" type="presOf" srcId="{4F2F0D0D-134D-4CD7-9718-3A97EAEEF37A}" destId="{95BCD11D-4A41-4FAC-AB36-1133D3E7C76F}" srcOrd="1" destOrd="0" presId="urn:microsoft.com/office/officeart/2005/8/layout/orgChart1"/>
    <dgm:cxn modelId="{07BE6266-E5F7-465F-95C0-FF1D03BA9D85}" type="presOf" srcId="{A53404BF-B87D-47A6-ABA5-70EFD8380356}" destId="{DA86DD4E-1ED6-45DD-AEBE-107A445E6440}" srcOrd="0" destOrd="0" presId="urn:microsoft.com/office/officeart/2005/8/layout/orgChart1"/>
    <dgm:cxn modelId="{6AD1B368-FFA9-4BBF-9476-25CAD160D4F1}" type="presOf" srcId="{397ACED4-E71D-413B-B8C3-2B7440D5BB6D}" destId="{EAFA6C8E-43A0-4D94-BE55-1C1B819F7F7E}" srcOrd="1" destOrd="0" presId="urn:microsoft.com/office/officeart/2005/8/layout/orgChart1"/>
    <dgm:cxn modelId="{2F2F666C-87DA-41DC-A2A7-77FB9E41A1BA}" srcId="{B275A69D-4AA5-464B-96D5-3CEB034462A6}" destId="{4F2F0D0D-134D-4CD7-9718-3A97EAEEF37A}" srcOrd="0" destOrd="0" parTransId="{7AC00346-E66B-4DC4-A578-D5C05BD48F0B}" sibTransId="{F8B0A5E3-4E29-479C-B82A-6C0BEEF3C64B}"/>
    <dgm:cxn modelId="{930B967E-C427-42F1-A95B-BEFE4F99BF20}" type="presOf" srcId="{AE199D6E-B3FC-4C36-9030-E1884C4002ED}" destId="{A3AC8543-A0B1-4E5F-85CA-0AF2057BEF03}" srcOrd="0" destOrd="0" presId="urn:microsoft.com/office/officeart/2005/8/layout/orgChart1"/>
    <dgm:cxn modelId="{534B9883-BEDB-4495-B948-852B16B780E8}" type="presOf" srcId="{004E9CCC-3D73-4A11-A68C-10F209673004}" destId="{9F553534-3F0B-4D8A-9297-50689D9B9942}" srcOrd="0" destOrd="0" presId="urn:microsoft.com/office/officeart/2005/8/layout/orgChart1"/>
    <dgm:cxn modelId="{386AD29B-1910-4345-8CF2-FF5186A6A46D}" type="presOf" srcId="{37B7017A-E820-42C1-89FE-C8B3DA8C5BEE}" destId="{A97F9A15-9206-4645-A088-21DAF5778723}" srcOrd="0" destOrd="0" presId="urn:microsoft.com/office/officeart/2005/8/layout/orgChart1"/>
    <dgm:cxn modelId="{B2E360B7-0CF5-48A8-87DA-128382C71FD1}" type="presOf" srcId="{B275A69D-4AA5-464B-96D5-3CEB034462A6}" destId="{CAD7DF20-4404-4E52-AFC1-AC73BA11A4F3}" srcOrd="0" destOrd="0" presId="urn:microsoft.com/office/officeart/2005/8/layout/orgChart1"/>
    <dgm:cxn modelId="{26EC99B7-D1F5-4EDC-A6CC-6C9E88B7338F}" type="presOf" srcId="{D6A64622-50FC-4AA0-B954-C59E7C923093}" destId="{EFCCDA66-5A14-4EFE-9281-91619A3E4EFC}" srcOrd="1" destOrd="0" presId="urn:microsoft.com/office/officeart/2005/8/layout/orgChart1"/>
    <dgm:cxn modelId="{5D7321C2-6AF9-402A-8637-5DB7C0F8C5E6}" type="presOf" srcId="{AE199D6E-B3FC-4C36-9030-E1884C4002ED}" destId="{F1DF03F2-072D-4BFA-B56A-D0C5ADF6F25E}" srcOrd="1" destOrd="0" presId="urn:microsoft.com/office/officeart/2005/8/layout/orgChart1"/>
    <dgm:cxn modelId="{5FA63EC2-4C01-409C-814F-6854A6B20A23}" srcId="{4F2F0D0D-134D-4CD7-9718-3A97EAEEF37A}" destId="{D6A64622-50FC-4AA0-B954-C59E7C923093}" srcOrd="3" destOrd="0" parTransId="{26482BB1-2832-47CC-A761-DB15661E35A3}" sibTransId="{41E4CB80-75E8-4E60-BA06-8A990EA9DBD6}"/>
    <dgm:cxn modelId="{8B1ABFC9-3F61-4EEB-A5C2-13709EB0DF63}" type="presOf" srcId="{A53404BF-B87D-47A6-ABA5-70EFD8380356}" destId="{3EE3D576-3E40-4304-B751-C86E9E53A7E7}" srcOrd="1" destOrd="0" presId="urn:microsoft.com/office/officeart/2005/8/layout/orgChart1"/>
    <dgm:cxn modelId="{4CE38CD5-616A-4C40-8B35-2D5A5E31CB2F}" type="presOf" srcId="{C7577FEE-3CE1-4403-947A-A2EFC284C4AB}" destId="{9A45262E-6B50-4FE7-A26C-158ADFB3DAF3}" srcOrd="0" destOrd="0" presId="urn:microsoft.com/office/officeart/2005/8/layout/orgChart1"/>
    <dgm:cxn modelId="{AC4FC1DC-7BEC-45EA-A116-A8721A827B05}" type="presOf" srcId="{397ACED4-E71D-413B-B8C3-2B7440D5BB6D}" destId="{BF55AFB3-2A94-46E6-843E-A9B480FC8844}" srcOrd="0" destOrd="0" presId="urn:microsoft.com/office/officeart/2005/8/layout/orgChart1"/>
    <dgm:cxn modelId="{3340EDE5-5D97-478D-8DDC-2C24942239C7}" srcId="{4F2F0D0D-134D-4CD7-9718-3A97EAEEF37A}" destId="{A53404BF-B87D-47A6-ABA5-70EFD8380356}" srcOrd="0" destOrd="0" parTransId="{004E9CCC-3D73-4A11-A68C-10F209673004}" sibTransId="{ED14A42C-E24F-426F-87D8-4889BE1A0AAB}"/>
    <dgm:cxn modelId="{B5E32EEE-8866-4956-B6B7-CED3DB9B9B83}" type="presOf" srcId="{D4F2F68A-85B6-407A-9D07-4E1BE34E3FC9}" destId="{D4131E9C-92C2-400B-8659-EF21FE46B349}" srcOrd="0" destOrd="0" presId="urn:microsoft.com/office/officeart/2005/8/layout/orgChart1"/>
    <dgm:cxn modelId="{A51015FA-683E-4CDC-BB4D-9293EF9442F2}" type="presOf" srcId="{D6A64622-50FC-4AA0-B954-C59E7C923093}" destId="{7A10D472-4999-4A0F-A79F-DBED813F8131}" srcOrd="0" destOrd="0" presId="urn:microsoft.com/office/officeart/2005/8/layout/orgChart1"/>
    <dgm:cxn modelId="{922D2797-FB4F-4ED6-9EC1-8C76B8AF27B7}" type="presParOf" srcId="{CAD7DF20-4404-4E52-AFC1-AC73BA11A4F3}" destId="{C2796CD8-827F-4B2E-A279-49A690E928F6}" srcOrd="0" destOrd="0" presId="urn:microsoft.com/office/officeart/2005/8/layout/orgChart1"/>
    <dgm:cxn modelId="{6DACE38D-A8F1-4AEA-886D-BC101C815BD8}" type="presParOf" srcId="{C2796CD8-827F-4B2E-A279-49A690E928F6}" destId="{EDEE1C26-E563-4111-93D9-47D66AB11B88}" srcOrd="0" destOrd="0" presId="urn:microsoft.com/office/officeart/2005/8/layout/orgChart1"/>
    <dgm:cxn modelId="{0CC89B9D-1098-4E78-8F59-79827B4517F2}" type="presParOf" srcId="{EDEE1C26-E563-4111-93D9-47D66AB11B88}" destId="{367A1249-5573-4D78-AB2E-CEC00473B25A}" srcOrd="0" destOrd="0" presId="urn:microsoft.com/office/officeart/2005/8/layout/orgChart1"/>
    <dgm:cxn modelId="{03FD3E64-E9B1-4FA2-B8BB-8CBBB5426F08}" type="presParOf" srcId="{EDEE1C26-E563-4111-93D9-47D66AB11B88}" destId="{95BCD11D-4A41-4FAC-AB36-1133D3E7C76F}" srcOrd="1" destOrd="0" presId="urn:microsoft.com/office/officeart/2005/8/layout/orgChart1"/>
    <dgm:cxn modelId="{6A6664B1-A75C-4A0C-9037-39227AD5664D}" type="presParOf" srcId="{C2796CD8-827F-4B2E-A279-49A690E928F6}" destId="{1D280822-264D-4472-845D-16431FD389E1}" srcOrd="1" destOrd="0" presId="urn:microsoft.com/office/officeart/2005/8/layout/orgChart1"/>
    <dgm:cxn modelId="{A0971A06-2E7B-4C4F-A97F-EC8296B33BEC}" type="presParOf" srcId="{1D280822-264D-4472-845D-16431FD389E1}" destId="{9F553534-3F0B-4D8A-9297-50689D9B9942}" srcOrd="0" destOrd="0" presId="urn:microsoft.com/office/officeart/2005/8/layout/orgChart1"/>
    <dgm:cxn modelId="{22EA8FF2-6140-4605-8A3A-C73F7D86A46C}" type="presParOf" srcId="{1D280822-264D-4472-845D-16431FD389E1}" destId="{D004A7F4-6A51-40C7-9257-89D5727A49EB}" srcOrd="1" destOrd="0" presId="urn:microsoft.com/office/officeart/2005/8/layout/orgChart1"/>
    <dgm:cxn modelId="{F44F1287-A9D5-4429-AB13-157F2402B063}" type="presParOf" srcId="{D004A7F4-6A51-40C7-9257-89D5727A49EB}" destId="{B9C138B5-72ED-4C75-B5A6-667184484EEE}" srcOrd="0" destOrd="0" presId="urn:microsoft.com/office/officeart/2005/8/layout/orgChart1"/>
    <dgm:cxn modelId="{A809AA3B-657D-4D00-9763-D267A03429EC}" type="presParOf" srcId="{B9C138B5-72ED-4C75-B5A6-667184484EEE}" destId="{DA86DD4E-1ED6-45DD-AEBE-107A445E6440}" srcOrd="0" destOrd="0" presId="urn:microsoft.com/office/officeart/2005/8/layout/orgChart1"/>
    <dgm:cxn modelId="{3F2E4E57-3C69-416F-B3CF-4EB1816503F8}" type="presParOf" srcId="{B9C138B5-72ED-4C75-B5A6-667184484EEE}" destId="{3EE3D576-3E40-4304-B751-C86E9E53A7E7}" srcOrd="1" destOrd="0" presId="urn:microsoft.com/office/officeart/2005/8/layout/orgChart1"/>
    <dgm:cxn modelId="{9F46E3ED-D73A-482E-8C48-C9C373B87BF5}" type="presParOf" srcId="{D004A7F4-6A51-40C7-9257-89D5727A49EB}" destId="{F85531CD-805C-42A3-B976-33DD095EC762}" srcOrd="1" destOrd="0" presId="urn:microsoft.com/office/officeart/2005/8/layout/orgChart1"/>
    <dgm:cxn modelId="{F9984D1E-6402-4183-A46D-02C56952F94E}" type="presParOf" srcId="{D004A7F4-6A51-40C7-9257-89D5727A49EB}" destId="{6D6881DA-FFCB-4850-BF1A-B87ED93715D6}" srcOrd="2" destOrd="0" presId="urn:microsoft.com/office/officeart/2005/8/layout/orgChart1"/>
    <dgm:cxn modelId="{095CF23C-24F5-4BF0-8237-D3483DA1BFC8}" type="presParOf" srcId="{1D280822-264D-4472-845D-16431FD389E1}" destId="{9A45262E-6B50-4FE7-A26C-158ADFB3DAF3}" srcOrd="2" destOrd="0" presId="urn:microsoft.com/office/officeart/2005/8/layout/orgChart1"/>
    <dgm:cxn modelId="{6F5B4BB8-2E8C-4412-B038-976A12081472}" type="presParOf" srcId="{1D280822-264D-4472-845D-16431FD389E1}" destId="{ED7F7F80-9F81-472C-8FEF-755EDD603185}" srcOrd="3" destOrd="0" presId="urn:microsoft.com/office/officeart/2005/8/layout/orgChart1"/>
    <dgm:cxn modelId="{C463D96D-7E79-4336-B02A-465B0E954CE2}" type="presParOf" srcId="{ED7F7F80-9F81-472C-8FEF-755EDD603185}" destId="{0F3903F1-980E-4F2B-BEAA-91408DCE6ADC}" srcOrd="0" destOrd="0" presId="urn:microsoft.com/office/officeart/2005/8/layout/orgChart1"/>
    <dgm:cxn modelId="{1FD0A5A9-3529-4561-B0C1-973B457794C5}" type="presParOf" srcId="{0F3903F1-980E-4F2B-BEAA-91408DCE6ADC}" destId="{A97F9A15-9206-4645-A088-21DAF5778723}" srcOrd="0" destOrd="0" presId="urn:microsoft.com/office/officeart/2005/8/layout/orgChart1"/>
    <dgm:cxn modelId="{DE5D983B-CB3B-4D38-8718-AE1BD86C2A5C}" type="presParOf" srcId="{0F3903F1-980E-4F2B-BEAA-91408DCE6ADC}" destId="{D17B9C37-0C59-4BF8-90F5-5BD53CCC7F34}" srcOrd="1" destOrd="0" presId="urn:microsoft.com/office/officeart/2005/8/layout/orgChart1"/>
    <dgm:cxn modelId="{B9CE6CFC-01D8-406F-91CC-990BB4E28B3C}" type="presParOf" srcId="{ED7F7F80-9F81-472C-8FEF-755EDD603185}" destId="{0D4CCA39-7664-4E6A-9E89-29E091ACF4FE}" srcOrd="1" destOrd="0" presId="urn:microsoft.com/office/officeart/2005/8/layout/orgChart1"/>
    <dgm:cxn modelId="{C23D5579-4046-4D69-AAD0-FD70050497B3}" type="presParOf" srcId="{ED7F7F80-9F81-472C-8FEF-755EDD603185}" destId="{BF890AAC-62EA-4A55-BBBB-6C0C9D4C75D0}" srcOrd="2" destOrd="0" presId="urn:microsoft.com/office/officeart/2005/8/layout/orgChart1"/>
    <dgm:cxn modelId="{F5C28A37-D7E8-49B6-ADB6-21EAC63430DF}" type="presParOf" srcId="{1D280822-264D-4472-845D-16431FD389E1}" destId="{AAB1D4CC-9E84-43E8-BCA6-0175E15AFC9E}" srcOrd="4" destOrd="0" presId="urn:microsoft.com/office/officeart/2005/8/layout/orgChart1"/>
    <dgm:cxn modelId="{32F85B1B-50CB-4C48-A56D-3B2BC2AD0E5E}" type="presParOf" srcId="{1D280822-264D-4472-845D-16431FD389E1}" destId="{68E51416-5353-468F-A7CF-6807CCD67BDB}" srcOrd="5" destOrd="0" presId="urn:microsoft.com/office/officeart/2005/8/layout/orgChart1"/>
    <dgm:cxn modelId="{03C73BA4-11A9-4CF2-AD23-D86ACABD1514}" type="presParOf" srcId="{68E51416-5353-468F-A7CF-6807CCD67BDB}" destId="{F343E7BC-4F98-46CE-B82A-D6BC7BCF9B38}" srcOrd="0" destOrd="0" presId="urn:microsoft.com/office/officeart/2005/8/layout/orgChart1"/>
    <dgm:cxn modelId="{82F6FE4A-16AF-4403-A6D1-DFFD66870A24}" type="presParOf" srcId="{F343E7BC-4F98-46CE-B82A-D6BC7BCF9B38}" destId="{BF55AFB3-2A94-46E6-843E-A9B480FC8844}" srcOrd="0" destOrd="0" presId="urn:microsoft.com/office/officeart/2005/8/layout/orgChart1"/>
    <dgm:cxn modelId="{88B1830C-53DF-4F62-B1D5-C7CA757B9429}" type="presParOf" srcId="{F343E7BC-4F98-46CE-B82A-D6BC7BCF9B38}" destId="{EAFA6C8E-43A0-4D94-BE55-1C1B819F7F7E}" srcOrd="1" destOrd="0" presId="urn:microsoft.com/office/officeart/2005/8/layout/orgChart1"/>
    <dgm:cxn modelId="{0EC67215-BD01-4463-B481-18D9E57EC2A3}" type="presParOf" srcId="{68E51416-5353-468F-A7CF-6807CCD67BDB}" destId="{B421FB60-B410-4993-94BF-7AB431C71F89}" srcOrd="1" destOrd="0" presId="urn:microsoft.com/office/officeart/2005/8/layout/orgChart1"/>
    <dgm:cxn modelId="{E559A6A4-7FE3-46C1-9EA8-32CAB1EB3900}" type="presParOf" srcId="{68E51416-5353-468F-A7CF-6807CCD67BDB}" destId="{58DE0057-E06A-46C2-B67A-5A80E874810E}" srcOrd="2" destOrd="0" presId="urn:microsoft.com/office/officeart/2005/8/layout/orgChart1"/>
    <dgm:cxn modelId="{B89E6570-16CF-4ED5-B74F-D5493B5559A3}" type="presParOf" srcId="{1D280822-264D-4472-845D-16431FD389E1}" destId="{AEE9E035-C9F6-48A3-8E13-0A7D81492FFA}" srcOrd="6" destOrd="0" presId="urn:microsoft.com/office/officeart/2005/8/layout/orgChart1"/>
    <dgm:cxn modelId="{68FCE28C-29E5-4E50-8132-62EE9E46AA3F}" type="presParOf" srcId="{1D280822-264D-4472-845D-16431FD389E1}" destId="{F2FCCFC3-2F9E-42C4-B109-D2063F3BAAC4}" srcOrd="7" destOrd="0" presId="urn:microsoft.com/office/officeart/2005/8/layout/orgChart1"/>
    <dgm:cxn modelId="{4B9859AB-0C36-42CB-AA1A-405EAAADDE32}" type="presParOf" srcId="{F2FCCFC3-2F9E-42C4-B109-D2063F3BAAC4}" destId="{36E726E4-F67D-4846-902A-718735363331}" srcOrd="0" destOrd="0" presId="urn:microsoft.com/office/officeart/2005/8/layout/orgChart1"/>
    <dgm:cxn modelId="{6840DE63-DEE3-4CE5-B478-12B4930944DE}" type="presParOf" srcId="{36E726E4-F67D-4846-902A-718735363331}" destId="{7A10D472-4999-4A0F-A79F-DBED813F8131}" srcOrd="0" destOrd="0" presId="urn:microsoft.com/office/officeart/2005/8/layout/orgChart1"/>
    <dgm:cxn modelId="{EDF921B8-BA81-4ACA-BC70-FFEAFFD05AEA}" type="presParOf" srcId="{36E726E4-F67D-4846-902A-718735363331}" destId="{EFCCDA66-5A14-4EFE-9281-91619A3E4EFC}" srcOrd="1" destOrd="0" presId="urn:microsoft.com/office/officeart/2005/8/layout/orgChart1"/>
    <dgm:cxn modelId="{E88CF348-42A7-4062-85B6-87253F089CCD}" type="presParOf" srcId="{F2FCCFC3-2F9E-42C4-B109-D2063F3BAAC4}" destId="{C56C1116-0103-479C-A0F2-ABF438F54789}" srcOrd="1" destOrd="0" presId="urn:microsoft.com/office/officeart/2005/8/layout/orgChart1"/>
    <dgm:cxn modelId="{01F3BD41-4AAC-4B58-A861-4EB664B71990}" type="presParOf" srcId="{F2FCCFC3-2F9E-42C4-B109-D2063F3BAAC4}" destId="{0AEA6E9A-B341-4112-AAB5-9DFE2DE3C1D9}" srcOrd="2" destOrd="0" presId="urn:microsoft.com/office/officeart/2005/8/layout/orgChart1"/>
    <dgm:cxn modelId="{B0C1E15D-E197-4B7D-8195-0CA1CABE1B88}" type="presParOf" srcId="{1D280822-264D-4472-845D-16431FD389E1}" destId="{D4131E9C-92C2-400B-8659-EF21FE46B349}" srcOrd="8" destOrd="0" presId="urn:microsoft.com/office/officeart/2005/8/layout/orgChart1"/>
    <dgm:cxn modelId="{32E40325-165F-4607-B192-1F24A4B13549}" type="presParOf" srcId="{1D280822-264D-4472-845D-16431FD389E1}" destId="{2B3F149F-8DA7-494E-90F2-5DDB7133F948}" srcOrd="9" destOrd="0" presId="urn:microsoft.com/office/officeart/2005/8/layout/orgChart1"/>
    <dgm:cxn modelId="{590BDEA9-57F5-43F7-AA91-340FFE74D825}" type="presParOf" srcId="{2B3F149F-8DA7-494E-90F2-5DDB7133F948}" destId="{9E8A9E03-B122-40D0-8F5A-0FD33160B819}" srcOrd="0" destOrd="0" presId="urn:microsoft.com/office/officeart/2005/8/layout/orgChart1"/>
    <dgm:cxn modelId="{0EAF2FCF-85F5-4AEF-AD23-9ED0BB96F1DB}" type="presParOf" srcId="{9E8A9E03-B122-40D0-8F5A-0FD33160B819}" destId="{A3AC8543-A0B1-4E5F-85CA-0AF2057BEF03}" srcOrd="0" destOrd="0" presId="urn:microsoft.com/office/officeart/2005/8/layout/orgChart1"/>
    <dgm:cxn modelId="{2947EDF2-218C-45A3-9AB4-0FFC74238311}" type="presParOf" srcId="{9E8A9E03-B122-40D0-8F5A-0FD33160B819}" destId="{F1DF03F2-072D-4BFA-B56A-D0C5ADF6F25E}" srcOrd="1" destOrd="0" presId="urn:microsoft.com/office/officeart/2005/8/layout/orgChart1"/>
    <dgm:cxn modelId="{E8855799-9209-4FCD-BE80-3CDE8F6B2AFA}" type="presParOf" srcId="{2B3F149F-8DA7-494E-90F2-5DDB7133F948}" destId="{18E84F9F-1B10-4DFB-BE6B-4FC78968B516}" srcOrd="1" destOrd="0" presId="urn:microsoft.com/office/officeart/2005/8/layout/orgChart1"/>
    <dgm:cxn modelId="{7E7A03CD-4BED-43EB-92EE-0D80F9F7DD7E}" type="presParOf" srcId="{2B3F149F-8DA7-494E-90F2-5DDB7133F948}" destId="{DCE525AF-111A-4257-8611-A1DFD48B15E9}" srcOrd="2" destOrd="0" presId="urn:microsoft.com/office/officeart/2005/8/layout/orgChart1"/>
    <dgm:cxn modelId="{72DCCB51-9FA1-41CE-9241-4E0B51444900}" type="presParOf" srcId="{C2796CD8-827F-4B2E-A279-49A690E928F6}" destId="{1CE9E1DC-1547-4D0A-BF13-822A9B6953A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88285" y="1243159"/>
          <a:ext cx="3836319" cy="417449"/>
        </a:xfrm>
        <a:custGeom>
          <a:avLst/>
          <a:gdLst/>
          <a:ahLst/>
          <a:cxnLst/>
          <a:rect l="0" t="0" r="0" b="0"/>
          <a:pathLst>
            <a:path>
              <a:moveTo>
                <a:pt x="0" y="0"/>
              </a:moveTo>
              <a:lnTo>
                <a:pt x="0" y="226050"/>
              </a:lnTo>
              <a:lnTo>
                <a:pt x="3836319" y="226050"/>
              </a:lnTo>
              <a:lnTo>
                <a:pt x="3836319" y="4174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488285" y="1243159"/>
          <a:ext cx="635060" cy="417449"/>
        </a:xfrm>
        <a:custGeom>
          <a:avLst/>
          <a:gdLst/>
          <a:ahLst/>
          <a:cxnLst/>
          <a:rect l="0" t="0" r="0" b="0"/>
          <a:pathLst>
            <a:path>
              <a:moveTo>
                <a:pt x="0" y="0"/>
              </a:moveTo>
              <a:lnTo>
                <a:pt x="0" y="226050"/>
              </a:lnTo>
              <a:lnTo>
                <a:pt x="635060" y="226050"/>
              </a:lnTo>
              <a:lnTo>
                <a:pt x="635060" y="4174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3473816" y="1243159"/>
          <a:ext cx="2014469" cy="417914"/>
        </a:xfrm>
        <a:custGeom>
          <a:avLst/>
          <a:gdLst/>
          <a:ahLst/>
          <a:cxnLst/>
          <a:rect l="0" t="0" r="0" b="0"/>
          <a:pathLst>
            <a:path>
              <a:moveTo>
                <a:pt x="2014469" y="0"/>
              </a:moveTo>
              <a:lnTo>
                <a:pt x="2014469" y="226515"/>
              </a:lnTo>
              <a:lnTo>
                <a:pt x="0" y="226515"/>
              </a:lnTo>
              <a:lnTo>
                <a:pt x="0" y="4179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973443" y="1243159"/>
          <a:ext cx="4514842" cy="417914"/>
        </a:xfrm>
        <a:custGeom>
          <a:avLst/>
          <a:gdLst/>
          <a:ahLst/>
          <a:cxnLst/>
          <a:rect l="0" t="0" r="0" b="0"/>
          <a:pathLst>
            <a:path>
              <a:moveTo>
                <a:pt x="4514842" y="0"/>
              </a:moveTo>
              <a:lnTo>
                <a:pt x="4514842" y="226515"/>
              </a:lnTo>
              <a:lnTo>
                <a:pt x="0" y="226515"/>
              </a:lnTo>
              <a:lnTo>
                <a:pt x="0" y="41791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3247364" y="289885"/>
          <a:ext cx="4481842" cy="953274"/>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GV tham gia tập huấn</a:t>
          </a:r>
        </a:p>
      </dsp:txBody>
      <dsp:txXfrm>
        <a:off x="3247364" y="289885"/>
        <a:ext cx="4481842" cy="953274"/>
      </dsp:txXfrm>
    </dsp:sp>
    <dsp:sp modelId="{DA86DD4E-1ED6-45DD-AEBE-107A445E6440}">
      <dsp:nvSpPr>
        <dsp:cNvPr id="0" name=""/>
        <dsp:cNvSpPr/>
      </dsp:nvSpPr>
      <dsp:spPr>
        <a:xfrm>
          <a:off x="0" y="1661074"/>
          <a:ext cx="1946887" cy="4171758"/>
        </a:xfrm>
        <a:prstGeom prst="rect">
          <a:avLst/>
        </a:prstGeom>
        <a:solidFill>
          <a:schemeClr val="accent6">
            <a:lumMod val="40000"/>
            <a:lumOff val="6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kern="1200" dirty="0">
              <a:solidFill>
                <a:srgbClr val="0000FF"/>
              </a:solidFill>
              <a:latin typeface="Calibri" panose="020F0502020204030204" pitchFamily="34" charset="0"/>
              <a:cs typeface="Calibri" panose="020F0502020204030204" pitchFamily="34" charset="0"/>
            </a:rPr>
            <a:t>Nắm được toàn bộ nội dung tập huấn để triển khai thực hiện tại lớp đang giảng dạy</a:t>
          </a:r>
        </a:p>
      </dsp:txBody>
      <dsp:txXfrm>
        <a:off x="0" y="1661074"/>
        <a:ext cx="1946887" cy="4171758"/>
      </dsp:txXfrm>
    </dsp:sp>
    <dsp:sp modelId="{A97F9A15-9206-4645-A088-21DAF5778723}">
      <dsp:nvSpPr>
        <dsp:cNvPr id="0" name=""/>
        <dsp:cNvSpPr/>
      </dsp:nvSpPr>
      <dsp:spPr>
        <a:xfrm>
          <a:off x="2337893" y="1661074"/>
          <a:ext cx="2271845" cy="4171758"/>
        </a:xfrm>
        <a:prstGeom prst="rect">
          <a:avLst/>
        </a:prstGeom>
        <a:solidFill>
          <a:schemeClr val="accent6">
            <a:lumMod val="60000"/>
            <a:lumOff val="4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u="none"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a:t>
          </a:r>
          <a:endParaRPr lang="en-US" sz="2800" b="1" u="none" kern="1200" dirty="0">
            <a:solidFill>
              <a:srgbClr val="0000FF"/>
            </a:solidFill>
            <a:latin typeface="Calibri" panose="020F0502020204030204" pitchFamily="34" charset="0"/>
            <a:cs typeface="Calibri" panose="020F0502020204030204" pitchFamily="34" charset="0"/>
          </a:endParaRPr>
        </a:p>
      </dsp:txBody>
      <dsp:txXfrm>
        <a:off x="2337893" y="1661074"/>
        <a:ext cx="2271845" cy="4171758"/>
      </dsp:txXfrm>
    </dsp:sp>
    <dsp:sp modelId="{BF55AFB3-2A94-46E6-843E-A9B480FC8844}">
      <dsp:nvSpPr>
        <dsp:cNvPr id="0" name=""/>
        <dsp:cNvSpPr/>
      </dsp:nvSpPr>
      <dsp:spPr>
        <a:xfrm>
          <a:off x="4992536" y="1660609"/>
          <a:ext cx="2261619" cy="4171758"/>
        </a:xfrm>
        <a:prstGeom prst="rect">
          <a:avLst/>
        </a:prstGeom>
        <a:solidFill>
          <a:schemeClr val="accent5">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u="none" kern="1200" dirty="0">
              <a:solidFill>
                <a:srgbClr val="0000FF"/>
              </a:solidFill>
              <a:latin typeface="Calibri" panose="020F0502020204030204" pitchFamily="34" charset="0"/>
              <a:cs typeface="Calibri" panose="020F0502020204030204" pitchFamily="34" charset="0"/>
            </a:rPr>
            <a:t>Quan tâm rèn luyện kĩ năng làm bài, những sai sót hay mắc phải khi làm bài của học sinh</a:t>
          </a:r>
          <a:endParaRPr lang="en-US" sz="2800" b="1" u="none" kern="1200" dirty="0">
            <a:solidFill>
              <a:srgbClr val="0000FF"/>
            </a:solidFill>
            <a:latin typeface="Calibri" panose="020F0502020204030204" pitchFamily="34" charset="0"/>
            <a:cs typeface="Calibri" panose="020F0502020204030204" pitchFamily="34" charset="0"/>
          </a:endParaRPr>
        </a:p>
      </dsp:txBody>
      <dsp:txXfrm>
        <a:off x="4992536" y="1660609"/>
        <a:ext cx="2261619" cy="4171758"/>
      </dsp:txXfrm>
    </dsp:sp>
    <dsp:sp modelId="{A3AC8543-A0B1-4E5F-85CA-0AF2057BEF03}">
      <dsp:nvSpPr>
        <dsp:cNvPr id="0" name=""/>
        <dsp:cNvSpPr/>
      </dsp:nvSpPr>
      <dsp:spPr>
        <a:xfrm>
          <a:off x="7636953" y="1660609"/>
          <a:ext cx="3375304" cy="4171758"/>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7780" tIns="17780" rIns="17780" bIns="17780" numCol="1" spcCol="1270" anchor="t" anchorCtr="0">
          <a:noAutofit/>
        </a:bodyPr>
        <a:lstStyle/>
        <a:p>
          <a:pPr marL="0" lvl="0" indent="0" algn="ctr" defTabSz="1244600">
            <a:lnSpc>
              <a:spcPct val="90000"/>
            </a:lnSpc>
            <a:spcBef>
              <a:spcPct val="0"/>
            </a:spcBef>
            <a:spcAft>
              <a:spcPct val="35000"/>
            </a:spcAft>
            <a:buNone/>
          </a:pPr>
          <a:r>
            <a:rPr lang="vi-VN" sz="2800" b="1" kern="1200" dirty="0">
              <a:solidFill>
                <a:srgbClr val="0000FF"/>
              </a:solidFill>
              <a:latin typeface="Calibri" panose="020F0502020204030204" pitchFamily="34" charset="0"/>
              <a:cs typeface="Calibri" panose="020F0502020204030204" pitchFamily="34" charset="0"/>
            </a:rPr>
            <a:t>Tạo nhóm </a:t>
          </a:r>
          <a:r>
            <a:rPr lang="vi-VN" sz="2800" b="1" kern="1200" dirty="0" err="1">
              <a:solidFill>
                <a:srgbClr val="0000FF"/>
              </a:solidFill>
              <a:latin typeface="Calibri" panose="020F0502020204030204" pitchFamily="34" charset="0"/>
              <a:cs typeface="Calibri" panose="020F0502020204030204" pitchFamily="34" charset="0"/>
            </a:rPr>
            <a:t>zalo</a:t>
          </a:r>
          <a:r>
            <a:rPr lang="vi-VN" sz="2800" b="1" kern="1200" dirty="0">
              <a:solidFill>
                <a:srgbClr val="0000FF"/>
              </a:solidFill>
              <a:latin typeface="Calibri" panose="020F0502020204030204" pitchFamily="34" charset="0"/>
              <a:cs typeface="Calibri" panose="020F0502020204030204" pitchFamily="34" charset="0"/>
            </a:rPr>
            <a:t> GV dạy Tiếng Anh lớp 12:</a:t>
          </a:r>
        </a:p>
        <a:p>
          <a:pPr marL="0" lvl="0" indent="0" algn="ctr" defTabSz="12446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 Chia sẻ kinh nghiệm rèn kĩ năng với HS TB-yếu</a:t>
          </a:r>
        </a:p>
        <a:p>
          <a:pPr marL="0" lvl="0" indent="0" algn="ctr" defTabSz="1244600">
            <a:lnSpc>
              <a:spcPct val="90000"/>
            </a:lnSpc>
            <a:spcBef>
              <a:spcPct val="0"/>
            </a:spcBef>
            <a:spcAft>
              <a:spcPct val="35000"/>
            </a:spcAft>
            <a:buNone/>
          </a:pPr>
          <a:r>
            <a:rPr lang="vi-VN" sz="2400" b="1" kern="1200" dirty="0">
              <a:solidFill>
                <a:srgbClr val="0000FF"/>
              </a:solidFill>
              <a:latin typeface="Calibri" panose="020F0502020204030204" pitchFamily="34" charset="0"/>
              <a:cs typeface="Calibri" panose="020F0502020204030204" pitchFamily="34" charset="0"/>
            </a:rPr>
            <a:t>- Thành lập nhóm HS mũi nhọn trong toàn tỉnh để tạo cơ hội cho các em được học tập, trao đổi PP học, kĩ năng làm bài</a:t>
          </a:r>
          <a:endParaRPr lang="en-US" sz="2400" b="1" kern="1200" dirty="0">
            <a:solidFill>
              <a:srgbClr val="0000FF"/>
            </a:solidFill>
            <a:latin typeface="Calibri" panose="020F0502020204030204" pitchFamily="34" charset="0"/>
            <a:cs typeface="Calibri" panose="020F0502020204030204" pitchFamily="34" charset="0"/>
          </a:endParaRPr>
        </a:p>
      </dsp:txBody>
      <dsp:txXfrm>
        <a:off x="7636953" y="1660609"/>
        <a:ext cx="3375304" cy="4171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131E9C-92C2-400B-8659-EF21FE46B349}">
      <dsp:nvSpPr>
        <dsp:cNvPr id="0" name=""/>
        <dsp:cNvSpPr/>
      </dsp:nvSpPr>
      <dsp:spPr>
        <a:xfrm>
          <a:off x="5492092" y="1290312"/>
          <a:ext cx="4528211" cy="345050"/>
        </a:xfrm>
        <a:custGeom>
          <a:avLst/>
          <a:gdLst/>
          <a:ahLst/>
          <a:cxnLst/>
          <a:rect l="0" t="0" r="0" b="0"/>
          <a:pathLst>
            <a:path>
              <a:moveTo>
                <a:pt x="0" y="0"/>
              </a:moveTo>
              <a:lnTo>
                <a:pt x="0" y="186846"/>
              </a:lnTo>
              <a:lnTo>
                <a:pt x="4528211" y="186846"/>
              </a:lnTo>
              <a:lnTo>
                <a:pt x="4528211"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E9E035-C9F6-48A3-8E13-0A7D81492FFA}">
      <dsp:nvSpPr>
        <dsp:cNvPr id="0" name=""/>
        <dsp:cNvSpPr/>
      </dsp:nvSpPr>
      <dsp:spPr>
        <a:xfrm>
          <a:off x="5492092" y="1290312"/>
          <a:ext cx="2016075" cy="332966"/>
        </a:xfrm>
        <a:custGeom>
          <a:avLst/>
          <a:gdLst/>
          <a:ahLst/>
          <a:cxnLst/>
          <a:rect l="0" t="0" r="0" b="0"/>
          <a:pathLst>
            <a:path>
              <a:moveTo>
                <a:pt x="0" y="0"/>
              </a:moveTo>
              <a:lnTo>
                <a:pt x="0" y="174762"/>
              </a:lnTo>
              <a:lnTo>
                <a:pt x="2016075" y="174762"/>
              </a:lnTo>
              <a:lnTo>
                <a:pt x="2016075" y="33296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AB1D4CC-9E84-43E8-BCA6-0175E15AFC9E}">
      <dsp:nvSpPr>
        <dsp:cNvPr id="0" name=""/>
        <dsp:cNvSpPr/>
      </dsp:nvSpPr>
      <dsp:spPr>
        <a:xfrm>
          <a:off x="5058040" y="1290312"/>
          <a:ext cx="434051" cy="345050"/>
        </a:xfrm>
        <a:custGeom>
          <a:avLst/>
          <a:gdLst/>
          <a:ahLst/>
          <a:cxnLst/>
          <a:rect l="0" t="0" r="0" b="0"/>
          <a:pathLst>
            <a:path>
              <a:moveTo>
                <a:pt x="434051" y="0"/>
              </a:moveTo>
              <a:lnTo>
                <a:pt x="434051" y="186846"/>
              </a:lnTo>
              <a:lnTo>
                <a:pt x="0" y="186846"/>
              </a:lnTo>
              <a:lnTo>
                <a:pt x="0" y="34505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45262E-6B50-4FE7-A26C-158ADFB3DAF3}">
      <dsp:nvSpPr>
        <dsp:cNvPr id="0" name=""/>
        <dsp:cNvSpPr/>
      </dsp:nvSpPr>
      <dsp:spPr>
        <a:xfrm>
          <a:off x="2868023" y="1290312"/>
          <a:ext cx="2624068" cy="345434"/>
        </a:xfrm>
        <a:custGeom>
          <a:avLst/>
          <a:gdLst/>
          <a:ahLst/>
          <a:cxnLst/>
          <a:rect l="0" t="0" r="0" b="0"/>
          <a:pathLst>
            <a:path>
              <a:moveTo>
                <a:pt x="2624068" y="0"/>
              </a:moveTo>
              <a:lnTo>
                <a:pt x="2624068"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F553534-3F0B-4D8A-9297-50689D9B9942}">
      <dsp:nvSpPr>
        <dsp:cNvPr id="0" name=""/>
        <dsp:cNvSpPr/>
      </dsp:nvSpPr>
      <dsp:spPr>
        <a:xfrm>
          <a:off x="804617" y="1290312"/>
          <a:ext cx="4687474" cy="345434"/>
        </a:xfrm>
        <a:custGeom>
          <a:avLst/>
          <a:gdLst/>
          <a:ahLst/>
          <a:cxnLst/>
          <a:rect l="0" t="0" r="0" b="0"/>
          <a:pathLst>
            <a:path>
              <a:moveTo>
                <a:pt x="4687474" y="0"/>
              </a:moveTo>
              <a:lnTo>
                <a:pt x="4687474" y="187230"/>
              </a:lnTo>
              <a:lnTo>
                <a:pt x="0" y="187230"/>
              </a:lnTo>
              <a:lnTo>
                <a:pt x="0" y="3454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A1249-5573-4D78-AB2E-CEC00473B25A}">
      <dsp:nvSpPr>
        <dsp:cNvPr id="0" name=""/>
        <dsp:cNvSpPr/>
      </dsp:nvSpPr>
      <dsp:spPr>
        <a:xfrm>
          <a:off x="2913149" y="502366"/>
          <a:ext cx="5157885" cy="787946"/>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vi-VN" sz="3200" b="1" kern="1200" dirty="0">
              <a:solidFill>
                <a:srgbClr val="0000FF"/>
              </a:solidFill>
            </a:rPr>
            <a:t>Yêu cầu đối với TTCM</a:t>
          </a:r>
        </a:p>
      </dsp:txBody>
      <dsp:txXfrm>
        <a:off x="2913149" y="502366"/>
        <a:ext cx="5157885" cy="787946"/>
      </dsp:txXfrm>
    </dsp:sp>
    <dsp:sp modelId="{DA86DD4E-1ED6-45DD-AEBE-107A445E6440}">
      <dsp:nvSpPr>
        <dsp:cNvPr id="0" name=""/>
        <dsp:cNvSpPr/>
      </dsp:nvSpPr>
      <dsp:spPr>
        <a:xfrm>
          <a:off x="0" y="1635747"/>
          <a:ext cx="1609235" cy="4320000"/>
        </a:xfrm>
        <a:prstGeom prst="rect">
          <a:avLst/>
        </a:prstGeom>
        <a:solidFill>
          <a:schemeClr val="accent6">
            <a:lumMod val="20000"/>
            <a:lumOff val="80000"/>
          </a:schemeClr>
        </a:solidFill>
        <a:ln w="6350" cap="flat" cmpd="sng" algn="ctr">
          <a:solidFill>
            <a:schemeClr val="accent6"/>
          </a:solidFill>
          <a:prstDash val="solid"/>
          <a:miter lim="800000"/>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Rà soát kế hoạch, chương trình ôn tập để đảm bảo nội dung phù hợp với từng nhóm đối tượng học sinh và thống nhất chung trong toàn tổ</a:t>
          </a:r>
        </a:p>
        <a:p>
          <a:pPr marL="0" lvl="0" indent="0" algn="ctr" defTabSz="1066800">
            <a:lnSpc>
              <a:spcPct val="90000"/>
            </a:lnSpc>
            <a:spcBef>
              <a:spcPct val="0"/>
            </a:spcBef>
            <a:spcAft>
              <a:spcPct val="35000"/>
            </a:spcAft>
            <a:buNone/>
          </a:pPr>
          <a:endParaRPr lang="vi-VN" sz="2400" b="0" kern="1200" dirty="0">
            <a:solidFill>
              <a:srgbClr val="0000FF"/>
            </a:solidFill>
            <a:latin typeface="Calibri" panose="020F0502020204030204" pitchFamily="34" charset="0"/>
            <a:cs typeface="Calibri" panose="020F0502020204030204" pitchFamily="34" charset="0"/>
          </a:endParaRPr>
        </a:p>
      </dsp:txBody>
      <dsp:txXfrm>
        <a:off x="0" y="1635747"/>
        <a:ext cx="1609235" cy="4320000"/>
      </dsp:txXfrm>
    </dsp:sp>
    <dsp:sp modelId="{A97F9A15-9206-4645-A088-21DAF5778723}">
      <dsp:nvSpPr>
        <dsp:cNvPr id="0" name=""/>
        <dsp:cNvSpPr/>
      </dsp:nvSpPr>
      <dsp:spPr>
        <a:xfrm>
          <a:off x="1929105" y="1635747"/>
          <a:ext cx="1877835" cy="4320000"/>
        </a:xfrm>
        <a:prstGeom prst="rect">
          <a:avLst/>
        </a:prstGeom>
        <a:solidFill>
          <a:schemeClr val="accent6">
            <a:lumMod val="40000"/>
            <a:lumOff val="60000"/>
          </a:schemeClr>
        </a:solidFill>
        <a:ln w="19050" cap="flat" cmpd="sng" algn="ctr">
          <a:solidFill>
            <a:schemeClr val="lt1"/>
          </a:solidFill>
          <a:prstDash val="solid"/>
          <a:miter lim="800000"/>
        </a:ln>
        <a:effectLst/>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Triển khai hệ thống đề, chuyên đề ôn tập kỳ thi tốt </a:t>
          </a:r>
          <a:r>
            <a:rPr lang="vi-VN" sz="2400" b="0" u="none" kern="1200">
              <a:solidFill>
                <a:srgbClr val="0000FF"/>
              </a:solidFill>
              <a:latin typeface="Calibri" panose="020F0502020204030204" pitchFamily="34" charset="0"/>
              <a:cs typeface="Calibri" panose="020F0502020204030204" pitchFamily="34" charset="0"/>
            </a:rPr>
            <a:t>nghiệp THPT năm </a:t>
          </a:r>
          <a:r>
            <a:rPr lang="vi-VN" sz="2400" b="0" u="none" kern="1200" dirty="0">
              <a:solidFill>
                <a:srgbClr val="0000FF"/>
              </a:solidFill>
              <a:latin typeface="Calibri" panose="020F0502020204030204" pitchFamily="34" charset="0"/>
              <a:cs typeface="Calibri" panose="020F0502020204030204" pitchFamily="34" charset="0"/>
            </a:rPr>
            <a:t>học 2022-2023 do GVCC, GV các đơn vị biên soạn đến toàn bộ giáo viên và học sinh lớp 12</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1929105" y="1635747"/>
        <a:ext cx="1877835" cy="4320000"/>
      </dsp:txXfrm>
    </dsp:sp>
    <dsp:sp modelId="{BF55AFB3-2A94-46E6-843E-A9B480FC8844}">
      <dsp:nvSpPr>
        <dsp:cNvPr id="0" name=""/>
        <dsp:cNvSpPr/>
      </dsp:nvSpPr>
      <dsp:spPr>
        <a:xfrm>
          <a:off x="4123349" y="1635363"/>
          <a:ext cx="1869383" cy="4320000"/>
        </a:xfrm>
        <a:prstGeom prst="rect">
          <a:avLst/>
        </a:prstGeom>
        <a:solidFill>
          <a:schemeClr val="accent6">
            <a:lumMod val="60000"/>
            <a:lumOff val="40000"/>
          </a:schemeClr>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u="none" kern="1200" dirty="0">
              <a:solidFill>
                <a:srgbClr val="0000FF"/>
              </a:solidFill>
              <a:latin typeface="Calibri" panose="020F0502020204030204" pitchFamily="34" charset="0"/>
              <a:cs typeface="Calibri" panose="020F0502020204030204" pitchFamily="34" charset="0"/>
            </a:rPr>
            <a:t>Căn cứ kết quả kỳ thi thử, các đợt khảo sát của đơn vị, tổ chức phân nhóm theo năng lực, rà soát KH, CT ôn tập từng môn học đảm bảo bám sát từng nhóm đối tượng HS</a:t>
          </a:r>
          <a:endParaRPr lang="en-US" sz="2400" b="0" u="none" kern="1200" dirty="0">
            <a:solidFill>
              <a:srgbClr val="0000FF"/>
            </a:solidFill>
            <a:latin typeface="Calibri" panose="020F0502020204030204" pitchFamily="34" charset="0"/>
            <a:cs typeface="Calibri" panose="020F0502020204030204" pitchFamily="34" charset="0"/>
          </a:endParaRPr>
        </a:p>
      </dsp:txBody>
      <dsp:txXfrm>
        <a:off x="4123349" y="1635363"/>
        <a:ext cx="1869383" cy="4320000"/>
      </dsp:txXfrm>
    </dsp:sp>
    <dsp:sp modelId="{7A10D472-4999-4A0F-A79F-DBED813F8131}">
      <dsp:nvSpPr>
        <dsp:cNvPr id="0" name=""/>
        <dsp:cNvSpPr/>
      </dsp:nvSpPr>
      <dsp:spPr>
        <a:xfrm>
          <a:off x="6309140" y="1623279"/>
          <a:ext cx="2398055" cy="4320000"/>
        </a:xfrm>
        <a:prstGeom prst="rect">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vi-VN" sz="2400" kern="1200" dirty="0">
              <a:solidFill>
                <a:srgbClr val="0000FF"/>
              </a:solidFill>
              <a:latin typeface="+mn-lt"/>
            </a:rPr>
            <a:t>T</a:t>
          </a:r>
          <a:r>
            <a:rPr lang="pt-BR" sz="2400" kern="1200" dirty="0">
              <a:solidFill>
                <a:srgbClr val="0000FF"/>
              </a:solidFill>
              <a:latin typeface="+mn-lt"/>
            </a:rPr>
            <a:t>ăng cường dự giờ, tổ chức rút kinh nghiệm việc triển khai các đề, chuyên đề ôn tập, tránh tình trạng chỉ cung cấp tài liệu, đề ôn tập mà không chấm, chữa bài, hướng dẫn cách làm bài,...</a:t>
          </a:r>
          <a:endParaRPr lang="vi-VN" sz="2400" kern="1200" dirty="0">
            <a:solidFill>
              <a:srgbClr val="0000FF"/>
            </a:solidFill>
            <a:latin typeface="+mn-lt"/>
          </a:endParaRPr>
        </a:p>
      </dsp:txBody>
      <dsp:txXfrm>
        <a:off x="6309140" y="1623279"/>
        <a:ext cx="2398055" cy="4320000"/>
      </dsp:txXfrm>
    </dsp:sp>
    <dsp:sp modelId="{A3AC8543-A0B1-4E5F-85CA-0AF2057BEF03}">
      <dsp:nvSpPr>
        <dsp:cNvPr id="0" name=""/>
        <dsp:cNvSpPr/>
      </dsp:nvSpPr>
      <dsp:spPr>
        <a:xfrm>
          <a:off x="9023603" y="1635363"/>
          <a:ext cx="1993399" cy="4320000"/>
        </a:xfrm>
        <a:prstGeom prst="rect">
          <a:avLst/>
        </a:prstGeom>
        <a:solidFill>
          <a:srgbClr val="92D050"/>
        </a:soli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5240" tIns="15240" rIns="15240" bIns="15240" numCol="1" spcCol="1270" anchor="t" anchorCtr="0">
          <a:noAutofit/>
        </a:bodyPr>
        <a:lstStyle/>
        <a:p>
          <a:pPr marL="0" lvl="0" indent="0" algn="ctr" defTabSz="1066800">
            <a:lnSpc>
              <a:spcPct val="90000"/>
            </a:lnSpc>
            <a:spcBef>
              <a:spcPct val="0"/>
            </a:spcBef>
            <a:spcAft>
              <a:spcPct val="35000"/>
            </a:spcAft>
            <a:buNone/>
          </a:pPr>
          <a:r>
            <a:rPr lang="vi-VN" sz="2400" b="0" kern="1200" dirty="0">
              <a:solidFill>
                <a:srgbClr val="0000FF"/>
              </a:solidFill>
              <a:latin typeface="Calibri" panose="020F0502020204030204" pitchFamily="34" charset="0"/>
              <a:cs typeface="Calibri" panose="020F0502020204030204" pitchFamily="34" charset="0"/>
            </a:rPr>
            <a:t>Tham mưu với lãnh đạo nhà trường bố trí thời lượng ôn tập cho từng môn thi đảm bảo cung cấp đầy đủ kiến thức cho từng nhóm đối tượng. </a:t>
          </a:r>
          <a:endParaRPr lang="en-US" sz="2400" b="0" kern="1200" dirty="0">
            <a:solidFill>
              <a:srgbClr val="0000FF"/>
            </a:solidFill>
            <a:latin typeface="Calibri" panose="020F0502020204030204" pitchFamily="34" charset="0"/>
            <a:cs typeface="Calibri" panose="020F0502020204030204" pitchFamily="34" charset="0"/>
          </a:endParaRPr>
        </a:p>
      </dsp:txBody>
      <dsp:txXfrm>
        <a:off x="9023603" y="1635363"/>
        <a:ext cx="1993399" cy="43200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37EAA-DA6C-4883-BB77-B3460DB18326}" type="datetimeFigureOut">
              <a:rPr lang="vi-VN" smtClean="0"/>
              <a:t>10/05/2023</a:t>
            </a:fld>
            <a:endParaRPr lang="vi-VN"/>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p>
        </p:txBody>
      </p:sp>
      <p:sp>
        <p:nvSpPr>
          <p:cNvPr id="6" name="Chỗ dành sẵn cho Chân trang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Chỗ dành sẵn cho Số hiệu Bản chiế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C2A671-FE67-4E5F-9795-C8F8F922AA0E}" type="slidenum">
              <a:rPr lang="vi-VN" smtClean="0"/>
              <a:t>‹#›</a:t>
            </a:fld>
            <a:endParaRPr lang="vi-VN"/>
          </a:p>
        </p:txBody>
      </p:sp>
    </p:spTree>
    <p:extLst>
      <p:ext uri="{BB962C8B-B14F-4D97-AF65-F5344CB8AC3E}">
        <p14:creationId xmlns:p14="http://schemas.microsoft.com/office/powerpoint/2010/main" val="17085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D221-1843-DFBD-09DF-CEB54AEA90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96A4678D-E3B3-E2E6-42E9-8680C4F0F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EA458FC9-D7B4-0EEB-622E-1004DD08A432}"/>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7121339D-4DA6-02F2-1343-3E7DDB3481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A94FA0-C45A-88E7-8AC8-980BBAB3E84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810387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3482-6744-1500-0928-136C188763B7}"/>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6AEBEE7-2508-993A-3DAA-A185960E6A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0F7D8BC-200D-097E-B293-C3869B748C36}"/>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B39B0E85-DA2B-2E3E-BFE1-9DAD092953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01B1FE-4A02-2B01-88AB-7A5CD9A4DD25}"/>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26614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7B7C7D-CF92-73E0-EF23-A58F5B9B11A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EB40BE01-2D71-C26F-F6B6-29C423ABC6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9727EB91-31ED-4720-D3E3-1535F7438E24}"/>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31AAD918-3647-752D-1167-4E678A047E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B72371-7694-79E2-80B0-3CA46D5FEB80}"/>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24899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3BF47A9-3326-E321-69FE-8F6EE763DFB6}"/>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8CA9CBBE-4097-818C-F14D-B9DBFE7A8C9B}"/>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9872776C-2392-028A-705B-9FC50ED9A68D}"/>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D5DFDDCA-47C1-AE9A-0892-3CAEDAE8DF3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3CEE76A9-853C-BA23-A554-661919ACAB7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0CAC9575-F69D-CC94-6905-B4814D478BEE}"/>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C3B004EA-F889-8CE3-BF25-343C3A716662}"/>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DFD9A655-DDB3-18C0-76E4-DBED008098FE}"/>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60CAAEA2-978C-DCBD-8CE2-5BFBB4E1312A}"/>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EFA00AC5-F6D7-1CF7-D86D-91FC90D71E1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9808ED5A-CB2B-8306-9E41-C096916800CC}"/>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EFF00BAD-6A35-309F-0373-997C4305B4F4}"/>
              </a:ext>
            </a:extLst>
          </p:cNvPr>
          <p:cNvSpPr>
            <a:spLocks noGrp="1"/>
          </p:cNvSpPr>
          <p:nvPr>
            <p:ph type="dt" sz="half" idx="10"/>
          </p:nvPr>
        </p:nvSpPr>
        <p:spPr/>
        <p:txBody>
          <a:bodyPr/>
          <a:lstStyle>
            <a:lvl1pPr>
              <a:defRPr/>
            </a:lvl1pPr>
          </a:lstStyle>
          <a:p>
            <a:pPr>
              <a:defRPr/>
            </a:pPr>
            <a:fld id="{67BEAF09-5C6A-4B29-8A09-F2A0862274B4}" type="datetimeFigureOut">
              <a:rPr lang="vi-VN"/>
              <a:pPr>
                <a:defRPr/>
              </a:pPr>
              <a:t>10/05/2023</a:t>
            </a:fld>
            <a:endParaRPr lang="vi-VN"/>
          </a:p>
        </p:txBody>
      </p:sp>
      <p:sp>
        <p:nvSpPr>
          <p:cNvPr id="16" name="Footer Placeholder 4">
            <a:extLst>
              <a:ext uri="{FF2B5EF4-FFF2-40B4-BE49-F238E27FC236}">
                <a16:creationId xmlns:a16="http://schemas.microsoft.com/office/drawing/2014/main" id="{8B397656-C1AB-D010-34A0-1CDB40B7E3C6}"/>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89B68F28-0823-1122-C0FD-2C24D8E34638}"/>
              </a:ext>
            </a:extLst>
          </p:cNvPr>
          <p:cNvSpPr>
            <a:spLocks noGrp="1"/>
          </p:cNvSpPr>
          <p:nvPr>
            <p:ph type="sldNum" sz="quarter" idx="12"/>
          </p:nvPr>
        </p:nvSpPr>
        <p:spPr/>
        <p:txBody>
          <a:bodyPr/>
          <a:lstStyle>
            <a:lvl1pPr>
              <a:defRPr/>
            </a:lvl1pPr>
          </a:lstStyle>
          <a:p>
            <a:pPr>
              <a:defRPr/>
            </a:pPr>
            <a:fld id="{D3F2233B-8F2A-4E0D-B8A4-8153607A8FDB}" type="slidenum">
              <a:rPr lang="vi-VN" altLang="en-US"/>
              <a:pPr>
                <a:defRPr/>
              </a:pPr>
              <a:t>‹#›</a:t>
            </a:fld>
            <a:endParaRPr lang="vi-VN" altLang="en-US"/>
          </a:p>
        </p:txBody>
      </p:sp>
    </p:spTree>
    <p:extLst>
      <p:ext uri="{BB962C8B-B14F-4D97-AF65-F5344CB8AC3E}">
        <p14:creationId xmlns:p14="http://schemas.microsoft.com/office/powerpoint/2010/main" val="3330106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3AE4E333-7867-6A8E-F52F-8BB251AEDB13}"/>
              </a:ext>
            </a:extLst>
          </p:cNvPr>
          <p:cNvSpPr>
            <a:spLocks noGrp="1"/>
          </p:cNvSpPr>
          <p:nvPr>
            <p:ph type="dt" sz="half" idx="10"/>
          </p:nvPr>
        </p:nvSpPr>
        <p:spPr/>
        <p:txBody>
          <a:bodyPr/>
          <a:lstStyle>
            <a:lvl1pPr>
              <a:defRPr/>
            </a:lvl1pPr>
          </a:lstStyle>
          <a:p>
            <a:pPr>
              <a:defRPr/>
            </a:pPr>
            <a:fld id="{F42F37B6-CF31-404D-B0B7-0213E5153F75}" type="datetimeFigureOut">
              <a:rPr lang="vi-VN"/>
              <a:pPr>
                <a:defRPr/>
              </a:pPr>
              <a:t>10/05/2023</a:t>
            </a:fld>
            <a:endParaRPr lang="vi-VN"/>
          </a:p>
        </p:txBody>
      </p:sp>
      <p:sp>
        <p:nvSpPr>
          <p:cNvPr id="5" name="Footer Placeholder 4">
            <a:extLst>
              <a:ext uri="{FF2B5EF4-FFF2-40B4-BE49-F238E27FC236}">
                <a16:creationId xmlns:a16="http://schemas.microsoft.com/office/drawing/2014/main" id="{D9443535-9F3E-6D91-8C93-BF4A5AD4A8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95505B8C-C311-C138-389E-F6B0F588DFF5}"/>
              </a:ext>
            </a:extLst>
          </p:cNvPr>
          <p:cNvSpPr>
            <a:spLocks noGrp="1"/>
          </p:cNvSpPr>
          <p:nvPr>
            <p:ph type="sldNum" sz="quarter" idx="12"/>
          </p:nvPr>
        </p:nvSpPr>
        <p:spPr/>
        <p:txBody>
          <a:bodyPr/>
          <a:lstStyle>
            <a:lvl1pPr>
              <a:defRPr/>
            </a:lvl1pPr>
          </a:lstStyle>
          <a:p>
            <a:pPr>
              <a:defRPr/>
            </a:pPr>
            <a:fld id="{506419E0-44E9-4C86-A595-CEB144DBCA67}" type="slidenum">
              <a:rPr lang="vi-VN" altLang="en-US"/>
              <a:pPr>
                <a:defRPr/>
              </a:pPr>
              <a:t>‹#›</a:t>
            </a:fld>
            <a:endParaRPr lang="vi-VN" altLang="en-US"/>
          </a:p>
        </p:txBody>
      </p:sp>
    </p:spTree>
    <p:extLst>
      <p:ext uri="{BB962C8B-B14F-4D97-AF65-F5344CB8AC3E}">
        <p14:creationId xmlns:p14="http://schemas.microsoft.com/office/powerpoint/2010/main" val="2641235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20E1978-2C4D-EE3F-E199-C07E6F81E2FA}"/>
              </a:ext>
            </a:extLst>
          </p:cNvPr>
          <p:cNvSpPr>
            <a:spLocks noGrp="1"/>
          </p:cNvSpPr>
          <p:nvPr>
            <p:ph type="dt" sz="half" idx="10"/>
          </p:nvPr>
        </p:nvSpPr>
        <p:spPr/>
        <p:txBody>
          <a:bodyPr/>
          <a:lstStyle>
            <a:lvl1pPr>
              <a:defRPr/>
            </a:lvl1pPr>
          </a:lstStyle>
          <a:p>
            <a:pPr>
              <a:defRPr/>
            </a:pPr>
            <a:fld id="{434F34F4-026B-4C98-BB39-781F31A518AE}" type="datetimeFigureOut">
              <a:rPr lang="vi-VN"/>
              <a:pPr>
                <a:defRPr/>
              </a:pPr>
              <a:t>10/05/2023</a:t>
            </a:fld>
            <a:endParaRPr lang="vi-VN"/>
          </a:p>
        </p:txBody>
      </p:sp>
      <p:sp>
        <p:nvSpPr>
          <p:cNvPr id="5" name="Footer Placeholder 4">
            <a:extLst>
              <a:ext uri="{FF2B5EF4-FFF2-40B4-BE49-F238E27FC236}">
                <a16:creationId xmlns:a16="http://schemas.microsoft.com/office/drawing/2014/main" id="{EDFCFF3B-8801-CC73-2FD5-6BC5FB8A7443}"/>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D1970F4-FE7E-25A1-8CD6-F39CD5F6BA4C}"/>
              </a:ext>
            </a:extLst>
          </p:cNvPr>
          <p:cNvSpPr>
            <a:spLocks noGrp="1"/>
          </p:cNvSpPr>
          <p:nvPr>
            <p:ph type="sldNum" sz="quarter" idx="12"/>
          </p:nvPr>
        </p:nvSpPr>
        <p:spPr/>
        <p:txBody>
          <a:bodyPr/>
          <a:lstStyle>
            <a:lvl1pPr>
              <a:defRPr/>
            </a:lvl1pPr>
          </a:lstStyle>
          <a:p>
            <a:pPr>
              <a:defRPr/>
            </a:pPr>
            <a:fld id="{C265E8A0-1FFF-4A14-8843-71B8C42456E9}" type="slidenum">
              <a:rPr lang="vi-VN" altLang="en-US"/>
              <a:pPr>
                <a:defRPr/>
              </a:pPr>
              <a:t>‹#›</a:t>
            </a:fld>
            <a:endParaRPr lang="vi-VN" altLang="en-US"/>
          </a:p>
        </p:txBody>
      </p:sp>
    </p:spTree>
    <p:extLst>
      <p:ext uri="{BB962C8B-B14F-4D97-AF65-F5344CB8AC3E}">
        <p14:creationId xmlns:p14="http://schemas.microsoft.com/office/powerpoint/2010/main" val="3960664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317180F9-A697-C405-1350-8E3EAECC4E89}"/>
              </a:ext>
            </a:extLst>
          </p:cNvPr>
          <p:cNvSpPr>
            <a:spLocks noGrp="1"/>
          </p:cNvSpPr>
          <p:nvPr>
            <p:ph type="dt" sz="half" idx="10"/>
          </p:nvPr>
        </p:nvSpPr>
        <p:spPr/>
        <p:txBody>
          <a:bodyPr/>
          <a:lstStyle>
            <a:lvl1pPr>
              <a:defRPr/>
            </a:lvl1pPr>
          </a:lstStyle>
          <a:p>
            <a:pPr>
              <a:defRPr/>
            </a:pPr>
            <a:fld id="{3B430F1A-901E-43AE-9B58-DD57777C4AF0}" type="datetimeFigureOut">
              <a:rPr lang="vi-VN"/>
              <a:pPr>
                <a:defRPr/>
              </a:pPr>
              <a:t>10/05/2023</a:t>
            </a:fld>
            <a:endParaRPr lang="vi-VN"/>
          </a:p>
        </p:txBody>
      </p:sp>
      <p:sp>
        <p:nvSpPr>
          <p:cNvPr id="6" name="Footer Placeholder 4">
            <a:extLst>
              <a:ext uri="{FF2B5EF4-FFF2-40B4-BE49-F238E27FC236}">
                <a16:creationId xmlns:a16="http://schemas.microsoft.com/office/drawing/2014/main" id="{444921E9-4711-A30B-86DF-4BEEF8C1E844}"/>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131A1134-5FB5-219E-25CE-896C96C035A5}"/>
              </a:ext>
            </a:extLst>
          </p:cNvPr>
          <p:cNvSpPr>
            <a:spLocks noGrp="1"/>
          </p:cNvSpPr>
          <p:nvPr>
            <p:ph type="sldNum" sz="quarter" idx="12"/>
          </p:nvPr>
        </p:nvSpPr>
        <p:spPr/>
        <p:txBody>
          <a:bodyPr/>
          <a:lstStyle>
            <a:lvl1pPr>
              <a:defRPr/>
            </a:lvl1pPr>
          </a:lstStyle>
          <a:p>
            <a:pPr>
              <a:defRPr/>
            </a:pPr>
            <a:fld id="{5DED6911-ACF4-4C4F-BB6C-314AC41E3C64}" type="slidenum">
              <a:rPr lang="vi-VN" altLang="en-US"/>
              <a:pPr>
                <a:defRPr/>
              </a:pPr>
              <a:t>‹#›</a:t>
            </a:fld>
            <a:endParaRPr lang="vi-VN" altLang="en-US"/>
          </a:p>
        </p:txBody>
      </p:sp>
    </p:spTree>
    <p:extLst>
      <p:ext uri="{BB962C8B-B14F-4D97-AF65-F5344CB8AC3E}">
        <p14:creationId xmlns:p14="http://schemas.microsoft.com/office/powerpoint/2010/main" val="36528562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D088DF47-5510-94DC-9147-2785349D4E34}"/>
              </a:ext>
            </a:extLst>
          </p:cNvPr>
          <p:cNvSpPr>
            <a:spLocks noGrp="1"/>
          </p:cNvSpPr>
          <p:nvPr>
            <p:ph type="dt" sz="half" idx="10"/>
          </p:nvPr>
        </p:nvSpPr>
        <p:spPr/>
        <p:txBody>
          <a:bodyPr/>
          <a:lstStyle>
            <a:lvl1pPr>
              <a:defRPr/>
            </a:lvl1pPr>
          </a:lstStyle>
          <a:p>
            <a:pPr>
              <a:defRPr/>
            </a:pPr>
            <a:fld id="{79E795A1-5B8E-4B07-AE66-35C102DB56A2}" type="datetimeFigureOut">
              <a:rPr lang="vi-VN"/>
              <a:pPr>
                <a:defRPr/>
              </a:pPr>
              <a:t>10/05/2023</a:t>
            </a:fld>
            <a:endParaRPr lang="vi-VN"/>
          </a:p>
        </p:txBody>
      </p:sp>
      <p:sp>
        <p:nvSpPr>
          <p:cNvPr id="8" name="Footer Placeholder 4">
            <a:extLst>
              <a:ext uri="{FF2B5EF4-FFF2-40B4-BE49-F238E27FC236}">
                <a16:creationId xmlns:a16="http://schemas.microsoft.com/office/drawing/2014/main" id="{8477F620-839F-7104-DEE5-DC1861F5A911}"/>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B958889A-8260-8B37-0AC9-6C196F65FE1E}"/>
              </a:ext>
            </a:extLst>
          </p:cNvPr>
          <p:cNvSpPr>
            <a:spLocks noGrp="1"/>
          </p:cNvSpPr>
          <p:nvPr>
            <p:ph type="sldNum" sz="quarter" idx="12"/>
          </p:nvPr>
        </p:nvSpPr>
        <p:spPr/>
        <p:txBody>
          <a:bodyPr/>
          <a:lstStyle>
            <a:lvl1pPr>
              <a:defRPr/>
            </a:lvl1pPr>
          </a:lstStyle>
          <a:p>
            <a:pPr>
              <a:defRPr/>
            </a:pPr>
            <a:fld id="{0EE7C6A8-30C3-4296-8F0B-55CCF069A873}" type="slidenum">
              <a:rPr lang="vi-VN" altLang="en-US"/>
              <a:pPr>
                <a:defRPr/>
              </a:pPr>
              <a:t>‹#›</a:t>
            </a:fld>
            <a:endParaRPr lang="vi-VN" altLang="en-US"/>
          </a:p>
        </p:txBody>
      </p:sp>
    </p:spTree>
    <p:extLst>
      <p:ext uri="{BB962C8B-B14F-4D97-AF65-F5344CB8AC3E}">
        <p14:creationId xmlns:p14="http://schemas.microsoft.com/office/powerpoint/2010/main" val="3920359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35AFB6AE-B538-0407-D93F-D2CE3626B9C9}"/>
              </a:ext>
            </a:extLst>
          </p:cNvPr>
          <p:cNvSpPr>
            <a:spLocks noGrp="1"/>
          </p:cNvSpPr>
          <p:nvPr>
            <p:ph type="dt" sz="half" idx="10"/>
          </p:nvPr>
        </p:nvSpPr>
        <p:spPr/>
        <p:txBody>
          <a:bodyPr/>
          <a:lstStyle>
            <a:lvl1pPr>
              <a:defRPr/>
            </a:lvl1pPr>
          </a:lstStyle>
          <a:p>
            <a:pPr>
              <a:defRPr/>
            </a:pPr>
            <a:fld id="{CF04483C-FC9F-4119-8C43-1985BA358C91}" type="datetimeFigureOut">
              <a:rPr lang="vi-VN"/>
              <a:pPr>
                <a:defRPr/>
              </a:pPr>
              <a:t>10/05/2023</a:t>
            </a:fld>
            <a:endParaRPr lang="vi-VN"/>
          </a:p>
        </p:txBody>
      </p:sp>
      <p:sp>
        <p:nvSpPr>
          <p:cNvPr id="4" name="Footer Placeholder 4">
            <a:extLst>
              <a:ext uri="{FF2B5EF4-FFF2-40B4-BE49-F238E27FC236}">
                <a16:creationId xmlns:a16="http://schemas.microsoft.com/office/drawing/2014/main" id="{3CBD7F78-89AE-26B8-F562-1C434A67ECA5}"/>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349BB312-9768-0AFF-606F-2B348DAB4FF5}"/>
              </a:ext>
            </a:extLst>
          </p:cNvPr>
          <p:cNvSpPr>
            <a:spLocks noGrp="1"/>
          </p:cNvSpPr>
          <p:nvPr>
            <p:ph type="sldNum" sz="quarter" idx="12"/>
          </p:nvPr>
        </p:nvSpPr>
        <p:spPr/>
        <p:txBody>
          <a:bodyPr/>
          <a:lstStyle>
            <a:lvl1pPr>
              <a:defRPr/>
            </a:lvl1pPr>
          </a:lstStyle>
          <a:p>
            <a:pPr>
              <a:defRPr/>
            </a:pPr>
            <a:fld id="{2CB64BC6-0FA1-4147-9327-A239F4CBAB31}" type="slidenum">
              <a:rPr lang="vi-VN" altLang="en-US"/>
              <a:pPr>
                <a:defRPr/>
              </a:pPr>
              <a:t>‹#›</a:t>
            </a:fld>
            <a:endParaRPr lang="vi-VN" altLang="en-US"/>
          </a:p>
        </p:txBody>
      </p:sp>
    </p:spTree>
    <p:extLst>
      <p:ext uri="{BB962C8B-B14F-4D97-AF65-F5344CB8AC3E}">
        <p14:creationId xmlns:p14="http://schemas.microsoft.com/office/powerpoint/2010/main" val="2406112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FDE1F2B-F9EB-F942-14BB-CD8DEB8E1878}"/>
              </a:ext>
            </a:extLst>
          </p:cNvPr>
          <p:cNvSpPr>
            <a:spLocks noGrp="1"/>
          </p:cNvSpPr>
          <p:nvPr>
            <p:ph type="dt" sz="half" idx="10"/>
          </p:nvPr>
        </p:nvSpPr>
        <p:spPr/>
        <p:txBody>
          <a:bodyPr/>
          <a:lstStyle>
            <a:lvl1pPr>
              <a:defRPr/>
            </a:lvl1pPr>
          </a:lstStyle>
          <a:p>
            <a:pPr>
              <a:defRPr/>
            </a:pPr>
            <a:fld id="{D346B7AE-6A59-404B-A3B5-B188D11226F8}" type="datetimeFigureOut">
              <a:rPr lang="vi-VN"/>
              <a:pPr>
                <a:defRPr/>
              </a:pPr>
              <a:t>10/05/2023</a:t>
            </a:fld>
            <a:endParaRPr lang="vi-VN"/>
          </a:p>
        </p:txBody>
      </p:sp>
      <p:sp>
        <p:nvSpPr>
          <p:cNvPr id="3" name="Footer Placeholder 4">
            <a:extLst>
              <a:ext uri="{FF2B5EF4-FFF2-40B4-BE49-F238E27FC236}">
                <a16:creationId xmlns:a16="http://schemas.microsoft.com/office/drawing/2014/main" id="{C4C54694-609E-01FC-A66A-5DE3197810C6}"/>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51CFFEC6-1E51-9595-3D71-A0CE2CEEE64F}"/>
              </a:ext>
            </a:extLst>
          </p:cNvPr>
          <p:cNvSpPr>
            <a:spLocks noGrp="1"/>
          </p:cNvSpPr>
          <p:nvPr>
            <p:ph type="sldNum" sz="quarter" idx="12"/>
          </p:nvPr>
        </p:nvSpPr>
        <p:spPr/>
        <p:txBody>
          <a:bodyPr/>
          <a:lstStyle>
            <a:lvl1pPr>
              <a:defRPr/>
            </a:lvl1pPr>
          </a:lstStyle>
          <a:p>
            <a:pPr>
              <a:defRPr/>
            </a:pPr>
            <a:fld id="{539D4454-621A-4E28-9F3D-5286392B061C}" type="slidenum">
              <a:rPr lang="vi-VN" altLang="en-US"/>
              <a:pPr>
                <a:defRPr/>
              </a:pPr>
              <a:t>‹#›</a:t>
            </a:fld>
            <a:endParaRPr lang="vi-VN" altLang="en-US"/>
          </a:p>
        </p:txBody>
      </p:sp>
    </p:spTree>
    <p:extLst>
      <p:ext uri="{BB962C8B-B14F-4D97-AF65-F5344CB8AC3E}">
        <p14:creationId xmlns:p14="http://schemas.microsoft.com/office/powerpoint/2010/main" val="560988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8A561CB-16EB-36FA-88AD-C626B5D051F1}"/>
              </a:ext>
            </a:extLst>
          </p:cNvPr>
          <p:cNvSpPr>
            <a:spLocks noGrp="1"/>
          </p:cNvSpPr>
          <p:nvPr>
            <p:ph type="dt" sz="half" idx="10"/>
          </p:nvPr>
        </p:nvSpPr>
        <p:spPr/>
        <p:txBody>
          <a:bodyPr/>
          <a:lstStyle>
            <a:lvl1pPr>
              <a:defRPr/>
            </a:lvl1pPr>
          </a:lstStyle>
          <a:p>
            <a:pPr>
              <a:defRPr/>
            </a:pPr>
            <a:fld id="{4608AF77-3D48-40D4-BD58-1CA56BCF18CF}" type="datetimeFigureOut">
              <a:rPr lang="vi-VN"/>
              <a:pPr>
                <a:defRPr/>
              </a:pPr>
              <a:t>10/05/2023</a:t>
            </a:fld>
            <a:endParaRPr lang="vi-VN"/>
          </a:p>
        </p:txBody>
      </p:sp>
      <p:sp>
        <p:nvSpPr>
          <p:cNvPr id="6" name="Footer Placeholder 4">
            <a:extLst>
              <a:ext uri="{FF2B5EF4-FFF2-40B4-BE49-F238E27FC236}">
                <a16:creationId xmlns:a16="http://schemas.microsoft.com/office/drawing/2014/main" id="{8FC2C44B-D255-7AB9-5D0F-7A48E4B18792}"/>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EB02199-F889-B340-BDC8-AC32DB2093EF}"/>
              </a:ext>
            </a:extLst>
          </p:cNvPr>
          <p:cNvSpPr>
            <a:spLocks noGrp="1"/>
          </p:cNvSpPr>
          <p:nvPr>
            <p:ph type="sldNum" sz="quarter" idx="12"/>
          </p:nvPr>
        </p:nvSpPr>
        <p:spPr/>
        <p:txBody>
          <a:bodyPr/>
          <a:lstStyle>
            <a:lvl1pPr>
              <a:defRPr/>
            </a:lvl1pPr>
          </a:lstStyle>
          <a:p>
            <a:pPr>
              <a:defRPr/>
            </a:pPr>
            <a:fld id="{0ED215CB-B6C8-4DF1-B31E-E40536DACED1}" type="slidenum">
              <a:rPr lang="vi-VN" altLang="en-US"/>
              <a:pPr>
                <a:defRPr/>
              </a:pPr>
              <a:t>‹#›</a:t>
            </a:fld>
            <a:endParaRPr lang="vi-VN" altLang="en-US"/>
          </a:p>
        </p:txBody>
      </p:sp>
    </p:spTree>
    <p:extLst>
      <p:ext uri="{BB962C8B-B14F-4D97-AF65-F5344CB8AC3E}">
        <p14:creationId xmlns:p14="http://schemas.microsoft.com/office/powerpoint/2010/main" val="2752109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C8FBD-4B25-B4AB-4AFC-C9F0C19A9F5F}"/>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E77FE505-E1E4-650C-6D36-D65313DBF95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7A422815-65E9-2E8F-6131-9939AF72E70B}"/>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1C118903-4ACC-9F10-608B-107E69743F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2B1DE6-AB33-B6A0-AE8D-07F3D3EB072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768802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5A37CB0A-8C83-06BB-25DC-09917F347CA6}"/>
              </a:ext>
            </a:extLst>
          </p:cNvPr>
          <p:cNvSpPr>
            <a:spLocks noGrp="1"/>
          </p:cNvSpPr>
          <p:nvPr>
            <p:ph type="dt" sz="half" idx="10"/>
          </p:nvPr>
        </p:nvSpPr>
        <p:spPr/>
        <p:txBody>
          <a:bodyPr/>
          <a:lstStyle>
            <a:lvl1pPr>
              <a:defRPr/>
            </a:lvl1pPr>
          </a:lstStyle>
          <a:p>
            <a:pPr>
              <a:defRPr/>
            </a:pPr>
            <a:fld id="{3BCA3387-BBD8-4282-A4D1-E74D9B47D20C}" type="datetimeFigureOut">
              <a:rPr lang="vi-VN"/>
              <a:pPr>
                <a:defRPr/>
              </a:pPr>
              <a:t>10/05/2023</a:t>
            </a:fld>
            <a:endParaRPr lang="vi-VN"/>
          </a:p>
        </p:txBody>
      </p:sp>
      <p:sp>
        <p:nvSpPr>
          <p:cNvPr id="6" name="Footer Placeholder 4">
            <a:extLst>
              <a:ext uri="{FF2B5EF4-FFF2-40B4-BE49-F238E27FC236}">
                <a16:creationId xmlns:a16="http://schemas.microsoft.com/office/drawing/2014/main" id="{65583AD3-405B-86AE-2D53-E1D6F8BB433E}"/>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013C53B1-6642-3EFE-BE13-1DD811B09A05}"/>
              </a:ext>
            </a:extLst>
          </p:cNvPr>
          <p:cNvSpPr>
            <a:spLocks noGrp="1"/>
          </p:cNvSpPr>
          <p:nvPr>
            <p:ph type="sldNum" sz="quarter" idx="12"/>
          </p:nvPr>
        </p:nvSpPr>
        <p:spPr/>
        <p:txBody>
          <a:bodyPr/>
          <a:lstStyle>
            <a:lvl1pPr>
              <a:defRPr/>
            </a:lvl1pPr>
          </a:lstStyle>
          <a:p>
            <a:pPr>
              <a:defRPr/>
            </a:pPr>
            <a:fld id="{5F246D9E-05E9-4B1D-95AD-E47D6C4CDFF7}" type="slidenum">
              <a:rPr lang="vi-VN" altLang="en-US"/>
              <a:pPr>
                <a:defRPr/>
              </a:pPr>
              <a:t>‹#›</a:t>
            </a:fld>
            <a:endParaRPr lang="vi-VN" altLang="en-US"/>
          </a:p>
        </p:txBody>
      </p:sp>
    </p:spTree>
    <p:extLst>
      <p:ext uri="{BB962C8B-B14F-4D97-AF65-F5344CB8AC3E}">
        <p14:creationId xmlns:p14="http://schemas.microsoft.com/office/powerpoint/2010/main" val="31809162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D3969FC5-9DF9-D4D2-5A59-5AB55188A8F1}"/>
              </a:ext>
            </a:extLst>
          </p:cNvPr>
          <p:cNvSpPr>
            <a:spLocks noGrp="1"/>
          </p:cNvSpPr>
          <p:nvPr>
            <p:ph type="dt" sz="half" idx="10"/>
          </p:nvPr>
        </p:nvSpPr>
        <p:spPr/>
        <p:txBody>
          <a:bodyPr/>
          <a:lstStyle>
            <a:lvl1pPr>
              <a:defRPr/>
            </a:lvl1pPr>
          </a:lstStyle>
          <a:p>
            <a:pPr>
              <a:defRPr/>
            </a:pPr>
            <a:fld id="{2357FF47-299D-4DE4-B5C5-6209CAFC1181}" type="datetimeFigureOut">
              <a:rPr lang="vi-VN"/>
              <a:pPr>
                <a:defRPr/>
              </a:pPr>
              <a:t>10/05/2023</a:t>
            </a:fld>
            <a:endParaRPr lang="vi-VN"/>
          </a:p>
        </p:txBody>
      </p:sp>
      <p:sp>
        <p:nvSpPr>
          <p:cNvPr id="5" name="Footer Placeholder 4">
            <a:extLst>
              <a:ext uri="{FF2B5EF4-FFF2-40B4-BE49-F238E27FC236}">
                <a16:creationId xmlns:a16="http://schemas.microsoft.com/office/drawing/2014/main" id="{11C39ECC-CC1E-71AF-C69D-F3F2479B370D}"/>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FA4ABAA0-55CE-10FE-B112-6AD4C2A1B623}"/>
              </a:ext>
            </a:extLst>
          </p:cNvPr>
          <p:cNvSpPr>
            <a:spLocks noGrp="1"/>
          </p:cNvSpPr>
          <p:nvPr>
            <p:ph type="sldNum" sz="quarter" idx="12"/>
          </p:nvPr>
        </p:nvSpPr>
        <p:spPr/>
        <p:txBody>
          <a:bodyPr/>
          <a:lstStyle>
            <a:lvl1pPr>
              <a:defRPr/>
            </a:lvl1pPr>
          </a:lstStyle>
          <a:p>
            <a:pPr>
              <a:defRPr/>
            </a:pPr>
            <a:fld id="{508CAC72-9AAE-4140-BF7C-4D10BC5C3B2E}" type="slidenum">
              <a:rPr lang="vi-VN" altLang="en-US"/>
              <a:pPr>
                <a:defRPr/>
              </a:pPr>
              <a:t>‹#›</a:t>
            </a:fld>
            <a:endParaRPr lang="vi-VN" altLang="en-US"/>
          </a:p>
        </p:txBody>
      </p:sp>
    </p:spTree>
    <p:extLst>
      <p:ext uri="{BB962C8B-B14F-4D97-AF65-F5344CB8AC3E}">
        <p14:creationId xmlns:p14="http://schemas.microsoft.com/office/powerpoint/2010/main" val="38140252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562C8D67-F1A0-67A9-ED7E-002C59461908}"/>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319B3206-2496-660B-BC27-66857ACAA43E}"/>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B7385CDD-91A2-CA22-5C4A-95D0FF76F1AC}"/>
              </a:ext>
            </a:extLst>
          </p:cNvPr>
          <p:cNvSpPr>
            <a:spLocks noGrp="1"/>
          </p:cNvSpPr>
          <p:nvPr>
            <p:ph type="dt" sz="half" idx="14"/>
          </p:nvPr>
        </p:nvSpPr>
        <p:spPr/>
        <p:txBody>
          <a:bodyPr/>
          <a:lstStyle>
            <a:lvl1pPr>
              <a:defRPr/>
            </a:lvl1pPr>
          </a:lstStyle>
          <a:p>
            <a:pPr>
              <a:defRPr/>
            </a:pPr>
            <a:fld id="{B1E878E2-9EE7-4675-A0E8-8BB2C9F2C4D7}" type="datetimeFigureOut">
              <a:rPr lang="vi-VN"/>
              <a:pPr>
                <a:defRPr/>
              </a:pPr>
              <a:t>10/05/2023</a:t>
            </a:fld>
            <a:endParaRPr lang="vi-VN"/>
          </a:p>
        </p:txBody>
      </p:sp>
      <p:sp>
        <p:nvSpPr>
          <p:cNvPr id="7" name="Footer Placeholder 4">
            <a:extLst>
              <a:ext uri="{FF2B5EF4-FFF2-40B4-BE49-F238E27FC236}">
                <a16:creationId xmlns:a16="http://schemas.microsoft.com/office/drawing/2014/main" id="{AFF0B022-68DF-A46A-C5FA-DCB89E03F19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8676253-6E47-76C6-7B6C-C7072633794A}"/>
              </a:ext>
            </a:extLst>
          </p:cNvPr>
          <p:cNvSpPr>
            <a:spLocks noGrp="1"/>
          </p:cNvSpPr>
          <p:nvPr>
            <p:ph type="sldNum" sz="quarter" idx="16"/>
          </p:nvPr>
        </p:nvSpPr>
        <p:spPr/>
        <p:txBody>
          <a:bodyPr/>
          <a:lstStyle>
            <a:lvl1pPr>
              <a:defRPr/>
            </a:lvl1pPr>
          </a:lstStyle>
          <a:p>
            <a:pPr>
              <a:defRPr/>
            </a:pPr>
            <a:fld id="{BD986DC4-39A1-4F1F-AABE-303FF18A5E1F}" type="slidenum">
              <a:rPr lang="vi-VN" altLang="en-US"/>
              <a:pPr>
                <a:defRPr/>
              </a:pPr>
              <a:t>‹#›</a:t>
            </a:fld>
            <a:endParaRPr lang="vi-VN" altLang="en-US"/>
          </a:p>
        </p:txBody>
      </p:sp>
    </p:spTree>
    <p:extLst>
      <p:ext uri="{BB962C8B-B14F-4D97-AF65-F5344CB8AC3E}">
        <p14:creationId xmlns:p14="http://schemas.microsoft.com/office/powerpoint/2010/main" val="34829071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ADE169-6006-7978-2465-D537681E9D7A}"/>
              </a:ext>
            </a:extLst>
          </p:cNvPr>
          <p:cNvSpPr>
            <a:spLocks noGrp="1"/>
          </p:cNvSpPr>
          <p:nvPr>
            <p:ph type="dt" sz="half" idx="10"/>
          </p:nvPr>
        </p:nvSpPr>
        <p:spPr/>
        <p:txBody>
          <a:bodyPr/>
          <a:lstStyle>
            <a:lvl1pPr>
              <a:defRPr/>
            </a:lvl1pPr>
          </a:lstStyle>
          <a:p>
            <a:pPr>
              <a:defRPr/>
            </a:pPr>
            <a:fld id="{DC5BC936-6454-4D4C-BB16-6699F251BF11}" type="datetimeFigureOut">
              <a:rPr lang="vi-VN"/>
              <a:pPr>
                <a:defRPr/>
              </a:pPr>
              <a:t>10/05/2023</a:t>
            </a:fld>
            <a:endParaRPr lang="vi-VN"/>
          </a:p>
        </p:txBody>
      </p:sp>
      <p:sp>
        <p:nvSpPr>
          <p:cNvPr id="5" name="Footer Placeholder 4">
            <a:extLst>
              <a:ext uri="{FF2B5EF4-FFF2-40B4-BE49-F238E27FC236}">
                <a16:creationId xmlns:a16="http://schemas.microsoft.com/office/drawing/2014/main" id="{877FB0F6-ACDC-BABE-D4D0-ED35BFD40ED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6998DA74-8EF4-7BBF-6BF1-BE535FF79670}"/>
              </a:ext>
            </a:extLst>
          </p:cNvPr>
          <p:cNvSpPr>
            <a:spLocks noGrp="1"/>
          </p:cNvSpPr>
          <p:nvPr>
            <p:ph type="sldNum" sz="quarter" idx="12"/>
          </p:nvPr>
        </p:nvSpPr>
        <p:spPr/>
        <p:txBody>
          <a:bodyPr/>
          <a:lstStyle>
            <a:lvl1pPr>
              <a:defRPr/>
            </a:lvl1pPr>
          </a:lstStyle>
          <a:p>
            <a:pPr>
              <a:defRPr/>
            </a:pPr>
            <a:fld id="{24C15648-5C6A-48F4-99C7-DCB6F869974E}" type="slidenum">
              <a:rPr lang="vi-VN" altLang="en-US"/>
              <a:pPr>
                <a:defRPr/>
              </a:pPr>
              <a:t>‹#›</a:t>
            </a:fld>
            <a:endParaRPr lang="vi-VN" altLang="en-US"/>
          </a:p>
        </p:txBody>
      </p:sp>
    </p:spTree>
    <p:extLst>
      <p:ext uri="{BB962C8B-B14F-4D97-AF65-F5344CB8AC3E}">
        <p14:creationId xmlns:p14="http://schemas.microsoft.com/office/powerpoint/2010/main" val="6819799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0E55726F-9D5B-701E-C4C2-AC5DAF70A1D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17035A22-2292-0AB6-8932-3754B2F853CC}"/>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1806B0E7-52AA-AAB3-868B-CB9EDFD5472C}"/>
              </a:ext>
            </a:extLst>
          </p:cNvPr>
          <p:cNvSpPr>
            <a:spLocks noGrp="1"/>
          </p:cNvSpPr>
          <p:nvPr>
            <p:ph type="dt" sz="half" idx="14"/>
          </p:nvPr>
        </p:nvSpPr>
        <p:spPr/>
        <p:txBody>
          <a:bodyPr/>
          <a:lstStyle>
            <a:lvl1pPr>
              <a:defRPr/>
            </a:lvl1pPr>
          </a:lstStyle>
          <a:p>
            <a:pPr>
              <a:defRPr/>
            </a:pPr>
            <a:fld id="{E3E9F763-3476-41BD-9613-015F71EE51D6}" type="datetimeFigureOut">
              <a:rPr lang="vi-VN"/>
              <a:pPr>
                <a:defRPr/>
              </a:pPr>
              <a:t>10/05/2023</a:t>
            </a:fld>
            <a:endParaRPr lang="vi-VN"/>
          </a:p>
        </p:txBody>
      </p:sp>
      <p:sp>
        <p:nvSpPr>
          <p:cNvPr id="7" name="Footer Placeholder 4">
            <a:extLst>
              <a:ext uri="{FF2B5EF4-FFF2-40B4-BE49-F238E27FC236}">
                <a16:creationId xmlns:a16="http://schemas.microsoft.com/office/drawing/2014/main" id="{C1C8CC15-3652-4CFA-E885-26C7C53DDCB2}"/>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9E4F4327-92C6-5125-E423-6CE43E60FCF0}"/>
              </a:ext>
            </a:extLst>
          </p:cNvPr>
          <p:cNvSpPr>
            <a:spLocks noGrp="1"/>
          </p:cNvSpPr>
          <p:nvPr>
            <p:ph type="sldNum" sz="quarter" idx="16"/>
          </p:nvPr>
        </p:nvSpPr>
        <p:spPr/>
        <p:txBody>
          <a:bodyPr/>
          <a:lstStyle>
            <a:lvl1pPr>
              <a:defRPr/>
            </a:lvl1pPr>
          </a:lstStyle>
          <a:p>
            <a:pPr>
              <a:defRPr/>
            </a:pPr>
            <a:fld id="{1EBA8624-81BA-4C79-B996-1A5979DC9B7B}" type="slidenum">
              <a:rPr lang="vi-VN" altLang="en-US"/>
              <a:pPr>
                <a:defRPr/>
              </a:pPr>
              <a:t>‹#›</a:t>
            </a:fld>
            <a:endParaRPr lang="vi-VN" altLang="en-US"/>
          </a:p>
        </p:txBody>
      </p:sp>
    </p:spTree>
    <p:extLst>
      <p:ext uri="{BB962C8B-B14F-4D97-AF65-F5344CB8AC3E}">
        <p14:creationId xmlns:p14="http://schemas.microsoft.com/office/powerpoint/2010/main" val="34981945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81D6D89-26EF-B107-2B71-2408C3C7B7A6}"/>
              </a:ext>
            </a:extLst>
          </p:cNvPr>
          <p:cNvSpPr>
            <a:spLocks noGrp="1"/>
          </p:cNvSpPr>
          <p:nvPr>
            <p:ph type="dt" sz="half" idx="14"/>
          </p:nvPr>
        </p:nvSpPr>
        <p:spPr/>
        <p:txBody>
          <a:bodyPr/>
          <a:lstStyle>
            <a:lvl1pPr>
              <a:defRPr/>
            </a:lvl1pPr>
          </a:lstStyle>
          <a:p>
            <a:pPr>
              <a:defRPr/>
            </a:pPr>
            <a:fld id="{42843BFE-5773-48F5-9443-FD356C3E2CC0}" type="datetimeFigureOut">
              <a:rPr lang="vi-VN"/>
              <a:pPr>
                <a:defRPr/>
              </a:pPr>
              <a:t>10/05/2023</a:t>
            </a:fld>
            <a:endParaRPr lang="vi-VN"/>
          </a:p>
        </p:txBody>
      </p:sp>
      <p:sp>
        <p:nvSpPr>
          <p:cNvPr id="5" name="Footer Placeholder 4">
            <a:extLst>
              <a:ext uri="{FF2B5EF4-FFF2-40B4-BE49-F238E27FC236}">
                <a16:creationId xmlns:a16="http://schemas.microsoft.com/office/drawing/2014/main" id="{51945244-D859-7CBE-5FF7-D3C8FE18F72D}"/>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8A7C9CE-F118-3F75-D6F8-AD227409F499}"/>
              </a:ext>
            </a:extLst>
          </p:cNvPr>
          <p:cNvSpPr>
            <a:spLocks noGrp="1"/>
          </p:cNvSpPr>
          <p:nvPr>
            <p:ph type="sldNum" sz="quarter" idx="16"/>
          </p:nvPr>
        </p:nvSpPr>
        <p:spPr/>
        <p:txBody>
          <a:bodyPr/>
          <a:lstStyle>
            <a:lvl1pPr>
              <a:defRPr/>
            </a:lvl1pPr>
          </a:lstStyle>
          <a:p>
            <a:pPr>
              <a:defRPr/>
            </a:pPr>
            <a:fld id="{F953979A-D956-4E2B-B823-BB6E2EA14B38}" type="slidenum">
              <a:rPr lang="vi-VN" altLang="en-US"/>
              <a:pPr>
                <a:defRPr/>
              </a:pPr>
              <a:t>‹#›</a:t>
            </a:fld>
            <a:endParaRPr lang="vi-VN" altLang="en-US"/>
          </a:p>
        </p:txBody>
      </p:sp>
    </p:spTree>
    <p:extLst>
      <p:ext uri="{BB962C8B-B14F-4D97-AF65-F5344CB8AC3E}">
        <p14:creationId xmlns:p14="http://schemas.microsoft.com/office/powerpoint/2010/main" val="30234799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DD76F7C2-8497-C252-0B85-AD669E5BD045}"/>
              </a:ext>
            </a:extLst>
          </p:cNvPr>
          <p:cNvSpPr>
            <a:spLocks noGrp="1"/>
          </p:cNvSpPr>
          <p:nvPr>
            <p:ph type="dt" sz="half" idx="10"/>
          </p:nvPr>
        </p:nvSpPr>
        <p:spPr/>
        <p:txBody>
          <a:bodyPr/>
          <a:lstStyle>
            <a:lvl1pPr>
              <a:defRPr/>
            </a:lvl1pPr>
          </a:lstStyle>
          <a:p>
            <a:pPr>
              <a:defRPr/>
            </a:pPr>
            <a:fld id="{842F6FE8-F70A-47A3-9F17-6827AB7C4D44}" type="datetimeFigureOut">
              <a:rPr lang="vi-VN"/>
              <a:pPr>
                <a:defRPr/>
              </a:pPr>
              <a:t>10/05/2023</a:t>
            </a:fld>
            <a:endParaRPr lang="vi-VN"/>
          </a:p>
        </p:txBody>
      </p:sp>
      <p:sp>
        <p:nvSpPr>
          <p:cNvPr id="5" name="Footer Placeholder 4">
            <a:extLst>
              <a:ext uri="{FF2B5EF4-FFF2-40B4-BE49-F238E27FC236}">
                <a16:creationId xmlns:a16="http://schemas.microsoft.com/office/drawing/2014/main" id="{D92B8FF2-83F5-6DB6-FF34-D44001C9ABE2}"/>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10C6F3E8-63A4-6830-4B71-2D4FA741D59D}"/>
              </a:ext>
            </a:extLst>
          </p:cNvPr>
          <p:cNvSpPr>
            <a:spLocks noGrp="1"/>
          </p:cNvSpPr>
          <p:nvPr>
            <p:ph type="sldNum" sz="quarter" idx="12"/>
          </p:nvPr>
        </p:nvSpPr>
        <p:spPr/>
        <p:txBody>
          <a:bodyPr/>
          <a:lstStyle>
            <a:lvl1pPr>
              <a:defRPr/>
            </a:lvl1pPr>
          </a:lstStyle>
          <a:p>
            <a:pPr>
              <a:defRPr/>
            </a:pPr>
            <a:fld id="{B3F03802-8ED1-4A63-A4B2-CE2A9BACD59F}" type="slidenum">
              <a:rPr lang="vi-VN" altLang="en-US"/>
              <a:pPr>
                <a:defRPr/>
              </a:pPr>
              <a:t>‹#›</a:t>
            </a:fld>
            <a:endParaRPr lang="vi-VN" altLang="en-US"/>
          </a:p>
        </p:txBody>
      </p:sp>
    </p:spTree>
    <p:extLst>
      <p:ext uri="{BB962C8B-B14F-4D97-AF65-F5344CB8AC3E}">
        <p14:creationId xmlns:p14="http://schemas.microsoft.com/office/powerpoint/2010/main" val="1134897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18E1765-65BD-81B9-6BB2-D441BD4AC449}"/>
              </a:ext>
            </a:extLst>
          </p:cNvPr>
          <p:cNvSpPr>
            <a:spLocks noGrp="1"/>
          </p:cNvSpPr>
          <p:nvPr>
            <p:ph type="dt" sz="half" idx="10"/>
          </p:nvPr>
        </p:nvSpPr>
        <p:spPr/>
        <p:txBody>
          <a:bodyPr/>
          <a:lstStyle>
            <a:lvl1pPr>
              <a:defRPr/>
            </a:lvl1pPr>
          </a:lstStyle>
          <a:p>
            <a:pPr>
              <a:defRPr/>
            </a:pPr>
            <a:fld id="{6143C4E1-4A7A-40DC-97C9-A34DB4343FF5}" type="datetimeFigureOut">
              <a:rPr lang="vi-VN"/>
              <a:pPr>
                <a:defRPr/>
              </a:pPr>
              <a:t>10/05/2023</a:t>
            </a:fld>
            <a:endParaRPr lang="vi-VN"/>
          </a:p>
        </p:txBody>
      </p:sp>
      <p:sp>
        <p:nvSpPr>
          <p:cNvPr id="5" name="Footer Placeholder 4">
            <a:extLst>
              <a:ext uri="{FF2B5EF4-FFF2-40B4-BE49-F238E27FC236}">
                <a16:creationId xmlns:a16="http://schemas.microsoft.com/office/drawing/2014/main" id="{6E2FB2D1-5F61-F236-AF04-01940840BD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72F7B5FA-9F97-4152-286A-EE6132F70A8A}"/>
              </a:ext>
            </a:extLst>
          </p:cNvPr>
          <p:cNvSpPr>
            <a:spLocks noGrp="1"/>
          </p:cNvSpPr>
          <p:nvPr>
            <p:ph type="sldNum" sz="quarter" idx="12"/>
          </p:nvPr>
        </p:nvSpPr>
        <p:spPr/>
        <p:txBody>
          <a:bodyPr/>
          <a:lstStyle>
            <a:lvl1pPr>
              <a:defRPr/>
            </a:lvl1pPr>
          </a:lstStyle>
          <a:p>
            <a:pPr>
              <a:defRPr/>
            </a:pPr>
            <a:fld id="{10BBF5FE-21E4-4B4A-AE3B-8380B36ABEA4}" type="slidenum">
              <a:rPr lang="vi-VN" altLang="en-US"/>
              <a:pPr>
                <a:defRPr/>
              </a:pPr>
              <a:t>‹#›</a:t>
            </a:fld>
            <a:endParaRPr lang="vi-VN" altLang="en-US"/>
          </a:p>
        </p:txBody>
      </p:sp>
    </p:spTree>
    <p:extLst>
      <p:ext uri="{BB962C8B-B14F-4D97-AF65-F5344CB8AC3E}">
        <p14:creationId xmlns:p14="http://schemas.microsoft.com/office/powerpoint/2010/main" val="16252350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grpSp>
        <p:nvGrpSpPr>
          <p:cNvPr id="4" name="Group 6">
            <a:extLst>
              <a:ext uri="{FF2B5EF4-FFF2-40B4-BE49-F238E27FC236}">
                <a16:creationId xmlns:a16="http://schemas.microsoft.com/office/drawing/2014/main" id="{816408D1-F9AF-8779-E578-809B7CB405B8}"/>
              </a:ext>
            </a:extLst>
          </p:cNvPr>
          <p:cNvGrpSpPr>
            <a:grpSpLocks/>
          </p:cNvGrpSpPr>
          <p:nvPr/>
        </p:nvGrpSpPr>
        <p:grpSpPr bwMode="auto">
          <a:xfrm>
            <a:off x="0" y="-7938"/>
            <a:ext cx="12192000" cy="6865938"/>
            <a:chOff x="0" y="-8467"/>
            <a:chExt cx="12192000" cy="6866467"/>
          </a:xfrm>
        </p:grpSpPr>
        <p:cxnSp>
          <p:nvCxnSpPr>
            <p:cNvPr id="5" name="Straight Connector 31">
              <a:extLst>
                <a:ext uri="{FF2B5EF4-FFF2-40B4-BE49-F238E27FC236}">
                  <a16:creationId xmlns:a16="http://schemas.microsoft.com/office/drawing/2014/main" id="{24024F7A-E62F-5D8E-04B1-17979052D4D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20">
              <a:extLst>
                <a:ext uri="{FF2B5EF4-FFF2-40B4-BE49-F238E27FC236}">
                  <a16:creationId xmlns:a16="http://schemas.microsoft.com/office/drawing/2014/main" id="{2539A6EB-18C0-4433-1335-4E192DBA39F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a:extLst>
                <a:ext uri="{FF2B5EF4-FFF2-40B4-BE49-F238E27FC236}">
                  <a16:creationId xmlns:a16="http://schemas.microsoft.com/office/drawing/2014/main" id="{750EECF2-C8E6-FC4A-4246-EA1B40708F69}"/>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a:extLst>
                <a:ext uri="{FF2B5EF4-FFF2-40B4-BE49-F238E27FC236}">
                  <a16:creationId xmlns:a16="http://schemas.microsoft.com/office/drawing/2014/main" id="{DE989FAC-4DE4-95B8-3B5F-D58DEB8F23E6}"/>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26">
              <a:extLst>
                <a:ext uri="{FF2B5EF4-FFF2-40B4-BE49-F238E27FC236}">
                  <a16:creationId xmlns:a16="http://schemas.microsoft.com/office/drawing/2014/main" id="{C02FDFFC-05CA-EA64-5EFA-E2D2CDA77EDF}"/>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a:extLst>
                <a:ext uri="{FF2B5EF4-FFF2-40B4-BE49-F238E27FC236}">
                  <a16:creationId xmlns:a16="http://schemas.microsoft.com/office/drawing/2014/main" id="{95AD1843-A934-8F48-D763-678BECBEF27A}"/>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a:extLst>
                <a:ext uri="{FF2B5EF4-FFF2-40B4-BE49-F238E27FC236}">
                  <a16:creationId xmlns:a16="http://schemas.microsoft.com/office/drawing/2014/main" id="{82C3BB9F-8BDB-418D-E149-2AA190581644}"/>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a:extLst>
                <a:ext uri="{FF2B5EF4-FFF2-40B4-BE49-F238E27FC236}">
                  <a16:creationId xmlns:a16="http://schemas.microsoft.com/office/drawing/2014/main" id="{53C60796-4BBE-B44F-BB1B-4464B335C5CC}"/>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30">
              <a:extLst>
                <a:ext uri="{FF2B5EF4-FFF2-40B4-BE49-F238E27FC236}">
                  <a16:creationId xmlns:a16="http://schemas.microsoft.com/office/drawing/2014/main" id="{C11CE0EE-0725-AC3C-8594-5458BBE8CEF9}"/>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8">
              <a:extLst>
                <a:ext uri="{FF2B5EF4-FFF2-40B4-BE49-F238E27FC236}">
                  <a16:creationId xmlns:a16="http://schemas.microsoft.com/office/drawing/2014/main" id="{27E68B8F-9607-52F1-E57D-286C1AC810F7}"/>
                </a:ext>
              </a:extLst>
            </p:cNvPr>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Bấm để chỉnh sửa kiểu tiêu đề phụ của Bản cái</a:t>
            </a:r>
            <a:endParaRPr lang="en-US" dirty="0"/>
          </a:p>
        </p:txBody>
      </p:sp>
      <p:sp>
        <p:nvSpPr>
          <p:cNvPr id="15" name="Date Placeholder 3">
            <a:extLst>
              <a:ext uri="{FF2B5EF4-FFF2-40B4-BE49-F238E27FC236}">
                <a16:creationId xmlns:a16="http://schemas.microsoft.com/office/drawing/2014/main" id="{07CCCAFF-6676-A759-CDCC-38682FB18AAD}"/>
              </a:ext>
            </a:extLst>
          </p:cNvPr>
          <p:cNvSpPr>
            <a:spLocks noGrp="1"/>
          </p:cNvSpPr>
          <p:nvPr>
            <p:ph type="dt" sz="half" idx="10"/>
          </p:nvPr>
        </p:nvSpPr>
        <p:spPr/>
        <p:txBody>
          <a:bodyPr/>
          <a:lstStyle>
            <a:lvl1pPr>
              <a:defRPr/>
            </a:lvl1pPr>
          </a:lstStyle>
          <a:p>
            <a:pPr>
              <a:defRPr/>
            </a:pPr>
            <a:fld id="{88FCBF2D-A81D-409A-933F-F513365BE20A}" type="datetimeFigureOut">
              <a:rPr lang="vi-VN"/>
              <a:pPr>
                <a:defRPr/>
              </a:pPr>
              <a:t>10/05/2023</a:t>
            </a:fld>
            <a:endParaRPr lang="vi-VN"/>
          </a:p>
        </p:txBody>
      </p:sp>
      <p:sp>
        <p:nvSpPr>
          <p:cNvPr id="16" name="Footer Placeholder 4">
            <a:extLst>
              <a:ext uri="{FF2B5EF4-FFF2-40B4-BE49-F238E27FC236}">
                <a16:creationId xmlns:a16="http://schemas.microsoft.com/office/drawing/2014/main" id="{B7EE3842-9A01-5D2E-2F3C-DA206923F782}"/>
              </a:ext>
            </a:extLst>
          </p:cNvPr>
          <p:cNvSpPr>
            <a:spLocks noGrp="1"/>
          </p:cNvSpPr>
          <p:nvPr>
            <p:ph type="ftr" sz="quarter" idx="11"/>
          </p:nvPr>
        </p:nvSpPr>
        <p:spPr/>
        <p:txBody>
          <a:bodyPr/>
          <a:lstStyle>
            <a:lvl1pPr>
              <a:defRPr/>
            </a:lvl1pPr>
          </a:lstStyle>
          <a:p>
            <a:pPr>
              <a:defRPr/>
            </a:pPr>
            <a:endParaRPr lang="vi-VN"/>
          </a:p>
        </p:txBody>
      </p:sp>
      <p:sp>
        <p:nvSpPr>
          <p:cNvPr id="17" name="Slide Number Placeholder 5">
            <a:extLst>
              <a:ext uri="{FF2B5EF4-FFF2-40B4-BE49-F238E27FC236}">
                <a16:creationId xmlns:a16="http://schemas.microsoft.com/office/drawing/2014/main" id="{5A9765D9-2949-5DF7-0539-6CBEE567A925}"/>
              </a:ext>
            </a:extLst>
          </p:cNvPr>
          <p:cNvSpPr>
            <a:spLocks noGrp="1"/>
          </p:cNvSpPr>
          <p:nvPr>
            <p:ph type="sldNum" sz="quarter" idx="12"/>
          </p:nvPr>
        </p:nvSpPr>
        <p:spPr/>
        <p:txBody>
          <a:bodyPr/>
          <a:lstStyle>
            <a:lvl1pPr>
              <a:defRPr/>
            </a:lvl1pPr>
          </a:lstStyle>
          <a:p>
            <a:pPr>
              <a:defRPr/>
            </a:pPr>
            <a:fld id="{BDDB6988-21E6-489C-AF7F-8F427D3ACEDD}" type="slidenum">
              <a:rPr lang="vi-VN" altLang="en-US"/>
              <a:pPr>
                <a:defRPr/>
              </a:pPr>
              <a:t>‹#›</a:t>
            </a:fld>
            <a:endParaRPr lang="vi-VN" altLang="en-US"/>
          </a:p>
        </p:txBody>
      </p:sp>
    </p:spTree>
    <p:extLst>
      <p:ext uri="{BB962C8B-B14F-4D97-AF65-F5344CB8AC3E}">
        <p14:creationId xmlns:p14="http://schemas.microsoft.com/office/powerpoint/2010/main" val="2999141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A703ED2A-ED95-5488-5301-E7601DE1E046}"/>
              </a:ext>
            </a:extLst>
          </p:cNvPr>
          <p:cNvSpPr>
            <a:spLocks noGrp="1"/>
          </p:cNvSpPr>
          <p:nvPr>
            <p:ph type="dt" sz="half" idx="10"/>
          </p:nvPr>
        </p:nvSpPr>
        <p:spPr/>
        <p:txBody>
          <a:bodyPr/>
          <a:lstStyle>
            <a:lvl1pPr>
              <a:defRPr/>
            </a:lvl1pPr>
          </a:lstStyle>
          <a:p>
            <a:pPr>
              <a:defRPr/>
            </a:pPr>
            <a:fld id="{C4FDBE38-4D4C-401C-A2A3-B5B5110A4461}" type="datetimeFigureOut">
              <a:rPr lang="vi-VN"/>
              <a:pPr>
                <a:defRPr/>
              </a:pPr>
              <a:t>10/05/2023</a:t>
            </a:fld>
            <a:endParaRPr lang="vi-VN"/>
          </a:p>
        </p:txBody>
      </p:sp>
      <p:sp>
        <p:nvSpPr>
          <p:cNvPr id="5" name="Footer Placeholder 4">
            <a:extLst>
              <a:ext uri="{FF2B5EF4-FFF2-40B4-BE49-F238E27FC236}">
                <a16:creationId xmlns:a16="http://schemas.microsoft.com/office/drawing/2014/main" id="{99F69DE2-9D35-EDF7-CBC2-03607C247C31}"/>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AC3117D8-17A7-7181-2BF1-A95E640F9687}"/>
              </a:ext>
            </a:extLst>
          </p:cNvPr>
          <p:cNvSpPr>
            <a:spLocks noGrp="1"/>
          </p:cNvSpPr>
          <p:nvPr>
            <p:ph type="sldNum" sz="quarter" idx="12"/>
          </p:nvPr>
        </p:nvSpPr>
        <p:spPr/>
        <p:txBody>
          <a:bodyPr/>
          <a:lstStyle>
            <a:lvl1pPr>
              <a:defRPr/>
            </a:lvl1pPr>
          </a:lstStyle>
          <a:p>
            <a:pPr>
              <a:defRPr/>
            </a:pPr>
            <a:fld id="{FF6942D6-09F1-43C0-955F-20DC0C1A7940}" type="slidenum">
              <a:rPr lang="vi-VN" altLang="en-US"/>
              <a:pPr>
                <a:defRPr/>
              </a:pPr>
              <a:t>‹#›</a:t>
            </a:fld>
            <a:endParaRPr lang="vi-VN" altLang="en-US"/>
          </a:p>
        </p:txBody>
      </p:sp>
    </p:spTree>
    <p:extLst>
      <p:ext uri="{BB962C8B-B14F-4D97-AF65-F5344CB8AC3E}">
        <p14:creationId xmlns:p14="http://schemas.microsoft.com/office/powerpoint/2010/main" val="109870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BEDBC-AE99-0AFD-9A61-F57B0024F0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68D40A92-E341-33CD-FC47-5FD7B3BBD1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713105-86ED-72EA-002A-37D8DA3E5D97}"/>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B1E43BF6-4ED8-53E5-3415-BD29428253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2BB64-B13E-1D1B-0300-414ABFF14D8F}"/>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4225565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96F4C2AA-CF9B-AC59-8197-9B2086304736}"/>
              </a:ext>
            </a:extLst>
          </p:cNvPr>
          <p:cNvSpPr>
            <a:spLocks noGrp="1"/>
          </p:cNvSpPr>
          <p:nvPr>
            <p:ph type="dt" sz="half" idx="10"/>
          </p:nvPr>
        </p:nvSpPr>
        <p:spPr/>
        <p:txBody>
          <a:bodyPr/>
          <a:lstStyle>
            <a:lvl1pPr>
              <a:defRPr/>
            </a:lvl1pPr>
          </a:lstStyle>
          <a:p>
            <a:pPr>
              <a:defRPr/>
            </a:pPr>
            <a:fld id="{07B47C8B-8DC9-4D3A-9B41-9439F4F72CAF}" type="datetimeFigureOut">
              <a:rPr lang="vi-VN"/>
              <a:pPr>
                <a:defRPr/>
              </a:pPr>
              <a:t>10/05/2023</a:t>
            </a:fld>
            <a:endParaRPr lang="vi-VN"/>
          </a:p>
        </p:txBody>
      </p:sp>
      <p:sp>
        <p:nvSpPr>
          <p:cNvPr id="5" name="Footer Placeholder 4">
            <a:extLst>
              <a:ext uri="{FF2B5EF4-FFF2-40B4-BE49-F238E27FC236}">
                <a16:creationId xmlns:a16="http://schemas.microsoft.com/office/drawing/2014/main" id="{F4FAB3B7-3991-586C-AB9E-319ACAE144BF}"/>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34D81881-7CDA-26FF-A0DC-E17FA1A6EAE7}"/>
              </a:ext>
            </a:extLst>
          </p:cNvPr>
          <p:cNvSpPr>
            <a:spLocks noGrp="1"/>
          </p:cNvSpPr>
          <p:nvPr>
            <p:ph type="sldNum" sz="quarter" idx="12"/>
          </p:nvPr>
        </p:nvSpPr>
        <p:spPr/>
        <p:txBody>
          <a:bodyPr/>
          <a:lstStyle>
            <a:lvl1pPr>
              <a:defRPr/>
            </a:lvl1pPr>
          </a:lstStyle>
          <a:p>
            <a:pPr>
              <a:defRPr/>
            </a:pPr>
            <a:fld id="{18D2B0E6-6240-4F1F-AEB5-296DCB45A030}" type="slidenum">
              <a:rPr lang="vi-VN" altLang="en-US"/>
              <a:pPr>
                <a:defRPr/>
              </a:pPr>
              <a:t>‹#›</a:t>
            </a:fld>
            <a:endParaRPr lang="vi-VN" altLang="en-US"/>
          </a:p>
        </p:txBody>
      </p:sp>
    </p:spTree>
    <p:extLst>
      <p:ext uri="{BB962C8B-B14F-4D97-AF65-F5344CB8AC3E}">
        <p14:creationId xmlns:p14="http://schemas.microsoft.com/office/powerpoint/2010/main" val="13159609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3">
            <a:extLst>
              <a:ext uri="{FF2B5EF4-FFF2-40B4-BE49-F238E27FC236}">
                <a16:creationId xmlns:a16="http://schemas.microsoft.com/office/drawing/2014/main" id="{C541999D-48DA-07BB-B24C-3B8AC32824BC}"/>
              </a:ext>
            </a:extLst>
          </p:cNvPr>
          <p:cNvSpPr>
            <a:spLocks noGrp="1"/>
          </p:cNvSpPr>
          <p:nvPr>
            <p:ph type="dt" sz="half" idx="10"/>
          </p:nvPr>
        </p:nvSpPr>
        <p:spPr/>
        <p:txBody>
          <a:bodyPr/>
          <a:lstStyle>
            <a:lvl1pPr>
              <a:defRPr/>
            </a:lvl1pPr>
          </a:lstStyle>
          <a:p>
            <a:pPr>
              <a:defRPr/>
            </a:pPr>
            <a:fld id="{9995F2B4-4FFF-4B42-BDB2-E5B8AB29A6CF}" type="datetimeFigureOut">
              <a:rPr lang="vi-VN"/>
              <a:pPr>
                <a:defRPr/>
              </a:pPr>
              <a:t>10/05/2023</a:t>
            </a:fld>
            <a:endParaRPr lang="vi-VN"/>
          </a:p>
        </p:txBody>
      </p:sp>
      <p:sp>
        <p:nvSpPr>
          <p:cNvPr id="6" name="Footer Placeholder 4">
            <a:extLst>
              <a:ext uri="{FF2B5EF4-FFF2-40B4-BE49-F238E27FC236}">
                <a16:creationId xmlns:a16="http://schemas.microsoft.com/office/drawing/2014/main" id="{EABD02B1-CDFB-9884-7152-9CA30B675D9D}"/>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3CA9111A-E837-7970-AC90-2425CE7BCE1A}"/>
              </a:ext>
            </a:extLst>
          </p:cNvPr>
          <p:cNvSpPr>
            <a:spLocks noGrp="1"/>
          </p:cNvSpPr>
          <p:nvPr>
            <p:ph type="sldNum" sz="quarter" idx="12"/>
          </p:nvPr>
        </p:nvSpPr>
        <p:spPr/>
        <p:txBody>
          <a:bodyPr/>
          <a:lstStyle>
            <a:lvl1pPr>
              <a:defRPr/>
            </a:lvl1pPr>
          </a:lstStyle>
          <a:p>
            <a:pPr>
              <a:defRPr/>
            </a:pPr>
            <a:fld id="{B3B7337C-00B6-4D45-9D0B-528EAF145A8D}" type="slidenum">
              <a:rPr lang="vi-VN" altLang="en-US"/>
              <a:pPr>
                <a:defRPr/>
              </a:pPr>
              <a:t>‹#›</a:t>
            </a:fld>
            <a:endParaRPr lang="vi-VN" altLang="en-US"/>
          </a:p>
        </p:txBody>
      </p:sp>
    </p:spTree>
    <p:extLst>
      <p:ext uri="{BB962C8B-B14F-4D97-AF65-F5344CB8AC3E}">
        <p14:creationId xmlns:p14="http://schemas.microsoft.com/office/powerpoint/2010/main" val="598511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để sửa kiểu tiêu đề Bản cái</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3">
            <a:extLst>
              <a:ext uri="{FF2B5EF4-FFF2-40B4-BE49-F238E27FC236}">
                <a16:creationId xmlns:a16="http://schemas.microsoft.com/office/drawing/2014/main" id="{8DED99F4-8BD4-232D-2222-D7D2042E778C}"/>
              </a:ext>
            </a:extLst>
          </p:cNvPr>
          <p:cNvSpPr>
            <a:spLocks noGrp="1"/>
          </p:cNvSpPr>
          <p:nvPr>
            <p:ph type="dt" sz="half" idx="10"/>
          </p:nvPr>
        </p:nvSpPr>
        <p:spPr/>
        <p:txBody>
          <a:bodyPr/>
          <a:lstStyle>
            <a:lvl1pPr>
              <a:defRPr/>
            </a:lvl1pPr>
          </a:lstStyle>
          <a:p>
            <a:pPr>
              <a:defRPr/>
            </a:pPr>
            <a:fld id="{2B8C95FA-5CD3-4C44-A3EF-43CF3A9244F8}" type="datetimeFigureOut">
              <a:rPr lang="vi-VN"/>
              <a:pPr>
                <a:defRPr/>
              </a:pPr>
              <a:t>10/05/2023</a:t>
            </a:fld>
            <a:endParaRPr lang="vi-VN"/>
          </a:p>
        </p:txBody>
      </p:sp>
      <p:sp>
        <p:nvSpPr>
          <p:cNvPr id="8" name="Footer Placeholder 4">
            <a:extLst>
              <a:ext uri="{FF2B5EF4-FFF2-40B4-BE49-F238E27FC236}">
                <a16:creationId xmlns:a16="http://schemas.microsoft.com/office/drawing/2014/main" id="{53322743-D6FC-0CF0-0283-75B1DFD6DE23}"/>
              </a:ext>
            </a:extLst>
          </p:cNvPr>
          <p:cNvSpPr>
            <a:spLocks noGrp="1"/>
          </p:cNvSpPr>
          <p:nvPr>
            <p:ph type="ftr" sz="quarter" idx="11"/>
          </p:nvPr>
        </p:nvSpPr>
        <p:spPr/>
        <p:txBody>
          <a:bodyPr/>
          <a:lstStyle>
            <a:lvl1pPr>
              <a:defRPr/>
            </a:lvl1pPr>
          </a:lstStyle>
          <a:p>
            <a:pPr>
              <a:defRPr/>
            </a:pPr>
            <a:endParaRPr lang="vi-VN"/>
          </a:p>
        </p:txBody>
      </p:sp>
      <p:sp>
        <p:nvSpPr>
          <p:cNvPr id="9" name="Slide Number Placeholder 5">
            <a:extLst>
              <a:ext uri="{FF2B5EF4-FFF2-40B4-BE49-F238E27FC236}">
                <a16:creationId xmlns:a16="http://schemas.microsoft.com/office/drawing/2014/main" id="{2C927A8B-F7E4-7B79-15CA-0DEF97F0CD36}"/>
              </a:ext>
            </a:extLst>
          </p:cNvPr>
          <p:cNvSpPr>
            <a:spLocks noGrp="1"/>
          </p:cNvSpPr>
          <p:nvPr>
            <p:ph type="sldNum" sz="quarter" idx="12"/>
          </p:nvPr>
        </p:nvSpPr>
        <p:spPr/>
        <p:txBody>
          <a:bodyPr/>
          <a:lstStyle>
            <a:lvl1pPr>
              <a:defRPr/>
            </a:lvl1pPr>
          </a:lstStyle>
          <a:p>
            <a:pPr>
              <a:defRPr/>
            </a:pPr>
            <a:fld id="{1165D793-8BB7-4D48-93BA-1ECCA7759B8F}" type="slidenum">
              <a:rPr lang="vi-VN" altLang="en-US"/>
              <a:pPr>
                <a:defRPr/>
              </a:pPr>
              <a:t>‹#›</a:t>
            </a:fld>
            <a:endParaRPr lang="vi-VN" altLang="en-US"/>
          </a:p>
        </p:txBody>
      </p:sp>
    </p:spTree>
    <p:extLst>
      <p:ext uri="{BB962C8B-B14F-4D97-AF65-F5344CB8AC3E}">
        <p14:creationId xmlns:p14="http://schemas.microsoft.com/office/powerpoint/2010/main" val="14417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vi-VN"/>
              <a:t>Bấm để sửa kiểu tiêu đề Bản cái</a:t>
            </a:r>
            <a:endParaRPr lang="en-US" dirty="0"/>
          </a:p>
        </p:txBody>
      </p:sp>
      <p:sp>
        <p:nvSpPr>
          <p:cNvPr id="3" name="Date Placeholder 3">
            <a:extLst>
              <a:ext uri="{FF2B5EF4-FFF2-40B4-BE49-F238E27FC236}">
                <a16:creationId xmlns:a16="http://schemas.microsoft.com/office/drawing/2014/main" id="{5D166E9D-B30C-2AF4-8813-DABDAAB5FDA5}"/>
              </a:ext>
            </a:extLst>
          </p:cNvPr>
          <p:cNvSpPr>
            <a:spLocks noGrp="1"/>
          </p:cNvSpPr>
          <p:nvPr>
            <p:ph type="dt" sz="half" idx="10"/>
          </p:nvPr>
        </p:nvSpPr>
        <p:spPr/>
        <p:txBody>
          <a:bodyPr/>
          <a:lstStyle>
            <a:lvl1pPr>
              <a:defRPr/>
            </a:lvl1pPr>
          </a:lstStyle>
          <a:p>
            <a:pPr>
              <a:defRPr/>
            </a:pPr>
            <a:fld id="{5BA81227-BE39-4192-880B-9927F577CC1B}" type="datetimeFigureOut">
              <a:rPr lang="vi-VN"/>
              <a:pPr>
                <a:defRPr/>
              </a:pPr>
              <a:t>10/05/2023</a:t>
            </a:fld>
            <a:endParaRPr lang="vi-VN"/>
          </a:p>
        </p:txBody>
      </p:sp>
      <p:sp>
        <p:nvSpPr>
          <p:cNvPr id="4" name="Footer Placeholder 4">
            <a:extLst>
              <a:ext uri="{FF2B5EF4-FFF2-40B4-BE49-F238E27FC236}">
                <a16:creationId xmlns:a16="http://schemas.microsoft.com/office/drawing/2014/main" id="{DB2D468C-39DF-425E-271D-CF1026836920}"/>
              </a:ext>
            </a:extLst>
          </p:cNvPr>
          <p:cNvSpPr>
            <a:spLocks noGrp="1"/>
          </p:cNvSpPr>
          <p:nvPr>
            <p:ph type="ftr" sz="quarter" idx="11"/>
          </p:nvPr>
        </p:nvSpPr>
        <p:spPr/>
        <p:txBody>
          <a:bodyPr/>
          <a:lstStyle>
            <a:lvl1pPr>
              <a:defRPr/>
            </a:lvl1pPr>
          </a:lstStyle>
          <a:p>
            <a:pPr>
              <a:defRPr/>
            </a:pPr>
            <a:endParaRPr lang="vi-VN"/>
          </a:p>
        </p:txBody>
      </p:sp>
      <p:sp>
        <p:nvSpPr>
          <p:cNvPr id="5" name="Slide Number Placeholder 5">
            <a:extLst>
              <a:ext uri="{FF2B5EF4-FFF2-40B4-BE49-F238E27FC236}">
                <a16:creationId xmlns:a16="http://schemas.microsoft.com/office/drawing/2014/main" id="{DE7D9E07-D3C2-81E4-506A-190BC42DA0A8}"/>
              </a:ext>
            </a:extLst>
          </p:cNvPr>
          <p:cNvSpPr>
            <a:spLocks noGrp="1"/>
          </p:cNvSpPr>
          <p:nvPr>
            <p:ph type="sldNum" sz="quarter" idx="12"/>
          </p:nvPr>
        </p:nvSpPr>
        <p:spPr/>
        <p:txBody>
          <a:bodyPr/>
          <a:lstStyle>
            <a:lvl1pPr>
              <a:defRPr/>
            </a:lvl1pPr>
          </a:lstStyle>
          <a:p>
            <a:pPr>
              <a:defRPr/>
            </a:pPr>
            <a:fld id="{4F66D8B1-A279-4FB3-B217-A0BB607DAD60}" type="slidenum">
              <a:rPr lang="vi-VN" altLang="en-US"/>
              <a:pPr>
                <a:defRPr/>
              </a:pPr>
              <a:t>‹#›</a:t>
            </a:fld>
            <a:endParaRPr lang="vi-VN" altLang="en-US"/>
          </a:p>
        </p:txBody>
      </p:sp>
    </p:spTree>
    <p:extLst>
      <p:ext uri="{BB962C8B-B14F-4D97-AF65-F5344CB8AC3E}">
        <p14:creationId xmlns:p14="http://schemas.microsoft.com/office/powerpoint/2010/main" val="13284551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0B98F33-2FDA-0907-601E-E2FF61712DE7}"/>
              </a:ext>
            </a:extLst>
          </p:cNvPr>
          <p:cNvSpPr>
            <a:spLocks noGrp="1"/>
          </p:cNvSpPr>
          <p:nvPr>
            <p:ph type="dt" sz="half" idx="10"/>
          </p:nvPr>
        </p:nvSpPr>
        <p:spPr/>
        <p:txBody>
          <a:bodyPr/>
          <a:lstStyle>
            <a:lvl1pPr>
              <a:defRPr/>
            </a:lvl1pPr>
          </a:lstStyle>
          <a:p>
            <a:pPr>
              <a:defRPr/>
            </a:pPr>
            <a:fld id="{CAEA208B-C522-4232-AD90-D9CAD02CD844}" type="datetimeFigureOut">
              <a:rPr lang="vi-VN"/>
              <a:pPr>
                <a:defRPr/>
              </a:pPr>
              <a:t>10/05/2023</a:t>
            </a:fld>
            <a:endParaRPr lang="vi-VN"/>
          </a:p>
        </p:txBody>
      </p:sp>
      <p:sp>
        <p:nvSpPr>
          <p:cNvPr id="3" name="Footer Placeholder 4">
            <a:extLst>
              <a:ext uri="{FF2B5EF4-FFF2-40B4-BE49-F238E27FC236}">
                <a16:creationId xmlns:a16="http://schemas.microsoft.com/office/drawing/2014/main" id="{FAD32513-2F02-F742-AFAC-9668CE6836E2}"/>
              </a:ext>
            </a:extLst>
          </p:cNvPr>
          <p:cNvSpPr>
            <a:spLocks noGrp="1"/>
          </p:cNvSpPr>
          <p:nvPr>
            <p:ph type="ftr" sz="quarter" idx="11"/>
          </p:nvPr>
        </p:nvSpPr>
        <p:spPr/>
        <p:txBody>
          <a:bodyPr/>
          <a:lstStyle>
            <a:lvl1pPr>
              <a:defRPr/>
            </a:lvl1pPr>
          </a:lstStyle>
          <a:p>
            <a:pPr>
              <a:defRPr/>
            </a:pPr>
            <a:endParaRPr lang="vi-VN"/>
          </a:p>
        </p:txBody>
      </p:sp>
      <p:sp>
        <p:nvSpPr>
          <p:cNvPr id="4" name="Slide Number Placeholder 5">
            <a:extLst>
              <a:ext uri="{FF2B5EF4-FFF2-40B4-BE49-F238E27FC236}">
                <a16:creationId xmlns:a16="http://schemas.microsoft.com/office/drawing/2014/main" id="{F3BB5A90-6534-EA1B-DF6B-4A982CAA7CAE}"/>
              </a:ext>
            </a:extLst>
          </p:cNvPr>
          <p:cNvSpPr>
            <a:spLocks noGrp="1"/>
          </p:cNvSpPr>
          <p:nvPr>
            <p:ph type="sldNum" sz="quarter" idx="12"/>
          </p:nvPr>
        </p:nvSpPr>
        <p:spPr/>
        <p:txBody>
          <a:bodyPr/>
          <a:lstStyle>
            <a:lvl1pPr>
              <a:defRPr/>
            </a:lvl1pPr>
          </a:lstStyle>
          <a:p>
            <a:pPr>
              <a:defRPr/>
            </a:pPr>
            <a:fld id="{23791A80-FAB3-4CA5-85F4-D00155BBBC57}" type="slidenum">
              <a:rPr lang="vi-VN" altLang="en-US"/>
              <a:pPr>
                <a:defRPr/>
              </a:pPr>
              <a:t>‹#›</a:t>
            </a:fld>
            <a:endParaRPr lang="vi-VN" altLang="en-US"/>
          </a:p>
        </p:txBody>
      </p:sp>
    </p:spTree>
    <p:extLst>
      <p:ext uri="{BB962C8B-B14F-4D97-AF65-F5344CB8AC3E}">
        <p14:creationId xmlns:p14="http://schemas.microsoft.com/office/powerpoint/2010/main" val="1963572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vi-VN"/>
              <a:t>Bấm để sửa kiểu tiêu đề Bản cái</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B703214F-63E1-2FEA-312E-EF63840F7F94}"/>
              </a:ext>
            </a:extLst>
          </p:cNvPr>
          <p:cNvSpPr>
            <a:spLocks noGrp="1"/>
          </p:cNvSpPr>
          <p:nvPr>
            <p:ph type="dt" sz="half" idx="10"/>
          </p:nvPr>
        </p:nvSpPr>
        <p:spPr/>
        <p:txBody>
          <a:bodyPr/>
          <a:lstStyle>
            <a:lvl1pPr>
              <a:defRPr/>
            </a:lvl1pPr>
          </a:lstStyle>
          <a:p>
            <a:pPr>
              <a:defRPr/>
            </a:pPr>
            <a:fld id="{6C2177A3-BB8A-47B4-AE5B-CFD60276AC09}" type="datetimeFigureOut">
              <a:rPr lang="vi-VN"/>
              <a:pPr>
                <a:defRPr/>
              </a:pPr>
              <a:t>10/05/2023</a:t>
            </a:fld>
            <a:endParaRPr lang="vi-VN"/>
          </a:p>
        </p:txBody>
      </p:sp>
      <p:sp>
        <p:nvSpPr>
          <p:cNvPr id="6" name="Footer Placeholder 4">
            <a:extLst>
              <a:ext uri="{FF2B5EF4-FFF2-40B4-BE49-F238E27FC236}">
                <a16:creationId xmlns:a16="http://schemas.microsoft.com/office/drawing/2014/main" id="{AD33EC19-DE8B-98D1-5806-0888BD942BF0}"/>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A87BB930-97CE-3ADE-9429-B3B8F9553716}"/>
              </a:ext>
            </a:extLst>
          </p:cNvPr>
          <p:cNvSpPr>
            <a:spLocks noGrp="1"/>
          </p:cNvSpPr>
          <p:nvPr>
            <p:ph type="sldNum" sz="quarter" idx="12"/>
          </p:nvPr>
        </p:nvSpPr>
        <p:spPr/>
        <p:txBody>
          <a:bodyPr/>
          <a:lstStyle>
            <a:lvl1pPr>
              <a:defRPr/>
            </a:lvl1pPr>
          </a:lstStyle>
          <a:p>
            <a:pPr>
              <a:defRPr/>
            </a:pPr>
            <a:fld id="{732D0606-91D9-4C56-9ED5-1E6231DEA358}" type="slidenum">
              <a:rPr lang="vi-VN" altLang="en-US"/>
              <a:pPr>
                <a:defRPr/>
              </a:pPr>
              <a:t>‹#›</a:t>
            </a:fld>
            <a:endParaRPr lang="vi-VN" altLang="en-US"/>
          </a:p>
        </p:txBody>
      </p:sp>
    </p:spTree>
    <p:extLst>
      <p:ext uri="{BB962C8B-B14F-4D97-AF65-F5344CB8AC3E}">
        <p14:creationId xmlns:p14="http://schemas.microsoft.com/office/powerpoint/2010/main" val="16872176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vi-VN" noProof="0"/>
              <a:t>Bấm biểu tượng để thêm hình ảnh</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3">
            <a:extLst>
              <a:ext uri="{FF2B5EF4-FFF2-40B4-BE49-F238E27FC236}">
                <a16:creationId xmlns:a16="http://schemas.microsoft.com/office/drawing/2014/main" id="{3AF04955-917A-A2C7-4BA9-353042BF1D24}"/>
              </a:ext>
            </a:extLst>
          </p:cNvPr>
          <p:cNvSpPr>
            <a:spLocks noGrp="1"/>
          </p:cNvSpPr>
          <p:nvPr>
            <p:ph type="dt" sz="half" idx="10"/>
          </p:nvPr>
        </p:nvSpPr>
        <p:spPr/>
        <p:txBody>
          <a:bodyPr/>
          <a:lstStyle>
            <a:lvl1pPr>
              <a:defRPr/>
            </a:lvl1pPr>
          </a:lstStyle>
          <a:p>
            <a:pPr>
              <a:defRPr/>
            </a:pPr>
            <a:fld id="{C5344244-4822-4206-8A24-C03042169DDE}" type="datetimeFigureOut">
              <a:rPr lang="vi-VN"/>
              <a:pPr>
                <a:defRPr/>
              </a:pPr>
              <a:t>10/05/2023</a:t>
            </a:fld>
            <a:endParaRPr lang="vi-VN"/>
          </a:p>
        </p:txBody>
      </p:sp>
      <p:sp>
        <p:nvSpPr>
          <p:cNvPr id="6" name="Footer Placeholder 4">
            <a:extLst>
              <a:ext uri="{FF2B5EF4-FFF2-40B4-BE49-F238E27FC236}">
                <a16:creationId xmlns:a16="http://schemas.microsoft.com/office/drawing/2014/main" id="{EAE2AF17-3291-2942-D470-5E1F4FF3EFBA}"/>
              </a:ext>
            </a:extLst>
          </p:cNvPr>
          <p:cNvSpPr>
            <a:spLocks noGrp="1"/>
          </p:cNvSpPr>
          <p:nvPr>
            <p:ph type="ftr" sz="quarter" idx="11"/>
          </p:nvPr>
        </p:nvSpPr>
        <p:spPr/>
        <p:txBody>
          <a:bodyPr/>
          <a:lstStyle>
            <a:lvl1pPr>
              <a:defRPr/>
            </a:lvl1pPr>
          </a:lstStyle>
          <a:p>
            <a:pPr>
              <a:defRPr/>
            </a:pPr>
            <a:endParaRPr lang="vi-VN"/>
          </a:p>
        </p:txBody>
      </p:sp>
      <p:sp>
        <p:nvSpPr>
          <p:cNvPr id="7" name="Slide Number Placeholder 5">
            <a:extLst>
              <a:ext uri="{FF2B5EF4-FFF2-40B4-BE49-F238E27FC236}">
                <a16:creationId xmlns:a16="http://schemas.microsoft.com/office/drawing/2014/main" id="{5376E5D1-25AB-6EB2-800A-CA9320B41A0E}"/>
              </a:ext>
            </a:extLst>
          </p:cNvPr>
          <p:cNvSpPr>
            <a:spLocks noGrp="1"/>
          </p:cNvSpPr>
          <p:nvPr>
            <p:ph type="sldNum" sz="quarter" idx="12"/>
          </p:nvPr>
        </p:nvSpPr>
        <p:spPr/>
        <p:txBody>
          <a:bodyPr/>
          <a:lstStyle>
            <a:lvl1pPr>
              <a:defRPr/>
            </a:lvl1pPr>
          </a:lstStyle>
          <a:p>
            <a:pPr>
              <a:defRPr/>
            </a:pPr>
            <a:fld id="{832582A1-32CF-44A5-B195-26F99BDC04A6}" type="slidenum">
              <a:rPr lang="vi-VN" altLang="en-US"/>
              <a:pPr>
                <a:defRPr/>
              </a:pPr>
              <a:t>‹#›</a:t>
            </a:fld>
            <a:endParaRPr lang="vi-VN" altLang="en-US"/>
          </a:p>
        </p:txBody>
      </p:sp>
    </p:spTree>
    <p:extLst>
      <p:ext uri="{BB962C8B-B14F-4D97-AF65-F5344CB8AC3E}">
        <p14:creationId xmlns:p14="http://schemas.microsoft.com/office/powerpoint/2010/main" val="151963217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0DC0E01E-204F-821F-1B74-10398250568F}"/>
              </a:ext>
            </a:extLst>
          </p:cNvPr>
          <p:cNvSpPr>
            <a:spLocks noGrp="1"/>
          </p:cNvSpPr>
          <p:nvPr>
            <p:ph type="dt" sz="half" idx="10"/>
          </p:nvPr>
        </p:nvSpPr>
        <p:spPr/>
        <p:txBody>
          <a:bodyPr/>
          <a:lstStyle>
            <a:lvl1pPr>
              <a:defRPr/>
            </a:lvl1pPr>
          </a:lstStyle>
          <a:p>
            <a:pPr>
              <a:defRPr/>
            </a:pPr>
            <a:fld id="{23C31561-092E-4D91-BD3D-012F4E4D1D0A}" type="datetimeFigureOut">
              <a:rPr lang="vi-VN"/>
              <a:pPr>
                <a:defRPr/>
              </a:pPr>
              <a:t>10/05/2023</a:t>
            </a:fld>
            <a:endParaRPr lang="vi-VN"/>
          </a:p>
        </p:txBody>
      </p:sp>
      <p:sp>
        <p:nvSpPr>
          <p:cNvPr id="5" name="Footer Placeholder 4">
            <a:extLst>
              <a:ext uri="{FF2B5EF4-FFF2-40B4-BE49-F238E27FC236}">
                <a16:creationId xmlns:a16="http://schemas.microsoft.com/office/drawing/2014/main" id="{E0FFB8FB-86A0-48C9-92EE-882EB213E066}"/>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ED2F12F5-1142-AEC9-B0A1-C84A82E4D419}"/>
              </a:ext>
            </a:extLst>
          </p:cNvPr>
          <p:cNvSpPr>
            <a:spLocks noGrp="1"/>
          </p:cNvSpPr>
          <p:nvPr>
            <p:ph type="sldNum" sz="quarter" idx="12"/>
          </p:nvPr>
        </p:nvSpPr>
        <p:spPr/>
        <p:txBody>
          <a:bodyPr/>
          <a:lstStyle>
            <a:lvl1pPr>
              <a:defRPr/>
            </a:lvl1pPr>
          </a:lstStyle>
          <a:p>
            <a:pPr>
              <a:defRPr/>
            </a:pPr>
            <a:fld id="{50CC70BF-51B9-4431-98BF-594A1745E11E}" type="slidenum">
              <a:rPr lang="vi-VN" altLang="en-US"/>
              <a:pPr>
                <a:defRPr/>
              </a:pPr>
              <a:t>‹#›</a:t>
            </a:fld>
            <a:endParaRPr lang="vi-VN" altLang="en-US"/>
          </a:p>
        </p:txBody>
      </p:sp>
    </p:spTree>
    <p:extLst>
      <p:ext uri="{BB962C8B-B14F-4D97-AF65-F5344CB8AC3E}">
        <p14:creationId xmlns:p14="http://schemas.microsoft.com/office/powerpoint/2010/main" val="36118327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4" name="TextBox 19">
            <a:extLst>
              <a:ext uri="{FF2B5EF4-FFF2-40B4-BE49-F238E27FC236}">
                <a16:creationId xmlns:a16="http://schemas.microsoft.com/office/drawing/2014/main" id="{81DB37BD-C04B-F2FB-BAFB-D5E94EB74E7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1">
            <a:extLst>
              <a:ext uri="{FF2B5EF4-FFF2-40B4-BE49-F238E27FC236}">
                <a16:creationId xmlns:a16="http://schemas.microsoft.com/office/drawing/2014/main" id="{D1168BF4-F93B-449C-59C8-08B7768C97D5}"/>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endParaRPr lang="en-US" altLang="vi-VN">
              <a:solidFill>
                <a:srgbClr val="EE6E4A"/>
              </a:solidFill>
              <a:latin typeface="Arial" panose="020B0604020202020204" pitchFamily="34" charset="0"/>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7C8A44BE-E1FB-D3CD-ED06-DE0FBBE158A9}"/>
              </a:ext>
            </a:extLst>
          </p:cNvPr>
          <p:cNvSpPr>
            <a:spLocks noGrp="1"/>
          </p:cNvSpPr>
          <p:nvPr>
            <p:ph type="dt" sz="half" idx="14"/>
          </p:nvPr>
        </p:nvSpPr>
        <p:spPr/>
        <p:txBody>
          <a:bodyPr/>
          <a:lstStyle>
            <a:lvl1pPr>
              <a:defRPr/>
            </a:lvl1pPr>
          </a:lstStyle>
          <a:p>
            <a:pPr>
              <a:defRPr/>
            </a:pPr>
            <a:fld id="{9420331D-BF80-4EBA-96AC-18B1F9CD92AD}" type="datetimeFigureOut">
              <a:rPr lang="vi-VN"/>
              <a:pPr>
                <a:defRPr/>
              </a:pPr>
              <a:t>10/05/2023</a:t>
            </a:fld>
            <a:endParaRPr lang="vi-VN"/>
          </a:p>
        </p:txBody>
      </p:sp>
      <p:sp>
        <p:nvSpPr>
          <p:cNvPr id="7" name="Footer Placeholder 4">
            <a:extLst>
              <a:ext uri="{FF2B5EF4-FFF2-40B4-BE49-F238E27FC236}">
                <a16:creationId xmlns:a16="http://schemas.microsoft.com/office/drawing/2014/main" id="{7D5127A8-BDBE-3F04-EFB2-0BF39243B308}"/>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E2D72945-A394-6061-21E0-C9BE6278922A}"/>
              </a:ext>
            </a:extLst>
          </p:cNvPr>
          <p:cNvSpPr>
            <a:spLocks noGrp="1"/>
          </p:cNvSpPr>
          <p:nvPr>
            <p:ph type="sldNum" sz="quarter" idx="16"/>
          </p:nvPr>
        </p:nvSpPr>
        <p:spPr/>
        <p:txBody>
          <a:bodyPr/>
          <a:lstStyle>
            <a:lvl1pPr>
              <a:defRPr/>
            </a:lvl1pPr>
          </a:lstStyle>
          <a:p>
            <a:pPr>
              <a:defRPr/>
            </a:pPr>
            <a:fld id="{2E3A982B-FCD4-4821-86CE-27C50F56C08D}" type="slidenum">
              <a:rPr lang="vi-VN" altLang="en-US"/>
              <a:pPr>
                <a:defRPr/>
              </a:pPr>
              <a:t>‹#›</a:t>
            </a:fld>
            <a:endParaRPr lang="vi-VN" altLang="en-US"/>
          </a:p>
        </p:txBody>
      </p:sp>
    </p:spTree>
    <p:extLst>
      <p:ext uri="{BB962C8B-B14F-4D97-AF65-F5344CB8AC3E}">
        <p14:creationId xmlns:p14="http://schemas.microsoft.com/office/powerpoint/2010/main" val="16818934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vi-VN"/>
              <a:t>Bấm để sửa kiểu tiêu đề Bản cái</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28BB11C4-9214-CDE1-FC28-12A5AE16F980}"/>
              </a:ext>
            </a:extLst>
          </p:cNvPr>
          <p:cNvSpPr>
            <a:spLocks noGrp="1"/>
          </p:cNvSpPr>
          <p:nvPr>
            <p:ph type="dt" sz="half" idx="10"/>
          </p:nvPr>
        </p:nvSpPr>
        <p:spPr/>
        <p:txBody>
          <a:bodyPr/>
          <a:lstStyle>
            <a:lvl1pPr>
              <a:defRPr/>
            </a:lvl1pPr>
          </a:lstStyle>
          <a:p>
            <a:pPr>
              <a:defRPr/>
            </a:pPr>
            <a:fld id="{0B77D399-F3D5-4D4D-A9F3-B00E4969800A}" type="datetimeFigureOut">
              <a:rPr lang="vi-VN"/>
              <a:pPr>
                <a:defRPr/>
              </a:pPr>
              <a:t>10/05/2023</a:t>
            </a:fld>
            <a:endParaRPr lang="vi-VN"/>
          </a:p>
        </p:txBody>
      </p:sp>
      <p:sp>
        <p:nvSpPr>
          <p:cNvPr id="5" name="Footer Placeholder 4">
            <a:extLst>
              <a:ext uri="{FF2B5EF4-FFF2-40B4-BE49-F238E27FC236}">
                <a16:creationId xmlns:a16="http://schemas.microsoft.com/office/drawing/2014/main" id="{24465A62-6A46-C840-2ABD-B4CF067B4359}"/>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E86E3A7-5752-2E9D-5760-68193D1F9F29}"/>
              </a:ext>
            </a:extLst>
          </p:cNvPr>
          <p:cNvSpPr>
            <a:spLocks noGrp="1"/>
          </p:cNvSpPr>
          <p:nvPr>
            <p:ph type="sldNum" sz="quarter" idx="12"/>
          </p:nvPr>
        </p:nvSpPr>
        <p:spPr/>
        <p:txBody>
          <a:bodyPr/>
          <a:lstStyle>
            <a:lvl1pPr>
              <a:defRPr/>
            </a:lvl1pPr>
          </a:lstStyle>
          <a:p>
            <a:pPr>
              <a:defRPr/>
            </a:pPr>
            <a:fld id="{E7EA18A0-E30A-45AC-B228-EF1A1D552B97}" type="slidenum">
              <a:rPr lang="vi-VN" altLang="en-US"/>
              <a:pPr>
                <a:defRPr/>
              </a:pPr>
              <a:t>‹#›</a:t>
            </a:fld>
            <a:endParaRPr lang="vi-VN" altLang="en-US"/>
          </a:p>
        </p:txBody>
      </p:sp>
    </p:spTree>
    <p:extLst>
      <p:ext uri="{BB962C8B-B14F-4D97-AF65-F5344CB8AC3E}">
        <p14:creationId xmlns:p14="http://schemas.microsoft.com/office/powerpoint/2010/main" val="1302839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37B4B-F3EB-233C-DB8A-CE71C6F178B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D906F5F5-ED91-09C1-72E1-F8F57A67A03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208CE1D2-C4B0-41B6-F03E-D781004FC0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BEF0D275-49E9-CFDA-8C9C-B9615536A47A}"/>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6" name="Footer Placeholder 5">
            <a:extLst>
              <a:ext uri="{FF2B5EF4-FFF2-40B4-BE49-F238E27FC236}">
                <a16:creationId xmlns:a16="http://schemas.microsoft.com/office/drawing/2014/main" id="{E7D83C7B-FF15-518D-FA23-9E12D3182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3C77CE-6C1C-FF0A-3EBD-C3B94CD206B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9420569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rích dẫn Danh Thiếp">
    <p:spTree>
      <p:nvGrpSpPr>
        <p:cNvPr id="1" name=""/>
        <p:cNvGrpSpPr/>
        <p:nvPr/>
      </p:nvGrpSpPr>
      <p:grpSpPr>
        <a:xfrm>
          <a:off x="0" y="0"/>
          <a:ext cx="0" cy="0"/>
          <a:chOff x="0" y="0"/>
          <a:chExt cx="0" cy="0"/>
        </a:xfrm>
      </p:grpSpPr>
      <p:sp>
        <p:nvSpPr>
          <p:cNvPr id="4" name="TextBox 23">
            <a:extLst>
              <a:ext uri="{FF2B5EF4-FFF2-40B4-BE49-F238E27FC236}">
                <a16:creationId xmlns:a16="http://schemas.microsoft.com/office/drawing/2014/main" id="{34DDFE02-0412-1DF3-FE53-94C3520F16FF}"/>
              </a:ext>
            </a:extLst>
          </p:cNvPr>
          <p:cNvSpPr txBox="1">
            <a:spLocks noChangeArrowheads="1"/>
          </p:cNvSpPr>
          <p:nvPr/>
        </p:nvSpPr>
        <p:spPr bwMode="auto">
          <a:xfrm>
            <a:off x="541338" y="790575"/>
            <a:ext cx="6096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5" name="TextBox 24">
            <a:extLst>
              <a:ext uri="{FF2B5EF4-FFF2-40B4-BE49-F238E27FC236}">
                <a16:creationId xmlns:a16="http://schemas.microsoft.com/office/drawing/2014/main" id="{D7107AB1-96E1-1666-7338-0F780E36D17A}"/>
              </a:ext>
            </a:extLst>
          </p:cNvPr>
          <p:cNvSpPr txBox="1">
            <a:spLocks noChangeArrowheads="1"/>
          </p:cNvSpPr>
          <p:nvPr/>
        </p:nvSpPr>
        <p:spPr bwMode="auto">
          <a:xfrm>
            <a:off x="8893175" y="2886075"/>
            <a:ext cx="6096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vi-VN" sz="8000">
                <a:solidFill>
                  <a:srgbClr val="EE6E4A"/>
                </a:solidFill>
                <a:latin typeface="Arial" panose="020B0604020202020204" pitchFamily="34" charset="0"/>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6" name="Date Placeholder 3">
            <a:extLst>
              <a:ext uri="{FF2B5EF4-FFF2-40B4-BE49-F238E27FC236}">
                <a16:creationId xmlns:a16="http://schemas.microsoft.com/office/drawing/2014/main" id="{C47AE776-9956-01FB-96C5-B1BF62082FBD}"/>
              </a:ext>
            </a:extLst>
          </p:cNvPr>
          <p:cNvSpPr>
            <a:spLocks noGrp="1"/>
          </p:cNvSpPr>
          <p:nvPr>
            <p:ph type="dt" sz="half" idx="14"/>
          </p:nvPr>
        </p:nvSpPr>
        <p:spPr/>
        <p:txBody>
          <a:bodyPr/>
          <a:lstStyle>
            <a:lvl1pPr>
              <a:defRPr/>
            </a:lvl1pPr>
          </a:lstStyle>
          <a:p>
            <a:pPr>
              <a:defRPr/>
            </a:pPr>
            <a:fld id="{D08DAD01-091D-4AA0-B1D1-8FF32A5C50E8}" type="datetimeFigureOut">
              <a:rPr lang="vi-VN"/>
              <a:pPr>
                <a:defRPr/>
              </a:pPr>
              <a:t>10/05/2023</a:t>
            </a:fld>
            <a:endParaRPr lang="vi-VN"/>
          </a:p>
        </p:txBody>
      </p:sp>
      <p:sp>
        <p:nvSpPr>
          <p:cNvPr id="7" name="Footer Placeholder 4">
            <a:extLst>
              <a:ext uri="{FF2B5EF4-FFF2-40B4-BE49-F238E27FC236}">
                <a16:creationId xmlns:a16="http://schemas.microsoft.com/office/drawing/2014/main" id="{B656F494-7A9A-66BE-3ECC-B186B5ED5066}"/>
              </a:ext>
            </a:extLst>
          </p:cNvPr>
          <p:cNvSpPr>
            <a:spLocks noGrp="1"/>
          </p:cNvSpPr>
          <p:nvPr>
            <p:ph type="ftr" sz="quarter" idx="15"/>
          </p:nvPr>
        </p:nvSpPr>
        <p:spPr/>
        <p:txBody>
          <a:bodyPr/>
          <a:lstStyle>
            <a:lvl1pPr>
              <a:defRPr/>
            </a:lvl1pPr>
          </a:lstStyle>
          <a:p>
            <a:pPr>
              <a:defRPr/>
            </a:pPr>
            <a:endParaRPr lang="vi-VN"/>
          </a:p>
        </p:txBody>
      </p:sp>
      <p:sp>
        <p:nvSpPr>
          <p:cNvPr id="8" name="Slide Number Placeholder 5">
            <a:extLst>
              <a:ext uri="{FF2B5EF4-FFF2-40B4-BE49-F238E27FC236}">
                <a16:creationId xmlns:a16="http://schemas.microsoft.com/office/drawing/2014/main" id="{595768DC-6841-4223-E6B7-8DC001AC3D56}"/>
              </a:ext>
            </a:extLst>
          </p:cNvPr>
          <p:cNvSpPr>
            <a:spLocks noGrp="1"/>
          </p:cNvSpPr>
          <p:nvPr>
            <p:ph type="sldNum" sz="quarter" idx="16"/>
          </p:nvPr>
        </p:nvSpPr>
        <p:spPr/>
        <p:txBody>
          <a:bodyPr/>
          <a:lstStyle>
            <a:lvl1pPr>
              <a:defRPr/>
            </a:lvl1pPr>
          </a:lstStyle>
          <a:p>
            <a:pPr>
              <a:defRPr/>
            </a:pPr>
            <a:fld id="{1A82A0D4-AE59-43A5-82F0-73241C440BA2}" type="slidenum">
              <a:rPr lang="vi-VN" altLang="en-US"/>
              <a:pPr>
                <a:defRPr/>
              </a:pPr>
              <a:t>‹#›</a:t>
            </a:fld>
            <a:endParaRPr lang="vi-VN" altLang="en-US"/>
          </a:p>
        </p:txBody>
      </p:sp>
    </p:spTree>
    <p:extLst>
      <p:ext uri="{BB962C8B-B14F-4D97-AF65-F5344CB8AC3E}">
        <p14:creationId xmlns:p14="http://schemas.microsoft.com/office/powerpoint/2010/main" val="310757536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vi-VN"/>
              <a:t>Bấm để sửa kiểu tiêu đề Bản cái</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vi-VN"/>
              <a:t>Bấm để chỉnh sửa kiểu văn bản của Bản cái</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a:extLst>
              <a:ext uri="{FF2B5EF4-FFF2-40B4-BE49-F238E27FC236}">
                <a16:creationId xmlns:a16="http://schemas.microsoft.com/office/drawing/2014/main" id="{ED89426D-E88D-3104-19B7-77701DFA24B1}"/>
              </a:ext>
            </a:extLst>
          </p:cNvPr>
          <p:cNvSpPr>
            <a:spLocks noGrp="1"/>
          </p:cNvSpPr>
          <p:nvPr>
            <p:ph type="dt" sz="half" idx="14"/>
          </p:nvPr>
        </p:nvSpPr>
        <p:spPr/>
        <p:txBody>
          <a:bodyPr/>
          <a:lstStyle>
            <a:lvl1pPr>
              <a:defRPr/>
            </a:lvl1pPr>
          </a:lstStyle>
          <a:p>
            <a:pPr>
              <a:defRPr/>
            </a:pPr>
            <a:fld id="{CC7B4F23-5E02-4608-9BEC-D2E8B04EFBB9}" type="datetimeFigureOut">
              <a:rPr lang="vi-VN"/>
              <a:pPr>
                <a:defRPr/>
              </a:pPr>
              <a:t>10/05/2023</a:t>
            </a:fld>
            <a:endParaRPr lang="vi-VN"/>
          </a:p>
        </p:txBody>
      </p:sp>
      <p:sp>
        <p:nvSpPr>
          <p:cNvPr id="5" name="Footer Placeholder 4">
            <a:extLst>
              <a:ext uri="{FF2B5EF4-FFF2-40B4-BE49-F238E27FC236}">
                <a16:creationId xmlns:a16="http://schemas.microsoft.com/office/drawing/2014/main" id="{8F7AF50C-3C08-8F4B-68FC-58C55E3D6CB2}"/>
              </a:ext>
            </a:extLst>
          </p:cNvPr>
          <p:cNvSpPr>
            <a:spLocks noGrp="1"/>
          </p:cNvSpPr>
          <p:nvPr>
            <p:ph type="ftr" sz="quarter" idx="15"/>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5430520D-553A-0107-DD75-7EC6C8B9C9A6}"/>
              </a:ext>
            </a:extLst>
          </p:cNvPr>
          <p:cNvSpPr>
            <a:spLocks noGrp="1"/>
          </p:cNvSpPr>
          <p:nvPr>
            <p:ph type="sldNum" sz="quarter" idx="16"/>
          </p:nvPr>
        </p:nvSpPr>
        <p:spPr/>
        <p:txBody>
          <a:bodyPr/>
          <a:lstStyle>
            <a:lvl1pPr>
              <a:defRPr/>
            </a:lvl1pPr>
          </a:lstStyle>
          <a:p>
            <a:pPr>
              <a:defRPr/>
            </a:pPr>
            <a:fld id="{71C629D1-1209-4034-963C-1623B1EB4BE1}" type="slidenum">
              <a:rPr lang="vi-VN" altLang="en-US"/>
              <a:pPr>
                <a:defRPr/>
              </a:pPr>
              <a:t>‹#›</a:t>
            </a:fld>
            <a:endParaRPr lang="vi-VN" altLang="en-US"/>
          </a:p>
        </p:txBody>
      </p:sp>
    </p:spTree>
    <p:extLst>
      <p:ext uri="{BB962C8B-B14F-4D97-AF65-F5344CB8AC3E}">
        <p14:creationId xmlns:p14="http://schemas.microsoft.com/office/powerpoint/2010/main" val="383814683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91BEE513-CEF5-C37B-914A-A6EB748B2576}"/>
              </a:ext>
            </a:extLst>
          </p:cNvPr>
          <p:cNvSpPr>
            <a:spLocks noGrp="1"/>
          </p:cNvSpPr>
          <p:nvPr>
            <p:ph type="dt" sz="half" idx="10"/>
          </p:nvPr>
        </p:nvSpPr>
        <p:spPr/>
        <p:txBody>
          <a:bodyPr/>
          <a:lstStyle>
            <a:lvl1pPr>
              <a:defRPr/>
            </a:lvl1pPr>
          </a:lstStyle>
          <a:p>
            <a:pPr>
              <a:defRPr/>
            </a:pPr>
            <a:fld id="{90C806FA-C600-45A1-9891-24AA255C59D8}" type="datetimeFigureOut">
              <a:rPr lang="vi-VN"/>
              <a:pPr>
                <a:defRPr/>
              </a:pPr>
              <a:t>10/05/2023</a:t>
            </a:fld>
            <a:endParaRPr lang="vi-VN"/>
          </a:p>
        </p:txBody>
      </p:sp>
      <p:sp>
        <p:nvSpPr>
          <p:cNvPr id="5" name="Footer Placeholder 4">
            <a:extLst>
              <a:ext uri="{FF2B5EF4-FFF2-40B4-BE49-F238E27FC236}">
                <a16:creationId xmlns:a16="http://schemas.microsoft.com/office/drawing/2014/main" id="{2C5EC73D-614C-F3BC-786C-FEBB93023F78}"/>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D9532AD7-DE6C-7D8F-2A28-EEE167BB00CA}"/>
              </a:ext>
            </a:extLst>
          </p:cNvPr>
          <p:cNvSpPr>
            <a:spLocks noGrp="1"/>
          </p:cNvSpPr>
          <p:nvPr>
            <p:ph type="sldNum" sz="quarter" idx="12"/>
          </p:nvPr>
        </p:nvSpPr>
        <p:spPr/>
        <p:txBody>
          <a:bodyPr/>
          <a:lstStyle>
            <a:lvl1pPr>
              <a:defRPr/>
            </a:lvl1pPr>
          </a:lstStyle>
          <a:p>
            <a:pPr>
              <a:defRPr/>
            </a:pPr>
            <a:fld id="{ED3BA4D5-BC67-4F84-8869-86C6E8593F6C}" type="slidenum">
              <a:rPr lang="vi-VN" altLang="en-US"/>
              <a:pPr>
                <a:defRPr/>
              </a:pPr>
              <a:t>‹#›</a:t>
            </a:fld>
            <a:endParaRPr lang="vi-VN" altLang="en-US"/>
          </a:p>
        </p:txBody>
      </p:sp>
    </p:spTree>
    <p:extLst>
      <p:ext uri="{BB962C8B-B14F-4D97-AF65-F5344CB8AC3E}">
        <p14:creationId xmlns:p14="http://schemas.microsoft.com/office/powerpoint/2010/main" val="423353735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vi-VN"/>
              <a:t>Bấm để sửa kiểu tiêu đề Bản cái</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a:extLst>
              <a:ext uri="{FF2B5EF4-FFF2-40B4-BE49-F238E27FC236}">
                <a16:creationId xmlns:a16="http://schemas.microsoft.com/office/drawing/2014/main" id="{2974EDE8-37E1-538E-793C-1662C078E44F}"/>
              </a:ext>
            </a:extLst>
          </p:cNvPr>
          <p:cNvSpPr>
            <a:spLocks noGrp="1"/>
          </p:cNvSpPr>
          <p:nvPr>
            <p:ph type="dt" sz="half" idx="10"/>
          </p:nvPr>
        </p:nvSpPr>
        <p:spPr/>
        <p:txBody>
          <a:bodyPr/>
          <a:lstStyle>
            <a:lvl1pPr>
              <a:defRPr/>
            </a:lvl1pPr>
          </a:lstStyle>
          <a:p>
            <a:pPr>
              <a:defRPr/>
            </a:pPr>
            <a:fld id="{715A8D84-C602-4BD1-B18B-8E15B00D2135}" type="datetimeFigureOut">
              <a:rPr lang="vi-VN"/>
              <a:pPr>
                <a:defRPr/>
              </a:pPr>
              <a:t>10/05/2023</a:t>
            </a:fld>
            <a:endParaRPr lang="vi-VN"/>
          </a:p>
        </p:txBody>
      </p:sp>
      <p:sp>
        <p:nvSpPr>
          <p:cNvPr id="5" name="Footer Placeholder 4">
            <a:extLst>
              <a:ext uri="{FF2B5EF4-FFF2-40B4-BE49-F238E27FC236}">
                <a16:creationId xmlns:a16="http://schemas.microsoft.com/office/drawing/2014/main" id="{26F98C16-6B94-EE54-22CD-89B6E93C136A}"/>
              </a:ext>
            </a:extLst>
          </p:cNvPr>
          <p:cNvSpPr>
            <a:spLocks noGrp="1"/>
          </p:cNvSpPr>
          <p:nvPr>
            <p:ph type="ftr" sz="quarter" idx="11"/>
          </p:nvPr>
        </p:nvSpPr>
        <p:spPr/>
        <p:txBody>
          <a:bodyPr/>
          <a:lstStyle>
            <a:lvl1pPr>
              <a:defRPr/>
            </a:lvl1pPr>
          </a:lstStyle>
          <a:p>
            <a:pPr>
              <a:defRPr/>
            </a:pPr>
            <a:endParaRPr lang="vi-VN"/>
          </a:p>
        </p:txBody>
      </p:sp>
      <p:sp>
        <p:nvSpPr>
          <p:cNvPr id="6" name="Slide Number Placeholder 5">
            <a:extLst>
              <a:ext uri="{FF2B5EF4-FFF2-40B4-BE49-F238E27FC236}">
                <a16:creationId xmlns:a16="http://schemas.microsoft.com/office/drawing/2014/main" id="{0EBA2AFA-CF8C-128E-FF97-336DC31A1140}"/>
              </a:ext>
            </a:extLst>
          </p:cNvPr>
          <p:cNvSpPr>
            <a:spLocks noGrp="1"/>
          </p:cNvSpPr>
          <p:nvPr>
            <p:ph type="sldNum" sz="quarter" idx="12"/>
          </p:nvPr>
        </p:nvSpPr>
        <p:spPr/>
        <p:txBody>
          <a:bodyPr/>
          <a:lstStyle>
            <a:lvl1pPr>
              <a:defRPr/>
            </a:lvl1pPr>
          </a:lstStyle>
          <a:p>
            <a:pPr>
              <a:defRPr/>
            </a:pPr>
            <a:fld id="{4FFC20AD-8E1A-4FB3-9667-CDB0DE971256}" type="slidenum">
              <a:rPr lang="vi-VN" altLang="en-US"/>
              <a:pPr>
                <a:defRPr/>
              </a:pPr>
              <a:t>‹#›</a:t>
            </a:fld>
            <a:endParaRPr lang="vi-VN" altLang="en-US"/>
          </a:p>
        </p:txBody>
      </p:sp>
    </p:spTree>
    <p:extLst>
      <p:ext uri="{BB962C8B-B14F-4D97-AF65-F5344CB8AC3E}">
        <p14:creationId xmlns:p14="http://schemas.microsoft.com/office/powerpoint/2010/main" val="123407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08EE6-D3BC-81BE-FEA0-C16A2B1AD19C}"/>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E04C62B-CE95-C12B-EE73-5EB601F68B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411EE0-4513-2CEF-DEB4-3642350205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D5D687CB-712A-ACD8-8635-57F4645F7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58D23F-9759-6034-0162-974F35F760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2B838AD9-177D-FC23-08A1-6259FF642F30}"/>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8" name="Footer Placeholder 7">
            <a:extLst>
              <a:ext uri="{FF2B5EF4-FFF2-40B4-BE49-F238E27FC236}">
                <a16:creationId xmlns:a16="http://schemas.microsoft.com/office/drawing/2014/main" id="{EB9451FB-80D7-4B71-E929-89F0EFDF0DA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181A79-97B3-5D78-078E-8BB3CCCAFAEC}"/>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1480706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579FC-8733-BF70-2ABC-35351A233F3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D78B8A8E-9BF5-108C-467E-57679686328E}"/>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4" name="Footer Placeholder 3">
            <a:extLst>
              <a:ext uri="{FF2B5EF4-FFF2-40B4-BE49-F238E27FC236}">
                <a16:creationId xmlns:a16="http://schemas.microsoft.com/office/drawing/2014/main" id="{B91FE022-EE1E-6F4C-DC1F-6D9FD9F98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E63A75A-3306-E109-07AE-AA242700B738}"/>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853049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4F3791-7C02-544D-AC3E-D27BC7BDE11D}"/>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3" name="Footer Placeholder 2">
            <a:extLst>
              <a:ext uri="{FF2B5EF4-FFF2-40B4-BE49-F238E27FC236}">
                <a16:creationId xmlns:a16="http://schemas.microsoft.com/office/drawing/2014/main" id="{F74A4945-D4C6-96D8-F899-EB9A4A23872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F8FE1F-8092-EF71-CF95-343E09819FC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1041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20E1D-7F90-BD56-8B90-4F1E9A0788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590E55BF-A7BA-62B7-7FA0-4FFC0FAC5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5234C070-6BC7-50A4-42C7-175ABD41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CBDE58-1F18-ABBF-7C81-A8FD87AEE01C}"/>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6" name="Footer Placeholder 5">
            <a:extLst>
              <a:ext uri="{FF2B5EF4-FFF2-40B4-BE49-F238E27FC236}">
                <a16:creationId xmlns:a16="http://schemas.microsoft.com/office/drawing/2014/main" id="{A68D29F7-9226-4CF4-BCD2-07E600A50B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21CB2-7D98-3510-FCB0-3F51E2165004}"/>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291170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3BDAA-EF52-6A9A-6909-B787CEBE01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C8CA5D38-0707-F59E-5AE8-4A7EE9F61E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D0E0702F-779A-E668-7744-E403FDF9B9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3549A6-5FC8-4B02-38A7-70F3E22EBBED}"/>
              </a:ext>
            </a:extLst>
          </p:cNvPr>
          <p:cNvSpPr>
            <a:spLocks noGrp="1"/>
          </p:cNvSpPr>
          <p:nvPr>
            <p:ph type="dt" sz="half" idx="10"/>
          </p:nvPr>
        </p:nvSpPr>
        <p:spPr/>
        <p:txBody>
          <a:bodyPr/>
          <a:lstStyle/>
          <a:p>
            <a:fld id="{7FED516C-C323-434B-ACC3-6CD54A791170}" type="datetimeFigureOut">
              <a:rPr lang="en-US" smtClean="0"/>
              <a:t>5/10/2023</a:t>
            </a:fld>
            <a:endParaRPr lang="en-US"/>
          </a:p>
        </p:txBody>
      </p:sp>
      <p:sp>
        <p:nvSpPr>
          <p:cNvPr id="6" name="Footer Placeholder 5">
            <a:extLst>
              <a:ext uri="{FF2B5EF4-FFF2-40B4-BE49-F238E27FC236}">
                <a16:creationId xmlns:a16="http://schemas.microsoft.com/office/drawing/2014/main" id="{50B4BD70-27C6-8284-1CC7-0AE2B4DA58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DBB479-AD2C-B053-20CF-FDCA2E061421}"/>
              </a:ext>
            </a:extLst>
          </p:cNvPr>
          <p:cNvSpPr>
            <a:spLocks noGrp="1"/>
          </p:cNvSpPr>
          <p:nvPr>
            <p:ph type="sldNum" sz="quarter" idx="12"/>
          </p:nvPr>
        </p:nvSpPr>
        <p:spPr/>
        <p:txBody>
          <a:bodyPr/>
          <a:lstStyle/>
          <a:p>
            <a:fld id="{DF4E1001-0512-4CED-95F7-60488D73BF7B}" type="slidenum">
              <a:rPr lang="en-US" smtClean="0"/>
              <a:t>‹#›</a:t>
            </a:fld>
            <a:endParaRPr lang="en-US"/>
          </a:p>
        </p:txBody>
      </p:sp>
    </p:spTree>
    <p:extLst>
      <p:ext uri="{BB962C8B-B14F-4D97-AF65-F5344CB8AC3E}">
        <p14:creationId xmlns:p14="http://schemas.microsoft.com/office/powerpoint/2010/main" val="3735496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17" Type="http://schemas.openxmlformats.org/officeDocument/2006/relationships/theme" Target="../theme/theme3.xml"/><Relationship Id="rId2" Type="http://schemas.openxmlformats.org/officeDocument/2006/relationships/slideLayout" Target="../slideLayouts/slideLayout29.xml"/><Relationship Id="rId16" Type="http://schemas.openxmlformats.org/officeDocument/2006/relationships/slideLayout" Target="../slideLayouts/slideLayout43.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5" Type="http://schemas.openxmlformats.org/officeDocument/2006/relationships/slideLayout" Target="../slideLayouts/slideLayout4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8872B2-132E-3A15-8333-05A8C17D00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57B5A30-4A44-2B15-6091-FE13F7A8F3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6780E523-B646-7F27-7096-52BFC1A22C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ED516C-C323-434B-ACC3-6CD54A791170}" type="datetimeFigureOut">
              <a:rPr lang="en-US" smtClean="0"/>
              <a:t>5/10/2023</a:t>
            </a:fld>
            <a:endParaRPr lang="en-US"/>
          </a:p>
        </p:txBody>
      </p:sp>
      <p:sp>
        <p:nvSpPr>
          <p:cNvPr id="5" name="Footer Placeholder 4">
            <a:extLst>
              <a:ext uri="{FF2B5EF4-FFF2-40B4-BE49-F238E27FC236}">
                <a16:creationId xmlns:a16="http://schemas.microsoft.com/office/drawing/2014/main" id="{5C4450BC-1F6E-C25F-514D-4327A713D9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91693A1-C08E-2692-F299-454456118F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E1001-0512-4CED-95F7-60488D73BF7B}" type="slidenum">
              <a:rPr lang="en-US" smtClean="0"/>
              <a:t>‹#›</a:t>
            </a:fld>
            <a:endParaRPr lang="en-US"/>
          </a:p>
        </p:txBody>
      </p:sp>
    </p:spTree>
    <p:extLst>
      <p:ext uri="{BB962C8B-B14F-4D97-AF65-F5344CB8AC3E}">
        <p14:creationId xmlns:p14="http://schemas.microsoft.com/office/powerpoint/2010/main" val="637031505"/>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75BAB2F-CA84-9A9A-752F-0D3B5EB5C05A}"/>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66E7509C-836E-C791-C281-2F325F241EBD}"/>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4DC9D725-168D-8EF9-338D-F360B143D043}"/>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4293370E-2773-4536-5D11-740C048251B8}"/>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8FAD31C0-4843-5FB6-3A00-B4F04BEBFA9F}"/>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4B9BD435-623A-C944-6151-7C3F8C503F42}"/>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D9D486E0-8E0E-9819-0958-1EB52AE70523}"/>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EDFE273E-97C2-CF27-D61C-85D5F35994A1}"/>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FF145E3B-FA05-725D-4AA7-8AA9E0ED6F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7C6EF2CB-8442-FF86-B7D4-E7186DCBD77C}"/>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79D0A288-F89F-7D2A-F31E-4387E2012BBD}"/>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5813DBB8-7396-641C-4AD4-235EC6B3D8FA}"/>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8FE68D97-8411-A1FA-CFAA-9736B0EE8242}"/>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5B90D119-B5AF-6186-0778-C5A6E8D0EF78}"/>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CB5DD64B-5D94-4049-A015-FAE615491F55}" type="datetimeFigureOut">
              <a:rPr lang="vi-VN"/>
              <a:pPr>
                <a:defRPr/>
              </a:pPr>
              <a:t>10/05/2023</a:t>
            </a:fld>
            <a:endParaRPr lang="vi-VN"/>
          </a:p>
        </p:txBody>
      </p:sp>
      <p:sp>
        <p:nvSpPr>
          <p:cNvPr id="5" name="Footer Placeholder 4">
            <a:extLst>
              <a:ext uri="{FF2B5EF4-FFF2-40B4-BE49-F238E27FC236}">
                <a16:creationId xmlns:a16="http://schemas.microsoft.com/office/drawing/2014/main" id="{94F3858C-D5C3-5F61-B759-31D70B435198}"/>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6300A5E3-3F33-B8C8-4038-5C467EAAA899}"/>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AB2BB278-10DC-4783-8CCE-4C4A3BD809FA}" type="slidenum">
              <a:rPr lang="vi-VN" altLang="en-US"/>
              <a:pPr>
                <a:defRPr/>
              </a:pPr>
              <a:t>‹#›</a:t>
            </a:fld>
            <a:endParaRPr lang="vi-VN" altLang="en-US"/>
          </a:p>
        </p:txBody>
      </p:sp>
    </p:spTree>
    <p:extLst>
      <p:ext uri="{BB962C8B-B14F-4D97-AF65-F5344CB8AC3E}">
        <p14:creationId xmlns:p14="http://schemas.microsoft.com/office/powerpoint/2010/main" val="640144036"/>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 id="2147483885" r:id="rId13"/>
    <p:sldLayoutId id="2147483886" r:id="rId14"/>
    <p:sldLayoutId id="2147483887" r:id="rId15"/>
    <p:sldLayoutId id="2147483888"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6">
            <a:extLst>
              <a:ext uri="{FF2B5EF4-FFF2-40B4-BE49-F238E27FC236}">
                <a16:creationId xmlns:a16="http://schemas.microsoft.com/office/drawing/2014/main" id="{1CE0690B-2D7F-C05F-A8C8-BCE47C4E61D8}"/>
              </a:ext>
            </a:extLst>
          </p:cNvPr>
          <p:cNvGrpSpPr>
            <a:grpSpLocks/>
          </p:cNvGrpSpPr>
          <p:nvPr/>
        </p:nvGrpSpPr>
        <p:grpSpPr bwMode="auto">
          <a:xfrm>
            <a:off x="0" y="-7938"/>
            <a:ext cx="12192000" cy="6865938"/>
            <a:chOff x="0" y="-8467"/>
            <a:chExt cx="12192000" cy="6866467"/>
          </a:xfrm>
        </p:grpSpPr>
        <p:cxnSp>
          <p:nvCxnSpPr>
            <p:cNvPr id="20" name="Straight Connector 19">
              <a:extLst>
                <a:ext uri="{FF2B5EF4-FFF2-40B4-BE49-F238E27FC236}">
                  <a16:creationId xmlns:a16="http://schemas.microsoft.com/office/drawing/2014/main" id="{1D053600-471A-B48A-5714-1ACB5D3C2062}"/>
                </a:ext>
              </a:extLst>
            </p:cNvPr>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FCF14EB0-60BE-4F1E-9587-D454C335E295}"/>
                </a:ext>
              </a:extLst>
            </p:cNvPr>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a:extLst>
                <a:ext uri="{FF2B5EF4-FFF2-40B4-BE49-F238E27FC236}">
                  <a16:creationId xmlns:a16="http://schemas.microsoft.com/office/drawing/2014/main" id="{E41A8F9A-3508-36DC-A89D-DD6731B87E7C}"/>
                </a:ext>
              </a:extLst>
            </p:cNvPr>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a:extLst>
                <a:ext uri="{FF2B5EF4-FFF2-40B4-BE49-F238E27FC236}">
                  <a16:creationId xmlns:a16="http://schemas.microsoft.com/office/drawing/2014/main" id="{C30BDC50-0584-DBF5-0123-B8F9BB96A38A}"/>
                </a:ext>
              </a:extLst>
            </p:cNvPr>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id="{7165406C-EA0E-DBDD-041E-37055AFA181C}"/>
                </a:ext>
              </a:extLst>
            </p:cNvPr>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a:extLst>
                <a:ext uri="{FF2B5EF4-FFF2-40B4-BE49-F238E27FC236}">
                  <a16:creationId xmlns:a16="http://schemas.microsoft.com/office/drawing/2014/main" id="{ADD220EE-03E4-880C-13B2-FC492429ABDE}"/>
                </a:ext>
              </a:extLst>
            </p:cNvPr>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a:extLst>
                <a:ext uri="{FF2B5EF4-FFF2-40B4-BE49-F238E27FC236}">
                  <a16:creationId xmlns:a16="http://schemas.microsoft.com/office/drawing/2014/main" id="{47FB97C8-C915-2D78-1C01-15367EB08086}"/>
                </a:ext>
              </a:extLst>
            </p:cNvPr>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a:extLst>
                <a:ext uri="{FF2B5EF4-FFF2-40B4-BE49-F238E27FC236}">
                  <a16:creationId xmlns:a16="http://schemas.microsoft.com/office/drawing/2014/main" id="{566B5111-2D02-46D8-92DA-1C670AA0898D}"/>
                </a:ext>
              </a:extLst>
            </p:cNvPr>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a:extLst>
                <a:ext uri="{FF2B5EF4-FFF2-40B4-BE49-F238E27FC236}">
                  <a16:creationId xmlns:a16="http://schemas.microsoft.com/office/drawing/2014/main" id="{91DC23C0-FCEE-6595-7EC4-E9777CD8AD3B}"/>
                </a:ext>
              </a:extLst>
            </p:cNvPr>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a:extLst>
                <a:ext uri="{FF2B5EF4-FFF2-40B4-BE49-F238E27FC236}">
                  <a16:creationId xmlns:a16="http://schemas.microsoft.com/office/drawing/2014/main" id="{EB38749D-DF1E-7F16-F9C5-D53B986B7EFF}"/>
                </a:ext>
              </a:extLst>
            </p:cNvPr>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051" name="Title Placeholder 1">
            <a:extLst>
              <a:ext uri="{FF2B5EF4-FFF2-40B4-BE49-F238E27FC236}">
                <a16:creationId xmlns:a16="http://schemas.microsoft.com/office/drawing/2014/main" id="{623EEA88-49CE-52AD-6BC7-58B2E0624D9B}"/>
              </a:ext>
            </a:extLst>
          </p:cNvPr>
          <p:cNvSpPr>
            <a:spLocks noGrp="1" noChangeArrowheads="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Bấm để sửa kiểu tiêu đề Bản cái</a:t>
            </a:r>
            <a:endParaRPr lang="en-US" altLang="vi-VN"/>
          </a:p>
        </p:txBody>
      </p:sp>
      <p:sp>
        <p:nvSpPr>
          <p:cNvPr id="2052" name="Text Placeholder 2">
            <a:extLst>
              <a:ext uri="{FF2B5EF4-FFF2-40B4-BE49-F238E27FC236}">
                <a16:creationId xmlns:a16="http://schemas.microsoft.com/office/drawing/2014/main" id="{C58EF79C-D12C-2CA3-4024-454136B3221D}"/>
              </a:ext>
            </a:extLst>
          </p:cNvPr>
          <p:cNvSpPr>
            <a:spLocks noGrp="1" noChangeArrowheads="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vi-VN" altLang="vi-VN"/>
              <a:t>Bấm để chỉnh sửa kiểu văn bản của Bản cái</a:t>
            </a:r>
          </a:p>
          <a:p>
            <a:pPr lvl="1"/>
            <a:r>
              <a:rPr lang="vi-VN" altLang="vi-VN"/>
              <a:t>Mức hai</a:t>
            </a:r>
          </a:p>
          <a:p>
            <a:pPr lvl="2"/>
            <a:r>
              <a:rPr lang="vi-VN" altLang="vi-VN"/>
              <a:t>Mức ba</a:t>
            </a:r>
          </a:p>
          <a:p>
            <a:pPr lvl="3"/>
            <a:r>
              <a:rPr lang="vi-VN" altLang="vi-VN"/>
              <a:t>Mức bốn</a:t>
            </a:r>
          </a:p>
          <a:p>
            <a:pPr lvl="4"/>
            <a:r>
              <a:rPr lang="vi-VN" altLang="vi-VN"/>
              <a:t>Mức năm</a:t>
            </a:r>
            <a:endParaRPr lang="en-US" altLang="vi-VN"/>
          </a:p>
        </p:txBody>
      </p:sp>
      <p:sp>
        <p:nvSpPr>
          <p:cNvPr id="4" name="Date Placeholder 3">
            <a:extLst>
              <a:ext uri="{FF2B5EF4-FFF2-40B4-BE49-F238E27FC236}">
                <a16:creationId xmlns:a16="http://schemas.microsoft.com/office/drawing/2014/main" id="{40FCE5A8-F27F-B694-795A-ED63049FB692}"/>
              </a:ext>
            </a:extLst>
          </p:cNvPr>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eaLnBrk="1" hangingPunct="1">
              <a:defRPr sz="900">
                <a:solidFill>
                  <a:schemeClr val="tx1">
                    <a:tint val="75000"/>
                  </a:schemeClr>
                </a:solidFill>
              </a:defRPr>
            </a:lvl1pPr>
          </a:lstStyle>
          <a:p>
            <a:pPr>
              <a:defRPr/>
            </a:pPr>
            <a:fld id="{BF6B3B7A-2198-41C2-84D7-427EBF4EC05C}" type="datetimeFigureOut">
              <a:rPr lang="vi-VN"/>
              <a:pPr>
                <a:defRPr/>
              </a:pPr>
              <a:t>10/05/2023</a:t>
            </a:fld>
            <a:endParaRPr lang="vi-VN"/>
          </a:p>
        </p:txBody>
      </p:sp>
      <p:sp>
        <p:nvSpPr>
          <p:cNvPr id="5" name="Footer Placeholder 4">
            <a:extLst>
              <a:ext uri="{FF2B5EF4-FFF2-40B4-BE49-F238E27FC236}">
                <a16:creationId xmlns:a16="http://schemas.microsoft.com/office/drawing/2014/main" id="{2E2213F8-55FA-EC45-BFEB-D0190B174EFA}"/>
              </a:ext>
            </a:extLst>
          </p:cNvPr>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eaLnBrk="1" hangingPunct="1">
              <a:defRPr sz="900">
                <a:solidFill>
                  <a:schemeClr val="tx1">
                    <a:tint val="75000"/>
                  </a:schemeClr>
                </a:solidFill>
              </a:defRPr>
            </a:lvl1pPr>
          </a:lstStyle>
          <a:p>
            <a:pPr>
              <a:defRPr/>
            </a:pPr>
            <a:endParaRPr lang="vi-VN"/>
          </a:p>
        </p:txBody>
      </p:sp>
      <p:sp>
        <p:nvSpPr>
          <p:cNvPr id="6" name="Slide Number Placeholder 5">
            <a:extLst>
              <a:ext uri="{FF2B5EF4-FFF2-40B4-BE49-F238E27FC236}">
                <a16:creationId xmlns:a16="http://schemas.microsoft.com/office/drawing/2014/main" id="{B5C3032C-63FB-54F3-708F-B2E9658E0B70}"/>
              </a:ext>
            </a:extLst>
          </p:cNvPr>
          <p:cNvSpPr>
            <a:spLocks noGrp="1"/>
          </p:cNvSpPr>
          <p:nvPr>
            <p:ph type="sldNum" sz="quarter" idx="4"/>
          </p:nvPr>
        </p:nvSpPr>
        <p:spPr>
          <a:xfrm>
            <a:off x="8589963" y="6042025"/>
            <a:ext cx="684212" cy="365125"/>
          </a:xfrm>
          <a:prstGeom prst="rect">
            <a:avLst/>
          </a:prstGeom>
        </p:spPr>
        <p:txBody>
          <a:bodyPr vert="horz" lIns="91440" tIns="45720" rIns="91440" bIns="45720" rtlCol="0" anchor="ctr"/>
          <a:lstStyle>
            <a:lvl1pPr algn="r" eaLnBrk="1" hangingPunct="1">
              <a:defRPr sz="900">
                <a:solidFill>
                  <a:schemeClr val="accent1"/>
                </a:solidFill>
              </a:defRPr>
            </a:lvl1pPr>
          </a:lstStyle>
          <a:p>
            <a:pPr>
              <a:defRPr/>
            </a:pPr>
            <a:fld id="{FFA924AD-09CD-46C5-BA02-E93A2EF21FD5}" type="slidenum">
              <a:rPr lang="vi-VN" altLang="en-US"/>
              <a:pPr>
                <a:defRPr/>
              </a:pPr>
              <a:t>‹#›</a:t>
            </a:fld>
            <a:endParaRPr lang="vi-VN" altLang="en-US"/>
          </a:p>
        </p:txBody>
      </p:sp>
    </p:spTree>
    <p:extLst>
      <p:ext uri="{BB962C8B-B14F-4D97-AF65-F5344CB8AC3E}">
        <p14:creationId xmlns:p14="http://schemas.microsoft.com/office/powerpoint/2010/main" val="1668462188"/>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ahoma" panose="020B0604030504040204" pitchFamily="34" charset="0"/>
        </a:defRPr>
      </a:lvl2pPr>
      <a:lvl3pPr algn="l" defTabSz="457200" rtl="0" eaLnBrk="0" fontAlgn="base" hangingPunct="0">
        <a:spcBef>
          <a:spcPct val="0"/>
        </a:spcBef>
        <a:spcAft>
          <a:spcPct val="0"/>
        </a:spcAft>
        <a:defRPr sz="3600">
          <a:solidFill>
            <a:schemeClr val="accent1"/>
          </a:solidFill>
          <a:latin typeface="Tahoma" panose="020B0604030504040204" pitchFamily="34" charset="0"/>
        </a:defRPr>
      </a:lvl3pPr>
      <a:lvl4pPr algn="l" defTabSz="457200" rtl="0" eaLnBrk="0" fontAlgn="base" hangingPunct="0">
        <a:spcBef>
          <a:spcPct val="0"/>
        </a:spcBef>
        <a:spcAft>
          <a:spcPct val="0"/>
        </a:spcAft>
        <a:defRPr sz="3600">
          <a:solidFill>
            <a:schemeClr val="accent1"/>
          </a:solidFill>
          <a:latin typeface="Tahoma" panose="020B0604030504040204" pitchFamily="34" charset="0"/>
        </a:defRPr>
      </a:lvl4pPr>
      <a:lvl5pPr algn="l" defTabSz="457200" rtl="0" eaLnBrk="0" fontAlgn="base" hangingPunct="0">
        <a:spcBef>
          <a:spcPct val="0"/>
        </a:spcBef>
        <a:spcAft>
          <a:spcPct val="0"/>
        </a:spcAft>
        <a:defRPr sz="3600">
          <a:solidFill>
            <a:schemeClr val="accent1"/>
          </a:solidFill>
          <a:latin typeface="Tahoma" panose="020B060403050404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pic>
        <p:nvPicPr>
          <p:cNvPr id="88" name="Google Shape;88;p1" descr="trong dong vang b "/>
          <p:cNvPicPr preferRelativeResize="0"/>
          <p:nvPr/>
        </p:nvPicPr>
        <p:blipFill rotWithShape="1">
          <a:blip r:embed="rId3">
            <a:alphaModFix/>
          </a:blip>
          <a:srcRect/>
          <a:stretch/>
        </p:blipFill>
        <p:spPr>
          <a:xfrm>
            <a:off x="-488950" y="0"/>
            <a:ext cx="12680950" cy="6858000"/>
          </a:xfrm>
          <a:prstGeom prst="rect">
            <a:avLst/>
          </a:prstGeom>
          <a:noFill/>
          <a:ln>
            <a:noFill/>
          </a:ln>
        </p:spPr>
      </p:pic>
      <p:sp>
        <p:nvSpPr>
          <p:cNvPr id="89" name="Google Shape;89;p1"/>
          <p:cNvSpPr txBox="1">
            <a:spLocks noGrp="1"/>
          </p:cNvSpPr>
          <p:nvPr>
            <p:ph type="ctrTitle"/>
          </p:nvPr>
        </p:nvSpPr>
        <p:spPr>
          <a:xfrm>
            <a:off x="914400" y="203200"/>
            <a:ext cx="10210800" cy="10668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003399"/>
              </a:buClr>
              <a:buSzPts val="2000"/>
              <a:buFont typeface="Times New Roman"/>
              <a:buNone/>
            </a:pPr>
            <a:r>
              <a:rPr lang="en-US" sz="2000" b="1" i="0" u="none">
                <a:solidFill>
                  <a:srgbClr val="003399"/>
                </a:solidFill>
                <a:latin typeface="Times New Roman"/>
                <a:ea typeface="Times New Roman"/>
                <a:cs typeface="Times New Roman"/>
                <a:sym typeface="Times New Roman"/>
              </a:rPr>
              <a:t>ỦY BAN NHÂN DÂN TỈNH BẮC NINH</a:t>
            </a:r>
            <a:br>
              <a:rPr lang="en-US" sz="2000" b="1" i="0" u="none">
                <a:solidFill>
                  <a:srgbClr val="003399"/>
                </a:solidFill>
                <a:latin typeface="Times New Roman"/>
                <a:ea typeface="Times New Roman"/>
                <a:cs typeface="Times New Roman"/>
                <a:sym typeface="Times New Roman"/>
              </a:rPr>
            </a:br>
            <a:r>
              <a:rPr lang="en-US" sz="2000" b="1" i="0" u="none">
                <a:solidFill>
                  <a:srgbClr val="003399"/>
                </a:solidFill>
                <a:latin typeface="Times New Roman"/>
                <a:ea typeface="Times New Roman"/>
                <a:cs typeface="Times New Roman"/>
                <a:sym typeface="Times New Roman"/>
              </a:rPr>
              <a:t>SỞ GIÁO DỤC VÀ ĐÀO TẠO</a:t>
            </a:r>
            <a:endParaRPr/>
          </a:p>
        </p:txBody>
      </p:sp>
      <p:sp>
        <p:nvSpPr>
          <p:cNvPr id="90" name="Google Shape;90;p1"/>
          <p:cNvSpPr txBox="1"/>
          <p:nvPr/>
        </p:nvSpPr>
        <p:spPr>
          <a:xfrm>
            <a:off x="3084511" y="4703763"/>
            <a:ext cx="5534025" cy="67627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2200"/>
              <a:buFont typeface="Times New Roman"/>
              <a:buNone/>
            </a:pPr>
            <a:r>
              <a:rPr lang="en-US" sz="2200" b="1" i="1" u="none" strike="noStrike" cap="none" dirty="0">
                <a:solidFill>
                  <a:srgbClr val="0000FF"/>
                </a:solidFill>
                <a:latin typeface="Times New Roman"/>
                <a:ea typeface="Times New Roman"/>
                <a:cs typeface="Times New Roman"/>
                <a:sym typeface="Times New Roman"/>
              </a:rPr>
              <a:t>Bắc Ninh, </a:t>
            </a:r>
            <a:r>
              <a:rPr lang="en-US" sz="2200" b="1" i="1" u="none" strike="noStrike" cap="none">
                <a:solidFill>
                  <a:srgbClr val="0000FF"/>
                </a:solidFill>
                <a:latin typeface="Times New Roman"/>
                <a:ea typeface="Times New Roman"/>
                <a:cs typeface="Times New Roman"/>
                <a:sym typeface="Times New Roman"/>
              </a:rPr>
              <a:t>ngày 10 </a:t>
            </a:r>
            <a:r>
              <a:rPr lang="en-US" sz="2200" b="1" i="1" u="none" strike="noStrike" cap="none" dirty="0">
                <a:solidFill>
                  <a:srgbClr val="0000FF"/>
                </a:solidFill>
                <a:latin typeface="Times New Roman"/>
                <a:ea typeface="Times New Roman"/>
                <a:cs typeface="Times New Roman"/>
                <a:sym typeface="Times New Roman"/>
              </a:rPr>
              <a:t>tháng 5 năm 2023</a:t>
            </a:r>
            <a:endParaRPr dirty="0"/>
          </a:p>
        </p:txBody>
      </p:sp>
      <p:cxnSp>
        <p:nvCxnSpPr>
          <p:cNvPr id="91" name="Google Shape;91;p1"/>
          <p:cNvCxnSpPr/>
          <p:nvPr/>
        </p:nvCxnSpPr>
        <p:spPr>
          <a:xfrm>
            <a:off x="5175250" y="1066800"/>
            <a:ext cx="1828800" cy="0"/>
          </a:xfrm>
          <a:prstGeom prst="straightConnector1">
            <a:avLst/>
          </a:prstGeom>
          <a:noFill/>
          <a:ln w="12700" cap="flat" cmpd="sng">
            <a:solidFill>
              <a:schemeClr val="dk1"/>
            </a:solidFill>
            <a:prstDash val="solid"/>
            <a:miter lim="800000"/>
            <a:headEnd type="none" w="med" len="med"/>
            <a:tailEnd type="none" w="med" len="med"/>
          </a:ln>
        </p:spPr>
      </p:cxnSp>
      <p:sp>
        <p:nvSpPr>
          <p:cNvPr id="92" name="Google Shape;92;p1"/>
          <p:cNvSpPr txBox="1">
            <a:spLocks noGrp="1"/>
          </p:cNvSpPr>
          <p:nvPr>
            <p:ph type="subTitle" idx="1"/>
          </p:nvPr>
        </p:nvSpPr>
        <p:spPr>
          <a:xfrm>
            <a:off x="-488951" y="1703372"/>
            <a:ext cx="12680950" cy="2874979"/>
          </a:xfrm>
          <a:prstGeom prst="rect">
            <a:avLst/>
          </a:prstGeom>
          <a:noFill/>
          <a:ln>
            <a:noFill/>
          </a:ln>
        </p:spPr>
        <p:txBody>
          <a:bodyPr spcFirstLastPara="1" wrap="square" lIns="91425" tIns="45700" rIns="91425" bIns="45700" anchor="t" anchorCtr="0">
            <a:noAutofit/>
          </a:bodyPr>
          <a:lstStyle/>
          <a:p>
            <a:pPr marL="0" lvl="0" indent="0" algn="ctr" rtl="0">
              <a:lnSpc>
                <a:spcPct val="116666"/>
              </a:lnSpc>
              <a:spcBef>
                <a:spcPts val="0"/>
              </a:spcBef>
              <a:spcAft>
                <a:spcPts val="0"/>
              </a:spcAft>
              <a:buClr>
                <a:srgbClr val="FF0000"/>
              </a:buClr>
              <a:buSzPts val="6000"/>
              <a:buFont typeface="Times New Roman"/>
              <a:buNone/>
            </a:pPr>
            <a:r>
              <a:rPr lang="en-US" sz="6000" b="1" i="0" u="none" dirty="0">
                <a:solidFill>
                  <a:srgbClr val="FF0000"/>
                </a:solidFill>
                <a:latin typeface="Times New Roman" panose="02020603050405020304" pitchFamily="18" charset="0"/>
                <a:ea typeface="Times New Roman"/>
                <a:cs typeface="Times New Roman" panose="02020603050405020304" pitchFamily="18" charset="0"/>
                <a:sym typeface="Times New Roman"/>
              </a:rPr>
              <a:t>HỘI NGHỊ</a:t>
            </a:r>
            <a:endParaRPr dirty="0">
              <a:latin typeface="Times New Roman" panose="02020603050405020304" pitchFamily="18" charset="0"/>
              <a:cs typeface="Times New Roman" panose="02020603050405020304" pitchFamily="18" charset="0"/>
            </a:endParaRPr>
          </a:p>
          <a:p>
            <a:pPr marL="0" lvl="0" indent="0" algn="ctr" rtl="0">
              <a:lnSpc>
                <a:spcPct val="100000"/>
              </a:lnSpc>
              <a:spcBef>
                <a:spcPts val="640"/>
              </a:spcBef>
              <a:spcAft>
                <a:spcPts val="0"/>
              </a:spcAft>
              <a:buClr>
                <a:srgbClr val="3333FF"/>
              </a:buClr>
              <a:buSzPts val="3200"/>
              <a:buFont typeface="Arial"/>
              <a:buNone/>
            </a:pPr>
            <a:r>
              <a:rPr lang="en-US" sz="3000" b="1" i="0" u="none" dirty="0">
                <a:solidFill>
                  <a:srgbClr val="3333FF"/>
                </a:solidFill>
                <a:latin typeface="Times New Roman" panose="02020603050405020304" pitchFamily="18" charset="0"/>
                <a:ea typeface="Arial"/>
                <a:cs typeface="Times New Roman" panose="02020603050405020304" pitchFamily="18" charset="0"/>
                <a:sym typeface="Arial"/>
              </a:rPr>
              <a:t>TẬP HUẤN GIÁO VIÊN GIẢNG DẠY MÔN TIẾNG ANH LỚP 12</a:t>
            </a:r>
          </a:p>
          <a:p>
            <a:pPr marL="0" lvl="0" indent="0" algn="ctr" rtl="0">
              <a:lnSpc>
                <a:spcPct val="100000"/>
              </a:lnSpc>
              <a:spcBef>
                <a:spcPts val="640"/>
              </a:spcBef>
              <a:spcAft>
                <a:spcPts val="0"/>
              </a:spcAft>
              <a:buClr>
                <a:srgbClr val="3333FF"/>
              </a:buClr>
              <a:buSzPts val="3200"/>
              <a:buFont typeface="Arial"/>
              <a:buNone/>
            </a:pPr>
            <a:r>
              <a:rPr lang="en-US" sz="3000" b="1" dirty="0">
                <a:solidFill>
                  <a:srgbClr val="3333FF"/>
                </a:solidFill>
                <a:latin typeface="Times New Roman" panose="02020603050405020304" pitchFamily="18" charset="0"/>
                <a:cs typeface="Times New Roman" panose="02020603050405020304" pitchFamily="18" charset="0"/>
              </a:rPr>
              <a:t>NĂM HỌC 2022-2023</a:t>
            </a:r>
            <a:endParaRPr lang="en-US" sz="3000" b="1" i="0" u="none" dirty="0">
              <a:solidFill>
                <a:srgbClr val="3333FF"/>
              </a:solidFill>
              <a:latin typeface="Times New Roman" panose="02020603050405020304" pitchFamily="18" charset="0"/>
              <a:ea typeface="Arial"/>
              <a:cs typeface="Times New Roman" panose="02020603050405020304" pitchFamily="18" charset="0"/>
              <a:sym typeface="Arial"/>
            </a:endParaRPr>
          </a:p>
        </p:txBody>
      </p:sp>
      <p:pic>
        <p:nvPicPr>
          <p:cNvPr id="3" name="Hình ảnh 2" descr="Ảnh có chứa biểu tượng&#10;&#10;Mô tả được tạo tự động">
            <a:extLst>
              <a:ext uri="{FF2B5EF4-FFF2-40B4-BE49-F238E27FC236}">
                <a16:creationId xmlns:a16="http://schemas.microsoft.com/office/drawing/2014/main" id="{EAED1DA6-7DDB-857B-CD69-C9CD3FEB364D}"/>
              </a:ext>
            </a:extLst>
          </p:cNvPr>
          <p:cNvPicPr>
            <a:picLocks noChangeAspect="1"/>
          </p:cNvPicPr>
          <p:nvPr/>
        </p:nvPicPr>
        <p:blipFill>
          <a:blip r:embed="rId4"/>
          <a:stretch>
            <a:fillRect/>
          </a:stretch>
        </p:blipFill>
        <p:spPr>
          <a:xfrm>
            <a:off x="343107" y="330615"/>
            <a:ext cx="1142585" cy="114258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000" b="1" dirty="0">
                <a:solidFill>
                  <a:srgbClr val="0000FF"/>
                </a:solidFill>
                <a:latin typeface="Times New Roman" panose="02020603050405020304" pitchFamily="18" charset="0"/>
                <a:cs typeface="Times New Roman" panose="02020603050405020304" pitchFamily="18" charset="0"/>
              </a:rPr>
              <a:t>XẾP HẠNG ĐIỂM THI </a:t>
            </a:r>
            <a:r>
              <a:rPr lang="en-US" sz="2000" b="1">
                <a:solidFill>
                  <a:srgbClr val="0000FF"/>
                </a:solidFill>
                <a:latin typeface="Times New Roman" panose="02020603050405020304" pitchFamily="18" charset="0"/>
                <a:cs typeface="Times New Roman" panose="02020603050405020304" pitchFamily="18" charset="0"/>
              </a:rPr>
              <a:t>MÔN TIẾNG ANH NĂM 2022 </a:t>
            </a:r>
            <a:br>
              <a:rPr lang="en-US" sz="2000" b="1">
                <a:solidFill>
                  <a:srgbClr val="0000FF"/>
                </a:solidFill>
                <a:latin typeface="Times New Roman" panose="02020603050405020304" pitchFamily="18" charset="0"/>
                <a:cs typeface="Times New Roman" panose="02020603050405020304" pitchFamily="18" charset="0"/>
              </a:rPr>
            </a:br>
            <a:r>
              <a:rPr lang="en-US" sz="2000" b="1">
                <a:solidFill>
                  <a:srgbClr val="0000FF"/>
                </a:solidFill>
                <a:latin typeface="Times New Roman" panose="02020603050405020304" pitchFamily="18" charset="0"/>
                <a:cs typeface="Times New Roman" panose="02020603050405020304" pitchFamily="18" charset="0"/>
              </a:rPr>
              <a:t>BẮC NINH (36), HẢI PHÒNG (62), VĨNH PHÚC (29), NAM ĐỊNH (57), NINH BÌNH(26)</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66D6DDE4-6C84-63CC-78B6-C22034827607}"/>
              </a:ext>
            </a:extLst>
          </p:cNvPr>
          <p:cNvGraphicFramePr>
            <a:graphicFrameLocks noGrp="1"/>
          </p:cNvGraphicFramePr>
          <p:nvPr>
            <p:extLst>
              <p:ext uri="{D42A27DB-BD31-4B8C-83A1-F6EECF244321}">
                <p14:modId xmlns:p14="http://schemas.microsoft.com/office/powerpoint/2010/main" val="3658384797"/>
              </p:ext>
            </p:extLst>
          </p:nvPr>
        </p:nvGraphicFramePr>
        <p:xfrm>
          <a:off x="104504" y="888275"/>
          <a:ext cx="11996453" cy="5423599"/>
        </p:xfrm>
        <a:graphic>
          <a:graphicData uri="http://schemas.openxmlformats.org/drawingml/2006/table">
            <a:tbl>
              <a:tblPr>
                <a:tableStyleId>{2D5ABB26-0587-4C30-8999-92F81FD0307C}</a:tableStyleId>
              </a:tblPr>
              <a:tblGrid>
                <a:gridCol w="618508">
                  <a:extLst>
                    <a:ext uri="{9D8B030D-6E8A-4147-A177-3AD203B41FA5}">
                      <a16:colId xmlns:a16="http://schemas.microsoft.com/office/drawing/2014/main" val="1370144389"/>
                    </a:ext>
                  </a:extLst>
                </a:gridCol>
                <a:gridCol w="2925021">
                  <a:extLst>
                    <a:ext uri="{9D8B030D-6E8A-4147-A177-3AD203B41FA5}">
                      <a16:colId xmlns:a16="http://schemas.microsoft.com/office/drawing/2014/main" val="936374082"/>
                    </a:ext>
                  </a:extLst>
                </a:gridCol>
                <a:gridCol w="2010146">
                  <a:extLst>
                    <a:ext uri="{9D8B030D-6E8A-4147-A177-3AD203B41FA5}">
                      <a16:colId xmlns:a16="http://schemas.microsoft.com/office/drawing/2014/main" val="1896370912"/>
                    </a:ext>
                  </a:extLst>
                </a:gridCol>
                <a:gridCol w="605622">
                  <a:extLst>
                    <a:ext uri="{9D8B030D-6E8A-4147-A177-3AD203B41FA5}">
                      <a16:colId xmlns:a16="http://schemas.microsoft.com/office/drawing/2014/main" val="1660528363"/>
                    </a:ext>
                  </a:extLst>
                </a:gridCol>
                <a:gridCol w="760247">
                  <a:extLst>
                    <a:ext uri="{9D8B030D-6E8A-4147-A177-3AD203B41FA5}">
                      <a16:colId xmlns:a16="http://schemas.microsoft.com/office/drawing/2014/main" val="1188744365"/>
                    </a:ext>
                  </a:extLst>
                </a:gridCol>
                <a:gridCol w="2461142">
                  <a:extLst>
                    <a:ext uri="{9D8B030D-6E8A-4147-A177-3AD203B41FA5}">
                      <a16:colId xmlns:a16="http://schemas.microsoft.com/office/drawing/2014/main" val="3540347510"/>
                    </a:ext>
                  </a:extLst>
                </a:gridCol>
                <a:gridCol w="1791092">
                  <a:extLst>
                    <a:ext uri="{9D8B030D-6E8A-4147-A177-3AD203B41FA5}">
                      <a16:colId xmlns:a16="http://schemas.microsoft.com/office/drawing/2014/main" val="3739963124"/>
                    </a:ext>
                  </a:extLst>
                </a:gridCol>
                <a:gridCol w="824675">
                  <a:extLst>
                    <a:ext uri="{9D8B030D-6E8A-4147-A177-3AD203B41FA5}">
                      <a16:colId xmlns:a16="http://schemas.microsoft.com/office/drawing/2014/main" val="3138767038"/>
                    </a:ext>
                  </a:extLst>
                </a:gridCol>
              </a:tblGrid>
              <a:tr h="238124">
                <a:tc>
                  <a:txBody>
                    <a:bodyPr/>
                    <a:lstStyle/>
                    <a:p>
                      <a:pPr algn="ctr" fontAlgn="ctr"/>
                      <a:r>
                        <a:rPr lang="vi-VN" sz="1500" u="none" strike="noStrike" dirty="0">
                          <a:solidFill>
                            <a:srgbClr val="0000FF"/>
                          </a:solidFill>
                          <a:effectLst/>
                          <a:latin typeface="+mn-lt"/>
                        </a:rPr>
                        <a:t>TT</a:t>
                      </a:r>
                      <a:endParaRPr lang="vi-VN" sz="1500" b="1"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Trường</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Tỉnh/Thành phố</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ĐTB</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TT</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Trường</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Tỉnh/Thành phố</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ĐTB</a:t>
                      </a:r>
                      <a:endParaRPr lang="vi-VN" sz="1500" b="1"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882861"/>
                  </a:ext>
                </a:extLst>
              </a:tr>
              <a:tr h="238124">
                <a:tc>
                  <a:txBody>
                    <a:bodyPr/>
                    <a:lstStyle/>
                    <a:p>
                      <a:pPr algn="ctr" fontAlgn="ctr"/>
                      <a:r>
                        <a:rPr lang="vi-VN" sz="1500" u="none" strike="noStrike">
                          <a:solidFill>
                            <a:srgbClr val="FF0000"/>
                          </a:solidFill>
                          <a:effectLst/>
                          <a:latin typeface="+mn-lt"/>
                        </a:rPr>
                        <a:t>170</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FF0000"/>
                          </a:solidFill>
                          <a:effectLst/>
                          <a:latin typeface="+mn-lt"/>
                        </a:rPr>
                        <a:t>PTLC Lương Thế Vinh</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4,25</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191</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Đỗ Huy Liệu</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3,79</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3322523"/>
                  </a:ext>
                </a:extLst>
              </a:tr>
              <a:tr h="238124">
                <a:tc>
                  <a:txBody>
                    <a:bodyPr/>
                    <a:lstStyle/>
                    <a:p>
                      <a:pPr algn="ctr" fontAlgn="ctr"/>
                      <a:r>
                        <a:rPr lang="vi-VN" sz="1500" u="none" strike="noStrike">
                          <a:solidFill>
                            <a:srgbClr val="0000FF"/>
                          </a:solidFill>
                          <a:effectLst/>
                          <a:latin typeface="+mn-lt"/>
                        </a:rPr>
                        <a:t>171</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Nguyễn Trãi</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4,24</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vi-VN" sz="1500" u="none" strike="noStrike">
                          <a:solidFill>
                            <a:srgbClr val="0000FF"/>
                          </a:solidFill>
                          <a:effectLst/>
                          <a:latin typeface="+mn-lt"/>
                        </a:rPr>
                        <a:t>Ý Yên</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3,78</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5104643"/>
                  </a:ext>
                </a:extLst>
              </a:tr>
              <a:tr h="238124">
                <a:tc>
                  <a:txBody>
                    <a:bodyPr/>
                    <a:lstStyle/>
                    <a:p>
                      <a:pPr algn="ctr" fontAlgn="ctr"/>
                      <a:r>
                        <a:rPr lang="vi-VN" sz="1500" u="none" strike="noStrike">
                          <a:solidFill>
                            <a:srgbClr val="0000FF"/>
                          </a:solidFill>
                          <a:effectLst/>
                          <a:latin typeface="+mn-lt"/>
                        </a:rPr>
                        <a:t>172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THPT Tam </a:t>
                      </a:r>
                      <a:r>
                        <a:rPr lang="vi-VN" sz="1500" u="none" strike="noStrike" dirty="0">
                          <a:solidFill>
                            <a:srgbClr val="0000FF"/>
                          </a:solidFill>
                          <a:effectLst/>
                          <a:latin typeface="+mn-lt"/>
                        </a:rPr>
                        <a:t>Dương 2</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4,22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Lý Nhân Tông</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3,77</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7755797"/>
                  </a:ext>
                </a:extLst>
              </a:tr>
              <a:tr h="345080">
                <a:tc>
                  <a:txBody>
                    <a:bodyPr/>
                    <a:lstStyle/>
                    <a:p>
                      <a:pPr algn="ctr" fontAlgn="ctr"/>
                      <a:r>
                        <a:rPr lang="vi-VN" sz="1500" u="none" strike="noStrike">
                          <a:solidFill>
                            <a:srgbClr val="0000FF"/>
                          </a:solidFill>
                          <a:effectLst/>
                          <a:latin typeface="+mn-lt"/>
                        </a:rPr>
                        <a:t>173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Lương </a:t>
                      </a:r>
                      <a:r>
                        <a:rPr lang="vi-VN" sz="1500" u="none" strike="noStrike" dirty="0">
                          <a:solidFill>
                            <a:srgbClr val="0000FF"/>
                          </a:solidFill>
                          <a:effectLst/>
                          <a:latin typeface="+mn-lt"/>
                        </a:rPr>
                        <a:t>Khánh Thiện</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4,20</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194</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Nam </a:t>
                      </a:r>
                      <a:r>
                        <a:rPr lang="vi-VN" sz="1500" u="none" strike="noStrike" dirty="0">
                          <a:solidFill>
                            <a:srgbClr val="0000FF"/>
                          </a:solidFill>
                          <a:effectLst/>
                          <a:latin typeface="+mn-lt"/>
                        </a:rPr>
                        <a:t>Triệu</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3,73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7693665"/>
                  </a:ext>
                </a:extLst>
              </a:tr>
              <a:tr h="238124">
                <a:tc>
                  <a:txBody>
                    <a:bodyPr/>
                    <a:lstStyle/>
                    <a:p>
                      <a:pPr algn="ctr" fontAlgn="ctr"/>
                      <a:r>
                        <a:rPr lang="vi-VN" sz="1500" u="none" strike="noStrike">
                          <a:solidFill>
                            <a:srgbClr val="0000FF"/>
                          </a:solidFill>
                          <a:effectLst/>
                          <a:latin typeface="+mn-lt"/>
                        </a:rPr>
                        <a:t>174</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THPT Võ </a:t>
                      </a:r>
                      <a:r>
                        <a:rPr lang="vi-VN" sz="1500" u="none" strike="noStrike" dirty="0">
                          <a:solidFill>
                            <a:srgbClr val="0000FF"/>
                          </a:solidFill>
                          <a:effectLst/>
                          <a:latin typeface="+mn-lt"/>
                        </a:rPr>
                        <a:t>Thị Sáu</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Vĩnh Phúc</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4,18</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195</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Dân tộc Nội trú</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Ninh Bình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3,72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70745927"/>
                  </a:ext>
                </a:extLst>
              </a:tr>
              <a:tr h="310516">
                <a:tc>
                  <a:txBody>
                    <a:bodyPr/>
                    <a:lstStyle/>
                    <a:p>
                      <a:pPr algn="ctr" fontAlgn="ctr"/>
                      <a:r>
                        <a:rPr lang="vi-VN" sz="1500" u="none" strike="noStrike">
                          <a:solidFill>
                            <a:srgbClr val="0000FF"/>
                          </a:solidFill>
                          <a:effectLst/>
                          <a:latin typeface="+mn-lt"/>
                        </a:rPr>
                        <a:t>175</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TH-THCS-THPT Edison</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4,18</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196</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TH-THCS-THPT Hàng </a:t>
                      </a:r>
                      <a:r>
                        <a:rPr lang="vi-VN" sz="1500" u="none" strike="noStrike" dirty="0">
                          <a:solidFill>
                            <a:srgbClr val="0000FF"/>
                          </a:solidFill>
                          <a:effectLst/>
                          <a:latin typeface="+mn-lt"/>
                        </a:rPr>
                        <a:t>hải I</a:t>
                      </a:r>
                      <a:endParaRPr lang="vi-VN" sz="1500" b="0" i="0" u="none" strike="noStrike" dirty="0">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3,71</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8672345"/>
                  </a:ext>
                </a:extLst>
              </a:tr>
              <a:tr h="238124">
                <a:tc>
                  <a:txBody>
                    <a:bodyPr/>
                    <a:lstStyle/>
                    <a:p>
                      <a:pPr algn="ctr" fontAlgn="ctr"/>
                      <a:r>
                        <a:rPr lang="vi-VN" sz="1500" u="none" strike="noStrike">
                          <a:solidFill>
                            <a:srgbClr val="FF0000"/>
                          </a:solidFill>
                          <a:effectLst/>
                          <a:latin typeface="+mn-lt"/>
                        </a:rPr>
                        <a:t>176</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Quế </a:t>
                      </a:r>
                      <a:r>
                        <a:rPr lang="vi-VN" sz="1500" u="none" strike="noStrike" dirty="0">
                          <a:solidFill>
                            <a:srgbClr val="FF0000"/>
                          </a:solidFill>
                          <a:effectLst/>
                          <a:latin typeface="+mn-lt"/>
                        </a:rPr>
                        <a:t>Võ số 3</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4,09</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197</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Trương Hán Siêu</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Ninh Bình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3,69</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4999316"/>
                  </a:ext>
                </a:extLst>
              </a:tr>
              <a:tr h="243647">
                <a:tc>
                  <a:txBody>
                    <a:bodyPr/>
                    <a:lstStyle/>
                    <a:p>
                      <a:pPr algn="ctr" fontAlgn="ctr"/>
                      <a:r>
                        <a:rPr lang="vi-VN" sz="1500" u="none" strike="noStrike">
                          <a:solidFill>
                            <a:srgbClr val="0000FF"/>
                          </a:solidFill>
                          <a:effectLst/>
                          <a:latin typeface="+mn-lt"/>
                        </a:rPr>
                        <a:t>177</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vi-VN" sz="1500" u="none" strike="noStrike">
                          <a:solidFill>
                            <a:srgbClr val="0000FF"/>
                          </a:solidFill>
                          <a:effectLst/>
                          <a:latin typeface="+mn-lt"/>
                        </a:rPr>
                        <a:t>Nguyễn Du</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4,08</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198</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PT NCH Nguyễn Tất Thành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3,62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551589"/>
                  </a:ext>
                </a:extLst>
              </a:tr>
              <a:tr h="238124">
                <a:tc>
                  <a:txBody>
                    <a:bodyPr/>
                    <a:lstStyle/>
                    <a:p>
                      <a:pPr algn="ctr" fontAlgn="ctr"/>
                      <a:r>
                        <a:rPr lang="vi-VN" sz="1500" u="none" strike="noStrike">
                          <a:solidFill>
                            <a:srgbClr val="FF0000"/>
                          </a:solidFill>
                          <a:effectLst/>
                          <a:latin typeface="+mn-lt"/>
                        </a:rPr>
                        <a:t>178</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500" u="none" strike="noStrike">
                          <a:solidFill>
                            <a:srgbClr val="FF0000"/>
                          </a:solidFill>
                          <a:effectLst/>
                          <a:latin typeface="+mn-lt"/>
                        </a:rPr>
                        <a:t>THPT Yên </a:t>
                      </a:r>
                      <a:r>
                        <a:rPr lang="en-US" sz="1500" u="none" strike="noStrike" dirty="0">
                          <a:solidFill>
                            <a:srgbClr val="FF0000"/>
                          </a:solidFill>
                          <a:effectLst/>
                          <a:latin typeface="+mn-lt"/>
                        </a:rPr>
                        <a:t>Phong số 2</a:t>
                      </a:r>
                      <a:endParaRPr lang="en-US"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4,08</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199</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Phố </a:t>
                      </a:r>
                      <a:r>
                        <a:rPr lang="vi-VN" sz="1500" u="none" strike="noStrike" dirty="0">
                          <a:solidFill>
                            <a:srgbClr val="FF0000"/>
                          </a:solidFill>
                          <a:effectLst/>
                          <a:latin typeface="+mn-lt"/>
                        </a:rPr>
                        <a:t>Mới</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3,57</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979353"/>
                  </a:ext>
                </a:extLst>
              </a:tr>
              <a:tr h="238124">
                <a:tc>
                  <a:txBody>
                    <a:bodyPr/>
                    <a:lstStyle/>
                    <a:p>
                      <a:pPr algn="ctr" fontAlgn="ctr"/>
                      <a:r>
                        <a:rPr lang="vi-VN" sz="1500" u="none" strike="noStrike">
                          <a:solidFill>
                            <a:srgbClr val="0000FF"/>
                          </a:solidFill>
                          <a:effectLst/>
                          <a:latin typeface="+mn-lt"/>
                        </a:rPr>
                        <a:t>179</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Nghĩa Hưng</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4,06</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200</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Tân </a:t>
                      </a:r>
                      <a:r>
                        <a:rPr lang="vi-VN" sz="1500" u="none" strike="noStrike" dirty="0">
                          <a:solidFill>
                            <a:srgbClr val="0000FF"/>
                          </a:solidFill>
                          <a:effectLst/>
                          <a:latin typeface="+mn-lt"/>
                        </a:rPr>
                        <a:t>An</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3,54</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4447421"/>
                  </a:ext>
                </a:extLst>
              </a:tr>
              <a:tr h="238124">
                <a:tc>
                  <a:txBody>
                    <a:bodyPr/>
                    <a:lstStyle/>
                    <a:p>
                      <a:pPr algn="ctr" fontAlgn="ctr"/>
                      <a:r>
                        <a:rPr lang="vi-VN" sz="1500" u="none" strike="noStrike">
                          <a:solidFill>
                            <a:srgbClr val="0000FF"/>
                          </a:solidFill>
                          <a:effectLst/>
                          <a:latin typeface="+mn-lt"/>
                        </a:rPr>
                        <a:t>180</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Nguyễn Công Trứ</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Ninh Bình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3,97</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201</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Trần </a:t>
                      </a:r>
                      <a:r>
                        <a:rPr lang="vi-VN" sz="1500" u="none" strike="noStrike" dirty="0">
                          <a:solidFill>
                            <a:srgbClr val="0000FF"/>
                          </a:solidFill>
                          <a:effectLst/>
                          <a:latin typeface="+mn-lt"/>
                        </a:rPr>
                        <a:t>Tất Văn</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3,53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3945199"/>
                  </a:ext>
                </a:extLst>
              </a:tr>
              <a:tr h="238124">
                <a:tc>
                  <a:txBody>
                    <a:bodyPr/>
                    <a:lstStyle/>
                    <a:p>
                      <a:pPr algn="ctr" fontAlgn="ctr"/>
                      <a:r>
                        <a:rPr lang="vi-VN" sz="1500" u="none" strike="noStrike">
                          <a:solidFill>
                            <a:srgbClr val="0000FF"/>
                          </a:solidFill>
                          <a:effectLst/>
                          <a:latin typeface="+mn-lt"/>
                        </a:rPr>
                        <a:t>181</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Nhữ </a:t>
                      </a:r>
                      <a:r>
                        <a:rPr lang="vi-VN" sz="1500" u="none" strike="noStrike" dirty="0">
                          <a:solidFill>
                            <a:srgbClr val="0000FF"/>
                          </a:solidFill>
                          <a:effectLst/>
                          <a:latin typeface="+mn-lt"/>
                        </a:rPr>
                        <a:t>Văn Lan</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3,96</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202</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Lương </a:t>
                      </a:r>
                      <a:r>
                        <a:rPr lang="vi-VN" sz="1500" u="none" strike="noStrike" dirty="0">
                          <a:solidFill>
                            <a:srgbClr val="FF0000"/>
                          </a:solidFill>
                          <a:effectLst/>
                          <a:latin typeface="+mn-lt"/>
                        </a:rPr>
                        <a:t>Tài số 3</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3,42</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5507974"/>
                  </a:ext>
                </a:extLst>
              </a:tr>
              <a:tr h="238124">
                <a:tc>
                  <a:txBody>
                    <a:bodyPr/>
                    <a:lstStyle/>
                    <a:p>
                      <a:pPr algn="ctr" fontAlgn="ctr"/>
                      <a:r>
                        <a:rPr lang="vi-VN" sz="1500" u="none" strike="noStrike">
                          <a:solidFill>
                            <a:srgbClr val="FF0000"/>
                          </a:solidFill>
                          <a:effectLst/>
                          <a:latin typeface="+mn-lt"/>
                        </a:rPr>
                        <a:t>182</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Trần </a:t>
                      </a:r>
                      <a:r>
                        <a:rPr lang="vi-VN" sz="1500" u="none" strike="noStrike" dirty="0">
                          <a:solidFill>
                            <a:srgbClr val="FF0000"/>
                          </a:solidFill>
                          <a:effectLst/>
                          <a:latin typeface="+mn-lt"/>
                        </a:rPr>
                        <a:t>Nhân Tông</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3,92</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203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Quảng </a:t>
                      </a:r>
                      <a:r>
                        <a:rPr lang="vi-VN" sz="1500" u="none" strike="noStrike" dirty="0">
                          <a:solidFill>
                            <a:srgbClr val="0000FF"/>
                          </a:solidFill>
                          <a:effectLst/>
                          <a:latin typeface="+mn-lt"/>
                        </a:rPr>
                        <a:t>Thanh</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3,37</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4009405"/>
                  </a:ext>
                </a:extLst>
              </a:tr>
              <a:tr h="238124">
                <a:tc>
                  <a:txBody>
                    <a:bodyPr/>
                    <a:lstStyle/>
                    <a:p>
                      <a:pPr algn="ctr" fontAlgn="ctr"/>
                      <a:r>
                        <a:rPr lang="vi-VN" sz="1500" u="none" strike="noStrike">
                          <a:solidFill>
                            <a:srgbClr val="0000FF"/>
                          </a:solidFill>
                          <a:effectLst/>
                          <a:latin typeface="+mn-lt"/>
                        </a:rPr>
                        <a:t>183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Tô Hiến Thành</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3,88</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204</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Nội </a:t>
                      </a:r>
                      <a:r>
                        <a:rPr lang="vi-VN" sz="1500" u="none" strike="noStrike" dirty="0">
                          <a:solidFill>
                            <a:srgbClr val="0000FF"/>
                          </a:solidFill>
                          <a:effectLst/>
                          <a:latin typeface="+mn-lt"/>
                        </a:rPr>
                        <a:t>Trú Đồ Sơn</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3,30</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3022372"/>
                  </a:ext>
                </a:extLst>
              </a:tr>
              <a:tr h="238124">
                <a:tc>
                  <a:txBody>
                    <a:bodyPr/>
                    <a:lstStyle/>
                    <a:p>
                      <a:pPr algn="ctr" fontAlgn="ctr"/>
                      <a:r>
                        <a:rPr lang="vi-VN" sz="1500" u="none" strike="noStrike">
                          <a:solidFill>
                            <a:srgbClr val="0000FF"/>
                          </a:solidFill>
                          <a:effectLst/>
                          <a:latin typeface="+mn-lt"/>
                        </a:rPr>
                        <a:t>184</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Phan Bội Châu</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3,87</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205</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Kinh </a:t>
                      </a:r>
                      <a:r>
                        <a:rPr lang="vi-VN" sz="1500" u="none" strike="noStrike" dirty="0">
                          <a:solidFill>
                            <a:srgbClr val="FF0000"/>
                          </a:solidFill>
                          <a:effectLst/>
                          <a:latin typeface="+mn-lt"/>
                        </a:rPr>
                        <a:t>Bắc</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3,29</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7241263"/>
                  </a:ext>
                </a:extLst>
              </a:tr>
              <a:tr h="238124">
                <a:tc>
                  <a:txBody>
                    <a:bodyPr/>
                    <a:lstStyle/>
                    <a:p>
                      <a:pPr algn="ctr" fontAlgn="ctr"/>
                      <a:r>
                        <a:rPr lang="vi-VN" sz="1500" u="none" strike="noStrike">
                          <a:solidFill>
                            <a:srgbClr val="0000FF"/>
                          </a:solidFill>
                          <a:effectLst/>
                          <a:latin typeface="+mn-lt"/>
                        </a:rPr>
                        <a:t>185</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25/10</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3,86</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206</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Lê </a:t>
                      </a:r>
                      <a:r>
                        <a:rPr lang="vi-VN" sz="1500" u="none" strike="noStrike" dirty="0">
                          <a:solidFill>
                            <a:srgbClr val="FF0000"/>
                          </a:solidFill>
                          <a:effectLst/>
                          <a:latin typeface="+mn-lt"/>
                        </a:rPr>
                        <a:t>Quý Đôn</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3,28</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3171479"/>
                  </a:ext>
                </a:extLst>
              </a:tr>
              <a:tr h="238124">
                <a:tc>
                  <a:txBody>
                    <a:bodyPr/>
                    <a:lstStyle/>
                    <a:p>
                      <a:pPr algn="ctr" fontAlgn="ctr"/>
                      <a:r>
                        <a:rPr lang="vi-VN" sz="1500" u="none" strike="noStrike">
                          <a:solidFill>
                            <a:srgbClr val="FF0000"/>
                          </a:solidFill>
                          <a:effectLst/>
                          <a:latin typeface="+mn-lt"/>
                        </a:rPr>
                        <a:t>186</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PTNK TDTT OLympic</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3,86</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207</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Phan </a:t>
                      </a:r>
                      <a:r>
                        <a:rPr lang="vi-VN" sz="1500" u="none" strike="noStrike" dirty="0">
                          <a:solidFill>
                            <a:srgbClr val="0000FF"/>
                          </a:solidFill>
                          <a:effectLst/>
                          <a:latin typeface="+mn-lt"/>
                        </a:rPr>
                        <a:t>Chu Trinh</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3,26</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7381698"/>
                  </a:ext>
                </a:extLst>
              </a:tr>
              <a:tr h="238124">
                <a:tc>
                  <a:txBody>
                    <a:bodyPr/>
                    <a:lstStyle/>
                    <a:p>
                      <a:pPr algn="ctr" fontAlgn="ctr"/>
                      <a:r>
                        <a:rPr lang="vi-VN" sz="1500" u="none" strike="noStrike">
                          <a:solidFill>
                            <a:srgbClr val="0000FF"/>
                          </a:solidFill>
                          <a:effectLst/>
                          <a:latin typeface="+mn-lt"/>
                        </a:rPr>
                        <a:t>187</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vi-VN" sz="1500" u="none" strike="noStrike">
                          <a:solidFill>
                            <a:srgbClr val="0000FF"/>
                          </a:solidFill>
                          <a:effectLst/>
                          <a:latin typeface="+mn-lt"/>
                        </a:rPr>
                        <a:t>Đoàn Kết</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3,85</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208</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Trần </a:t>
                      </a:r>
                      <a:r>
                        <a:rPr lang="vi-VN" sz="1500" u="none" strike="noStrike" dirty="0">
                          <a:solidFill>
                            <a:srgbClr val="FF0000"/>
                          </a:solidFill>
                          <a:effectLst/>
                          <a:latin typeface="+mn-lt"/>
                        </a:rPr>
                        <a:t>Hưng Đạo</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3,20</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2384580"/>
                  </a:ext>
                </a:extLst>
              </a:tr>
              <a:tr h="238124">
                <a:tc>
                  <a:txBody>
                    <a:bodyPr/>
                    <a:lstStyle/>
                    <a:p>
                      <a:pPr algn="ctr" fontAlgn="ctr"/>
                      <a:r>
                        <a:rPr lang="vi-VN" sz="1500" u="none" strike="noStrike">
                          <a:solidFill>
                            <a:srgbClr val="0000FF"/>
                          </a:solidFill>
                          <a:effectLst/>
                          <a:latin typeface="+mn-lt"/>
                        </a:rPr>
                        <a:t>188</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Nguyễn </a:t>
                      </a:r>
                      <a:r>
                        <a:rPr lang="vi-VN" sz="1500" u="none" strike="noStrike" dirty="0">
                          <a:solidFill>
                            <a:srgbClr val="0000FF"/>
                          </a:solidFill>
                          <a:effectLst/>
                          <a:latin typeface="+mn-lt"/>
                        </a:rPr>
                        <a:t>Huệ</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latin typeface="+mn-lt"/>
                        </a:rPr>
                        <a:t>3,83</a:t>
                      </a:r>
                      <a:endParaRPr lang="vi-VN" sz="1500" b="0" i="0" u="none" strike="noStrike">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latin typeface="+mn-lt"/>
                        </a:rPr>
                        <a:t>209</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THPT Nguyễn </a:t>
                      </a:r>
                      <a:r>
                        <a:rPr lang="vi-VN" sz="1500" u="none" strike="noStrike" dirty="0">
                          <a:solidFill>
                            <a:srgbClr val="FF0000"/>
                          </a:solidFill>
                          <a:effectLst/>
                          <a:latin typeface="+mn-lt"/>
                        </a:rPr>
                        <a:t>Trãi</a:t>
                      </a:r>
                      <a:endParaRPr lang="vi-VN" sz="1500" b="0" i="0" u="none" strike="noStrike" dirty="0">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latin typeface="+mn-lt"/>
                        </a:rPr>
                        <a:t>Bắc Ninh</a:t>
                      </a:r>
                      <a:endParaRPr lang="vi-VN" sz="1500" b="0" i="0" u="none" strike="noStrike">
                        <a:solidFill>
                          <a:srgbClr val="FF0000"/>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latin typeface="+mn-lt"/>
                        </a:rPr>
                        <a:t>3,05</a:t>
                      </a:r>
                      <a:endParaRPr lang="vi-VN" sz="1500" b="0" i="0" u="none" strike="noStrike">
                        <a:solidFill>
                          <a:srgbClr val="FF0000"/>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4787477"/>
                  </a:ext>
                </a:extLst>
              </a:tr>
              <a:tr h="238124">
                <a:tc>
                  <a:txBody>
                    <a:bodyPr/>
                    <a:lstStyle/>
                    <a:p>
                      <a:pPr algn="ctr" fontAlgn="ctr"/>
                      <a:r>
                        <a:rPr lang="vi-VN" sz="1500" u="none" strike="noStrike">
                          <a:solidFill>
                            <a:srgbClr val="0000FF"/>
                          </a:solidFill>
                          <a:effectLst/>
                          <a:latin typeface="+mn-lt"/>
                        </a:rPr>
                        <a:t>189</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An </a:t>
                      </a:r>
                      <a:r>
                        <a:rPr lang="vi-VN" sz="1500" u="none" strike="noStrike" dirty="0">
                          <a:solidFill>
                            <a:srgbClr val="0000FF"/>
                          </a:solidFill>
                          <a:effectLst/>
                          <a:latin typeface="+mn-lt"/>
                        </a:rPr>
                        <a:t>Hải</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3,83</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210</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latin typeface="+mn-lt"/>
                        </a:rPr>
                        <a:t>Hùng Vương</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Nam Định</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latin typeface="+mn-lt"/>
                        </a:rPr>
                        <a:t>2,83</a:t>
                      </a:r>
                      <a:endParaRPr lang="vi-VN" sz="1500" b="0" i="0" u="none" strike="noStrike">
                        <a:solidFill>
                          <a:srgbClr val="0000FF"/>
                        </a:solidFill>
                        <a:effectLst/>
                        <a:latin typeface="+mn-lt"/>
                      </a:endParaRPr>
                    </a:p>
                  </a:txBody>
                  <a:tcPr marL="7355" marR="7355" marT="735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3495646"/>
                  </a:ext>
                </a:extLst>
              </a:tr>
              <a:tr h="238124">
                <a:tc>
                  <a:txBody>
                    <a:bodyPr/>
                    <a:lstStyle/>
                    <a:p>
                      <a:pPr algn="ctr" fontAlgn="ctr"/>
                      <a:r>
                        <a:rPr lang="vi-VN" sz="1500" u="none" strike="noStrike">
                          <a:solidFill>
                            <a:srgbClr val="0000FF"/>
                          </a:solidFill>
                          <a:effectLst/>
                          <a:latin typeface="+mn-lt"/>
                        </a:rPr>
                        <a:t>190</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latin typeface="+mn-lt"/>
                        </a:rPr>
                        <a:t>THPT Tân </a:t>
                      </a:r>
                      <a:r>
                        <a:rPr lang="vi-VN" sz="1500" u="none" strike="noStrike" dirty="0">
                          <a:solidFill>
                            <a:srgbClr val="0000FF"/>
                          </a:solidFill>
                          <a:effectLst/>
                          <a:latin typeface="+mn-lt"/>
                        </a:rPr>
                        <a:t>Trào</a:t>
                      </a:r>
                      <a:endParaRPr lang="vi-VN" sz="1500" b="0" i="0" u="none" strike="noStrike" dirty="0">
                        <a:solidFill>
                          <a:srgbClr val="0000FF"/>
                        </a:solidFill>
                        <a:effectLst/>
                        <a:latin typeface="+mn-lt"/>
                      </a:endParaRPr>
                    </a:p>
                  </a:txBody>
                  <a:tcPr marL="7355" marR="7355" marT="735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latin typeface="+mn-lt"/>
                        </a:rPr>
                        <a:t>Hải Phòng</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latin typeface="+mn-lt"/>
                        </a:rPr>
                        <a:t>3,82</a:t>
                      </a: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endParaRPr lang="vi-VN" sz="1500" b="0" i="0" u="none" strike="noStrike">
                        <a:solidFill>
                          <a:srgbClr val="0000FF"/>
                        </a:solidFill>
                        <a:effectLst/>
                        <a:latin typeface="+mn-lt"/>
                      </a:endParaRPr>
                    </a:p>
                  </a:txBody>
                  <a:tcPr marL="7355" marR="7355" marT="735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397722"/>
                  </a:ext>
                </a:extLst>
              </a:tr>
            </a:tbl>
          </a:graphicData>
        </a:graphic>
      </p:graphicFrame>
    </p:spTree>
    <p:extLst>
      <p:ext uri="{BB962C8B-B14F-4D97-AF65-F5344CB8AC3E}">
        <p14:creationId xmlns:p14="http://schemas.microsoft.com/office/powerpoint/2010/main" val="278701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TỔNG ĐIỂM THI MÔN TIẾNG ANH TOÀN TRƯỜNG NĂM 2022 </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1BA9C6D2-BF5C-1D23-C438-520EF3966788}"/>
              </a:ext>
            </a:extLst>
          </p:cNvPr>
          <p:cNvGraphicFramePr>
            <a:graphicFrameLocks noGrp="1"/>
          </p:cNvGraphicFramePr>
          <p:nvPr>
            <p:extLst>
              <p:ext uri="{D42A27DB-BD31-4B8C-83A1-F6EECF244321}">
                <p14:modId xmlns:p14="http://schemas.microsoft.com/office/powerpoint/2010/main" val="1425760143"/>
              </p:ext>
            </p:extLst>
          </p:nvPr>
        </p:nvGraphicFramePr>
        <p:xfrm>
          <a:off x="434898" y="747133"/>
          <a:ext cx="11106614" cy="5754943"/>
        </p:xfrm>
        <a:graphic>
          <a:graphicData uri="http://schemas.openxmlformats.org/drawingml/2006/table">
            <a:tbl>
              <a:tblPr>
                <a:tableStyleId>{5DA37D80-6434-44D0-A028-1B22A696006F}</a:tableStyleId>
              </a:tblPr>
              <a:tblGrid>
                <a:gridCol w="726601">
                  <a:extLst>
                    <a:ext uri="{9D8B030D-6E8A-4147-A177-3AD203B41FA5}">
                      <a16:colId xmlns:a16="http://schemas.microsoft.com/office/drawing/2014/main" val="1703871835"/>
                    </a:ext>
                  </a:extLst>
                </a:gridCol>
                <a:gridCol w="4013605">
                  <a:extLst>
                    <a:ext uri="{9D8B030D-6E8A-4147-A177-3AD203B41FA5}">
                      <a16:colId xmlns:a16="http://schemas.microsoft.com/office/drawing/2014/main" val="12787287"/>
                    </a:ext>
                  </a:extLst>
                </a:gridCol>
                <a:gridCol w="1439363">
                  <a:extLst>
                    <a:ext uri="{9D8B030D-6E8A-4147-A177-3AD203B41FA5}">
                      <a16:colId xmlns:a16="http://schemas.microsoft.com/office/drawing/2014/main" val="716713046"/>
                    </a:ext>
                  </a:extLst>
                </a:gridCol>
                <a:gridCol w="1439363">
                  <a:extLst>
                    <a:ext uri="{9D8B030D-6E8A-4147-A177-3AD203B41FA5}">
                      <a16:colId xmlns:a16="http://schemas.microsoft.com/office/drawing/2014/main" val="774958847"/>
                    </a:ext>
                  </a:extLst>
                </a:gridCol>
                <a:gridCol w="1743841">
                  <a:extLst>
                    <a:ext uri="{9D8B030D-6E8A-4147-A177-3AD203B41FA5}">
                      <a16:colId xmlns:a16="http://schemas.microsoft.com/office/drawing/2014/main" val="3882398123"/>
                    </a:ext>
                  </a:extLst>
                </a:gridCol>
                <a:gridCol w="1743841">
                  <a:extLst>
                    <a:ext uri="{9D8B030D-6E8A-4147-A177-3AD203B41FA5}">
                      <a16:colId xmlns:a16="http://schemas.microsoft.com/office/drawing/2014/main" val="1875460246"/>
                    </a:ext>
                  </a:extLst>
                </a:gridCol>
              </a:tblGrid>
              <a:tr h="582868">
                <a:tc>
                  <a:txBody>
                    <a:bodyPr/>
                    <a:lstStyle/>
                    <a:p>
                      <a:pPr algn="ctr" fontAlgn="ctr"/>
                      <a:r>
                        <a:rPr lang="vi-VN" sz="2200" b="1" u="none" strike="noStrike" dirty="0">
                          <a:solidFill>
                            <a:srgbClr val="0000FF"/>
                          </a:solidFill>
                          <a:effectLst/>
                          <a:latin typeface="Arial (Body)"/>
                        </a:rPr>
                        <a:t>TT</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tc>
                  <a:txBody>
                    <a:bodyPr/>
                    <a:lstStyle/>
                    <a:p>
                      <a:pPr algn="ctr" fontAlgn="ctr"/>
                      <a:r>
                        <a:rPr lang="vi-VN" sz="2200" b="1" u="none" strike="noStrike" dirty="0">
                          <a:solidFill>
                            <a:srgbClr val="0000FF"/>
                          </a:solidFill>
                          <a:effectLst/>
                          <a:latin typeface="Arial (Body)"/>
                        </a:rPr>
                        <a:t>Tên Trường</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tc>
                  <a:txBody>
                    <a:bodyPr/>
                    <a:lstStyle/>
                    <a:p>
                      <a:pPr algn="ctr" fontAlgn="ctr"/>
                      <a:r>
                        <a:rPr lang="vi-VN" sz="2200" b="1" u="none" strike="noStrike" dirty="0">
                          <a:solidFill>
                            <a:srgbClr val="0000FF"/>
                          </a:solidFill>
                          <a:effectLst/>
                          <a:latin typeface="Arial (Body)"/>
                        </a:rPr>
                        <a:t>Số DT</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tc>
                  <a:txBody>
                    <a:bodyPr/>
                    <a:lstStyle/>
                    <a:p>
                      <a:pPr algn="ctr" fontAlgn="ctr"/>
                      <a:r>
                        <a:rPr lang="vi-VN" sz="2200" b="1" u="none" strike="noStrike" dirty="0">
                          <a:solidFill>
                            <a:srgbClr val="0000FF"/>
                          </a:solidFill>
                          <a:effectLst/>
                          <a:latin typeface="Arial (Body)"/>
                        </a:rPr>
                        <a:t>TB</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tc>
                  <a:txBody>
                    <a:bodyPr/>
                    <a:lstStyle/>
                    <a:p>
                      <a:pPr algn="ctr" fontAlgn="ctr"/>
                      <a:r>
                        <a:rPr lang="vi-VN" sz="2200" b="1" u="none" strike="noStrike" dirty="0">
                          <a:solidFill>
                            <a:srgbClr val="0000FF"/>
                          </a:solidFill>
                          <a:effectLst/>
                          <a:latin typeface="Arial (Body)"/>
                        </a:rPr>
                        <a:t>Tổng điểm</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tc>
                  <a:txBody>
                    <a:bodyPr/>
                    <a:lstStyle/>
                    <a:p>
                      <a:pPr algn="ctr" fontAlgn="ctr"/>
                      <a:r>
                        <a:rPr lang="vi-VN" sz="2200" b="1" u="none" strike="noStrike" dirty="0">
                          <a:solidFill>
                            <a:srgbClr val="0000FF"/>
                          </a:solidFill>
                          <a:effectLst/>
                          <a:latin typeface="Arial (Body)"/>
                        </a:rPr>
                        <a:t>Điểm dư</a:t>
                      </a:r>
                      <a:endParaRPr lang="vi-VN" sz="2200" b="1" i="0" u="none" strike="noStrike" dirty="0">
                        <a:solidFill>
                          <a:srgbClr val="0000FF"/>
                        </a:solidFill>
                        <a:effectLst/>
                        <a:latin typeface="Arial (Body)"/>
                      </a:endParaRPr>
                    </a:p>
                  </a:txBody>
                  <a:tcPr marL="9525" marR="9525" marT="9525" marB="0" anchor="ctr">
                    <a:solidFill>
                      <a:schemeClr val="accent2">
                        <a:lumMod val="40000"/>
                        <a:lumOff val="60000"/>
                      </a:schemeClr>
                    </a:solidFill>
                  </a:tcPr>
                </a:tc>
                <a:extLst>
                  <a:ext uri="{0D108BD9-81ED-4DB2-BD59-A6C34878D82A}">
                    <a16:rowId xmlns:a16="http://schemas.microsoft.com/office/drawing/2014/main" val="3700037365"/>
                  </a:ext>
                </a:extLst>
              </a:tr>
              <a:tr h="291434">
                <a:tc>
                  <a:txBody>
                    <a:bodyPr/>
                    <a:lstStyle/>
                    <a:p>
                      <a:pPr algn="ctr" fontAlgn="b"/>
                      <a:r>
                        <a:rPr lang="vi-VN" sz="2200" u="none" strike="noStrike">
                          <a:solidFill>
                            <a:srgbClr val="0000FF"/>
                          </a:solidFill>
                          <a:effectLst/>
                          <a:latin typeface="Arial (Body)"/>
                        </a:rPr>
                        <a:t>1</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Hàn Thuyên</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619</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7,68</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4753,92</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1561,118</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287997759"/>
                  </a:ext>
                </a:extLst>
              </a:tr>
              <a:tr h="291434">
                <a:tc>
                  <a:txBody>
                    <a:bodyPr/>
                    <a:lstStyle/>
                    <a:p>
                      <a:pPr algn="ctr" fontAlgn="b"/>
                      <a:r>
                        <a:rPr lang="vi-VN" sz="2200" u="none" strike="noStrike">
                          <a:solidFill>
                            <a:srgbClr val="0000FF"/>
                          </a:solidFill>
                          <a:effectLst/>
                          <a:latin typeface="Arial (Body)"/>
                        </a:rPr>
                        <a:t>2</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Chuyên Bắc Ninh</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347</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8,26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2866,22</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1076,394</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2178926521"/>
                  </a:ext>
                </a:extLst>
              </a:tr>
              <a:tr h="291434">
                <a:tc>
                  <a:txBody>
                    <a:bodyPr/>
                    <a:lstStyle/>
                    <a:p>
                      <a:pPr algn="ctr" fontAlgn="b"/>
                      <a:r>
                        <a:rPr lang="vi-VN" sz="2200" u="none" strike="noStrike">
                          <a:solidFill>
                            <a:srgbClr val="0000FF"/>
                          </a:solidFill>
                          <a:effectLst/>
                          <a:latin typeface="Arial (Body)"/>
                        </a:rPr>
                        <a:t>3</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Lý Thái Tổ</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642</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6,66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4275,72</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964,284</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3572526734"/>
                  </a:ext>
                </a:extLst>
              </a:tr>
              <a:tr h="291434">
                <a:tc>
                  <a:txBody>
                    <a:bodyPr/>
                    <a:lstStyle/>
                    <a:p>
                      <a:pPr algn="ctr" fontAlgn="b"/>
                      <a:r>
                        <a:rPr lang="vi-VN" sz="2200" u="none" strike="noStrike">
                          <a:solidFill>
                            <a:srgbClr val="0000FF"/>
                          </a:solidFill>
                          <a:effectLst/>
                          <a:latin typeface="Arial (Body)"/>
                        </a:rPr>
                        <a:t>4</a:t>
                      </a:r>
                      <a:endParaRPr lang="vi-VN" sz="2200" b="0" i="0" u="none" strike="noStrike">
                        <a:solidFill>
                          <a:srgbClr val="0000FF"/>
                        </a:solidFill>
                        <a:effectLst/>
                        <a:latin typeface="Arial (Body)"/>
                      </a:endParaRPr>
                    </a:p>
                  </a:txBody>
                  <a:tcPr marL="9525" marR="9525" marT="9525" marB="0" anchor="b"/>
                </a:tc>
                <a:tc>
                  <a:txBody>
                    <a:bodyPr/>
                    <a:lstStyle/>
                    <a:p>
                      <a:pPr algn="l" fontAlgn="b"/>
                      <a:r>
                        <a:rPr lang="en-US" sz="2200" u="none" strike="noStrike">
                          <a:solidFill>
                            <a:srgbClr val="0000FF"/>
                          </a:solidFill>
                          <a:effectLst/>
                          <a:latin typeface="Arial (Body)"/>
                        </a:rPr>
                        <a:t>THPT Thuận Thành số 1</a:t>
                      </a:r>
                      <a:endParaRPr lang="en-US"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582</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6,74</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3922,68</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920,724</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2589288527"/>
                  </a:ext>
                </a:extLst>
              </a:tr>
              <a:tr h="291434">
                <a:tc>
                  <a:txBody>
                    <a:bodyPr/>
                    <a:lstStyle/>
                    <a:p>
                      <a:pPr algn="ctr" fontAlgn="b"/>
                      <a:r>
                        <a:rPr lang="vi-VN" sz="2200" u="none" strike="noStrike">
                          <a:solidFill>
                            <a:srgbClr val="0000FF"/>
                          </a:solidFill>
                          <a:effectLst/>
                          <a:latin typeface="Arial (Body)"/>
                        </a:rPr>
                        <a:t>5</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dirty="0">
                          <a:solidFill>
                            <a:srgbClr val="0000FF"/>
                          </a:solidFill>
                          <a:effectLst/>
                          <a:latin typeface="Arial (Body)"/>
                        </a:rPr>
                        <a:t>THPT Quế Võ số 1</a:t>
                      </a:r>
                      <a:endParaRPr lang="vi-VN" sz="2200" b="0" i="0" u="none" strike="noStrike" dirty="0">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603</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6,46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3895,38</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785,106</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1945797276"/>
                  </a:ext>
                </a:extLst>
              </a:tr>
              <a:tr h="291434">
                <a:tc>
                  <a:txBody>
                    <a:bodyPr/>
                    <a:lstStyle/>
                    <a:p>
                      <a:pPr algn="ctr" fontAlgn="b"/>
                      <a:r>
                        <a:rPr lang="vi-VN" sz="2200" u="none" strike="noStrike">
                          <a:solidFill>
                            <a:srgbClr val="0000FF"/>
                          </a:solidFill>
                          <a:effectLst/>
                          <a:latin typeface="Arial (Body)"/>
                        </a:rPr>
                        <a:t>6</a:t>
                      </a:r>
                      <a:endParaRPr lang="vi-VN" sz="2200" b="0" i="0" u="none" strike="noStrike">
                        <a:solidFill>
                          <a:srgbClr val="0000FF"/>
                        </a:solidFill>
                        <a:effectLst/>
                        <a:latin typeface="Arial (Body)"/>
                      </a:endParaRPr>
                    </a:p>
                  </a:txBody>
                  <a:tcPr marL="9525" marR="9525" marT="9525" marB="0" anchor="b"/>
                </a:tc>
                <a:tc>
                  <a:txBody>
                    <a:bodyPr/>
                    <a:lstStyle/>
                    <a:p>
                      <a:pPr algn="l" fontAlgn="b"/>
                      <a:r>
                        <a:rPr lang="en-US" sz="2200" u="none" strike="noStrike">
                          <a:solidFill>
                            <a:srgbClr val="0000FF"/>
                          </a:solidFill>
                          <a:effectLst/>
                          <a:latin typeface="Arial (Body)"/>
                        </a:rPr>
                        <a:t>THPT Yên Phong số 1</a:t>
                      </a:r>
                      <a:endParaRPr lang="en-US"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686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5,94</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4074,84</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536,452</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4289590722"/>
                  </a:ext>
                </a:extLst>
              </a:tr>
              <a:tr h="291434">
                <a:tc>
                  <a:txBody>
                    <a:bodyPr/>
                    <a:lstStyle/>
                    <a:p>
                      <a:pPr algn="ctr" fontAlgn="b"/>
                      <a:r>
                        <a:rPr lang="vi-VN" sz="2200" u="none" strike="noStrike">
                          <a:solidFill>
                            <a:srgbClr val="0000FF"/>
                          </a:solidFill>
                          <a:effectLst/>
                          <a:latin typeface="Arial (Body)"/>
                        </a:rPr>
                        <a:t>7</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Lê Văn Thịnh</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526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5,75</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3024,5</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311,392</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4173509447"/>
                  </a:ext>
                </a:extLst>
              </a:tr>
              <a:tr h="291434">
                <a:tc>
                  <a:txBody>
                    <a:bodyPr/>
                    <a:lstStyle/>
                    <a:p>
                      <a:pPr algn="ctr" fontAlgn="b"/>
                      <a:r>
                        <a:rPr lang="vi-VN" sz="2200" u="none" strike="noStrike">
                          <a:solidFill>
                            <a:srgbClr val="0000FF"/>
                          </a:solidFill>
                          <a:effectLst/>
                          <a:latin typeface="Arial (Body)"/>
                        </a:rPr>
                        <a:t>8</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Lương Tài</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590</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5,63</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3321,7</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278,48</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1840186163"/>
                  </a:ext>
                </a:extLst>
              </a:tr>
              <a:tr h="291434">
                <a:tc>
                  <a:txBody>
                    <a:bodyPr/>
                    <a:lstStyle/>
                    <a:p>
                      <a:pPr algn="ctr" fontAlgn="b"/>
                      <a:r>
                        <a:rPr lang="vi-VN" sz="2200" u="none" strike="noStrike">
                          <a:solidFill>
                            <a:srgbClr val="0000FF"/>
                          </a:solidFill>
                          <a:effectLst/>
                          <a:latin typeface="Arial (Body)"/>
                        </a:rPr>
                        <a:t>9</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Hoàng Quốc Việt</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325</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5,96</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1937</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260,65</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1700085467"/>
                  </a:ext>
                </a:extLst>
              </a:tr>
              <a:tr h="291434">
                <a:tc>
                  <a:txBody>
                    <a:bodyPr/>
                    <a:lstStyle/>
                    <a:p>
                      <a:pPr algn="ctr" fontAlgn="b"/>
                      <a:r>
                        <a:rPr lang="vi-VN" sz="2200" u="none" strike="noStrike">
                          <a:solidFill>
                            <a:srgbClr val="0000FF"/>
                          </a:solidFill>
                          <a:effectLst/>
                          <a:latin typeface="Arial (Body)"/>
                        </a:rPr>
                        <a:t>10</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Gia Bình số 1</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468</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5,68</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2658,24</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244,296</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3349324660"/>
                  </a:ext>
                </a:extLst>
              </a:tr>
              <a:tr h="291434">
                <a:tc>
                  <a:txBody>
                    <a:bodyPr/>
                    <a:lstStyle/>
                    <a:p>
                      <a:pPr algn="ctr" fontAlgn="b"/>
                      <a:r>
                        <a:rPr lang="vi-VN" sz="2200" u="none" strike="noStrike">
                          <a:solidFill>
                            <a:srgbClr val="0000FF"/>
                          </a:solidFill>
                          <a:effectLst/>
                          <a:latin typeface="Arial (Body)"/>
                        </a:rPr>
                        <a:t>11</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Nguyễn Văn Cừ</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497</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5,63</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2798,11</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234,584</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4286891840"/>
                  </a:ext>
                </a:extLst>
              </a:tr>
              <a:tr h="291434">
                <a:tc>
                  <a:txBody>
                    <a:bodyPr/>
                    <a:lstStyle/>
                    <a:p>
                      <a:pPr algn="ctr" fontAlgn="b"/>
                      <a:r>
                        <a:rPr lang="vi-VN" sz="2200" u="none" strike="noStrike">
                          <a:solidFill>
                            <a:srgbClr val="0000FF"/>
                          </a:solidFill>
                          <a:effectLst/>
                          <a:latin typeface="Arial (Body)"/>
                        </a:rPr>
                        <a:t>12</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Lý Nhân Tông</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491</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5,58</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2739,78</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207,202</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765978114"/>
                  </a:ext>
                </a:extLst>
              </a:tr>
              <a:tr h="291434">
                <a:tc>
                  <a:txBody>
                    <a:bodyPr/>
                    <a:lstStyle/>
                    <a:p>
                      <a:pPr algn="ctr" fontAlgn="b"/>
                      <a:r>
                        <a:rPr lang="vi-VN" sz="2200" u="none" strike="noStrike">
                          <a:solidFill>
                            <a:srgbClr val="0000FF"/>
                          </a:solidFill>
                          <a:effectLst/>
                          <a:latin typeface="Arial (Body)"/>
                        </a:rPr>
                        <a:t>13</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dirty="0">
                          <a:solidFill>
                            <a:srgbClr val="0000FF"/>
                          </a:solidFill>
                          <a:effectLst/>
                          <a:latin typeface="Arial (Body)"/>
                        </a:rPr>
                        <a:t>THPT Nguyễn Đăng Đạo</a:t>
                      </a:r>
                      <a:endParaRPr lang="vi-VN" sz="2200" b="0" i="0" u="none" strike="noStrike" dirty="0">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454</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5,61</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2546,94</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205,208</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2987799089"/>
                  </a:ext>
                </a:extLst>
              </a:tr>
              <a:tr h="291434">
                <a:tc>
                  <a:txBody>
                    <a:bodyPr/>
                    <a:lstStyle/>
                    <a:p>
                      <a:pPr algn="ctr" fontAlgn="b"/>
                      <a:r>
                        <a:rPr lang="vi-VN" sz="2200" u="none" strike="noStrike">
                          <a:solidFill>
                            <a:srgbClr val="0000FF"/>
                          </a:solidFill>
                          <a:effectLst/>
                          <a:latin typeface="Arial (Body)"/>
                        </a:rPr>
                        <a:t>14</a:t>
                      </a:r>
                      <a:endParaRPr lang="vi-VN" sz="2200" b="0" i="0" u="none" strike="noStrike">
                        <a:solidFill>
                          <a:srgbClr val="0000FF"/>
                        </a:solidFill>
                        <a:effectLst/>
                        <a:latin typeface="Arial (Body)"/>
                      </a:endParaRPr>
                    </a:p>
                  </a:txBody>
                  <a:tcPr marL="9525" marR="9525" marT="9525" marB="0" anchor="b"/>
                </a:tc>
                <a:tc>
                  <a:txBody>
                    <a:bodyPr/>
                    <a:lstStyle/>
                    <a:p>
                      <a:pPr algn="l" fontAlgn="b"/>
                      <a:r>
                        <a:rPr lang="fr-FR" sz="2200" u="none" strike="noStrike" dirty="0">
                          <a:solidFill>
                            <a:srgbClr val="0000FF"/>
                          </a:solidFill>
                          <a:effectLst/>
                          <a:latin typeface="Arial (Body)"/>
                        </a:rPr>
                        <a:t>THPT Tiên Du số 1</a:t>
                      </a:r>
                      <a:endParaRPr lang="fr-FR" sz="2200" b="0" i="0" u="none" strike="noStrike" dirty="0">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627</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5,38</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3373,26</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a:solidFill>
                            <a:srgbClr val="0000FF"/>
                          </a:solidFill>
                          <a:effectLst/>
                          <a:latin typeface="Arial (Body)"/>
                        </a:rPr>
                        <a:t>139,194</a:t>
                      </a:r>
                      <a:endParaRPr lang="vi-VN" sz="2200" b="0" i="0" u="none" strike="noStrike">
                        <a:solidFill>
                          <a:srgbClr val="0000FF"/>
                        </a:solidFill>
                        <a:effectLst/>
                        <a:latin typeface="Arial (Body)"/>
                      </a:endParaRPr>
                    </a:p>
                  </a:txBody>
                  <a:tcPr marL="9525" marR="9525" marT="9525" marB="0" anchor="b"/>
                </a:tc>
                <a:extLst>
                  <a:ext uri="{0D108BD9-81ED-4DB2-BD59-A6C34878D82A}">
                    <a16:rowId xmlns:a16="http://schemas.microsoft.com/office/drawing/2014/main" val="3521522488"/>
                  </a:ext>
                </a:extLst>
              </a:tr>
              <a:tr h="291434">
                <a:tc>
                  <a:txBody>
                    <a:bodyPr/>
                    <a:lstStyle/>
                    <a:p>
                      <a:pPr algn="ctr" fontAlgn="b"/>
                      <a:r>
                        <a:rPr lang="vi-VN" sz="2200" u="none" strike="noStrike">
                          <a:solidFill>
                            <a:srgbClr val="0000FF"/>
                          </a:solidFill>
                          <a:effectLst/>
                          <a:latin typeface="Arial (Body)"/>
                        </a:rPr>
                        <a:t>15</a:t>
                      </a:r>
                      <a:endParaRPr lang="vi-VN" sz="2200" b="0" i="0" u="none" strike="noStrike">
                        <a:solidFill>
                          <a:srgbClr val="0000FF"/>
                        </a:solidFill>
                        <a:effectLst/>
                        <a:latin typeface="Arial (Body)"/>
                      </a:endParaRPr>
                    </a:p>
                  </a:txBody>
                  <a:tcPr marL="9525" marR="9525" marT="9525" marB="0" anchor="b"/>
                </a:tc>
                <a:tc>
                  <a:txBody>
                    <a:bodyPr/>
                    <a:lstStyle/>
                    <a:p>
                      <a:pPr algn="l" fontAlgn="b"/>
                      <a:r>
                        <a:rPr lang="vi-VN" sz="2200" u="none" strike="noStrike">
                          <a:solidFill>
                            <a:srgbClr val="0000FF"/>
                          </a:solidFill>
                          <a:effectLst/>
                          <a:latin typeface="Arial (Body)"/>
                        </a:rPr>
                        <a:t>THPT Ngô Gia Tự</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494</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5,41</a:t>
                      </a:r>
                      <a:endParaRPr lang="vi-VN" sz="2200" b="0" i="0" u="none" strike="noStrike">
                        <a:solidFill>
                          <a:srgbClr val="0000FF"/>
                        </a:solidFill>
                        <a:effectLst/>
                        <a:latin typeface="Arial (Body)"/>
                      </a:endParaRPr>
                    </a:p>
                  </a:txBody>
                  <a:tcPr marL="9525" marR="9525" marT="9525" marB="0" anchor="b"/>
                </a:tc>
                <a:tc>
                  <a:txBody>
                    <a:bodyPr/>
                    <a:lstStyle/>
                    <a:p>
                      <a:pPr algn="ctr" fontAlgn="b"/>
                      <a:r>
                        <a:rPr lang="vi-VN" sz="2200" u="none" strike="noStrike">
                          <a:solidFill>
                            <a:srgbClr val="0000FF"/>
                          </a:solidFill>
                          <a:effectLst/>
                          <a:latin typeface="Arial (Body)"/>
                        </a:rPr>
                        <a:t>2672,54</a:t>
                      </a:r>
                      <a:endParaRPr lang="vi-VN" sz="2200" b="0" i="0" u="none" strike="noStrike">
                        <a:solidFill>
                          <a:srgbClr val="0000FF"/>
                        </a:solidFill>
                        <a:effectLst/>
                        <a:latin typeface="Arial (Body)"/>
                      </a:endParaRPr>
                    </a:p>
                  </a:txBody>
                  <a:tcPr marL="9525" marR="9525" marT="9525" marB="0" anchor="b"/>
                </a:tc>
                <a:tc>
                  <a:txBody>
                    <a:bodyPr/>
                    <a:lstStyle/>
                    <a:p>
                      <a:pPr algn="r" fontAlgn="b"/>
                      <a:r>
                        <a:rPr lang="vi-VN" sz="2200" u="none" strike="noStrike" dirty="0">
                          <a:solidFill>
                            <a:srgbClr val="0000FF"/>
                          </a:solidFill>
                          <a:effectLst/>
                          <a:latin typeface="Arial (Body)"/>
                        </a:rPr>
                        <a:t>124,488</a:t>
                      </a:r>
                      <a:endParaRPr lang="vi-VN" sz="2200" b="0" i="0" u="none" strike="noStrike" dirty="0">
                        <a:solidFill>
                          <a:srgbClr val="0000FF"/>
                        </a:solidFill>
                        <a:effectLst/>
                        <a:latin typeface="Arial (Body)"/>
                      </a:endParaRPr>
                    </a:p>
                  </a:txBody>
                  <a:tcPr marL="9525" marR="9525" marT="9525" marB="0" anchor="b"/>
                </a:tc>
                <a:extLst>
                  <a:ext uri="{0D108BD9-81ED-4DB2-BD59-A6C34878D82A}">
                    <a16:rowId xmlns:a16="http://schemas.microsoft.com/office/drawing/2014/main" val="1921630315"/>
                  </a:ext>
                </a:extLst>
              </a:tr>
            </a:tbl>
          </a:graphicData>
        </a:graphic>
      </p:graphicFrame>
    </p:spTree>
    <p:extLst>
      <p:ext uri="{BB962C8B-B14F-4D97-AF65-F5344CB8AC3E}">
        <p14:creationId xmlns:p14="http://schemas.microsoft.com/office/powerpoint/2010/main" val="381379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TỔNG ĐIỂM THI MÔN TIẾNG ANH TOÀN TRƯỜNG NĂM 2022 </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Table 2">
            <a:extLst>
              <a:ext uri="{FF2B5EF4-FFF2-40B4-BE49-F238E27FC236}">
                <a16:creationId xmlns:a16="http://schemas.microsoft.com/office/drawing/2014/main" id="{17A64C40-914E-CAFE-09CA-D9BE20DD7E16}"/>
              </a:ext>
            </a:extLst>
          </p:cNvPr>
          <p:cNvGraphicFramePr>
            <a:graphicFrameLocks noGrp="1"/>
          </p:cNvGraphicFramePr>
          <p:nvPr>
            <p:extLst>
              <p:ext uri="{D42A27DB-BD31-4B8C-83A1-F6EECF244321}">
                <p14:modId xmlns:p14="http://schemas.microsoft.com/office/powerpoint/2010/main" val="361170755"/>
              </p:ext>
            </p:extLst>
          </p:nvPr>
        </p:nvGraphicFramePr>
        <p:xfrm>
          <a:off x="479502" y="611725"/>
          <a:ext cx="10950498" cy="5991225"/>
        </p:xfrm>
        <a:graphic>
          <a:graphicData uri="http://schemas.openxmlformats.org/drawingml/2006/table">
            <a:tbl>
              <a:tblPr>
                <a:tableStyleId>{5DA37D80-6434-44D0-A028-1B22A696006F}</a:tableStyleId>
              </a:tblPr>
              <a:tblGrid>
                <a:gridCol w="716386">
                  <a:extLst>
                    <a:ext uri="{9D8B030D-6E8A-4147-A177-3AD203B41FA5}">
                      <a16:colId xmlns:a16="http://schemas.microsoft.com/office/drawing/2014/main" val="3771219785"/>
                    </a:ext>
                  </a:extLst>
                </a:gridCol>
                <a:gridCol w="3957190">
                  <a:extLst>
                    <a:ext uri="{9D8B030D-6E8A-4147-A177-3AD203B41FA5}">
                      <a16:colId xmlns:a16="http://schemas.microsoft.com/office/drawing/2014/main" val="1698606418"/>
                    </a:ext>
                  </a:extLst>
                </a:gridCol>
                <a:gridCol w="1419131">
                  <a:extLst>
                    <a:ext uri="{9D8B030D-6E8A-4147-A177-3AD203B41FA5}">
                      <a16:colId xmlns:a16="http://schemas.microsoft.com/office/drawing/2014/main" val="2283434179"/>
                    </a:ext>
                  </a:extLst>
                </a:gridCol>
                <a:gridCol w="1419131">
                  <a:extLst>
                    <a:ext uri="{9D8B030D-6E8A-4147-A177-3AD203B41FA5}">
                      <a16:colId xmlns:a16="http://schemas.microsoft.com/office/drawing/2014/main" val="1573533929"/>
                    </a:ext>
                  </a:extLst>
                </a:gridCol>
                <a:gridCol w="1719330">
                  <a:extLst>
                    <a:ext uri="{9D8B030D-6E8A-4147-A177-3AD203B41FA5}">
                      <a16:colId xmlns:a16="http://schemas.microsoft.com/office/drawing/2014/main" val="2894081376"/>
                    </a:ext>
                  </a:extLst>
                </a:gridCol>
                <a:gridCol w="1719330">
                  <a:extLst>
                    <a:ext uri="{9D8B030D-6E8A-4147-A177-3AD203B41FA5}">
                      <a16:colId xmlns:a16="http://schemas.microsoft.com/office/drawing/2014/main" val="2181882248"/>
                    </a:ext>
                  </a:extLst>
                </a:gridCol>
              </a:tblGrid>
              <a:tr h="270815">
                <a:tc>
                  <a:txBody>
                    <a:bodyPr/>
                    <a:lstStyle/>
                    <a:p>
                      <a:pPr algn="ctr" fontAlgn="ctr"/>
                      <a:r>
                        <a:rPr lang="vi-VN" sz="2000" b="1" u="none" strike="noStrike" dirty="0">
                          <a:solidFill>
                            <a:srgbClr val="0000FF"/>
                          </a:solidFill>
                          <a:effectLst/>
                          <a:latin typeface="+mj-lt"/>
                        </a:rPr>
                        <a:t>TT</a:t>
                      </a:r>
                      <a:endParaRPr lang="vi-VN" sz="2000" b="1" i="0" u="none" strike="noStrike" dirty="0">
                        <a:solidFill>
                          <a:srgbClr val="0000FF"/>
                        </a:solidFill>
                        <a:effectLst/>
                        <a:latin typeface="+mj-lt"/>
                      </a:endParaRPr>
                    </a:p>
                  </a:txBody>
                  <a:tcPr marL="9525" marR="9525" marT="9525" marB="0" anchor="ctr"/>
                </a:tc>
                <a:tc>
                  <a:txBody>
                    <a:bodyPr/>
                    <a:lstStyle/>
                    <a:p>
                      <a:pPr algn="ctr" fontAlgn="ctr"/>
                      <a:r>
                        <a:rPr lang="vi-VN" sz="2000" b="1" u="none" strike="noStrike" dirty="0">
                          <a:solidFill>
                            <a:srgbClr val="0000FF"/>
                          </a:solidFill>
                          <a:effectLst/>
                          <a:latin typeface="+mj-lt"/>
                        </a:rPr>
                        <a:t>Tên Trường</a:t>
                      </a:r>
                      <a:endParaRPr lang="vi-VN" sz="2000" b="1" i="0" u="none" strike="noStrike" dirty="0">
                        <a:solidFill>
                          <a:srgbClr val="0000FF"/>
                        </a:solidFill>
                        <a:effectLst/>
                        <a:latin typeface="+mj-lt"/>
                      </a:endParaRPr>
                    </a:p>
                  </a:txBody>
                  <a:tcPr marL="9525" marR="9525" marT="9525" marB="0" anchor="ctr"/>
                </a:tc>
                <a:tc>
                  <a:txBody>
                    <a:bodyPr/>
                    <a:lstStyle/>
                    <a:p>
                      <a:pPr algn="ctr" fontAlgn="ctr"/>
                      <a:r>
                        <a:rPr lang="vi-VN" sz="2000" b="1" u="none" strike="noStrike" dirty="0">
                          <a:solidFill>
                            <a:srgbClr val="0000FF"/>
                          </a:solidFill>
                          <a:effectLst/>
                          <a:latin typeface="+mj-lt"/>
                        </a:rPr>
                        <a:t>Số DT</a:t>
                      </a:r>
                      <a:endParaRPr lang="vi-VN" sz="2000" b="1" i="0" u="none" strike="noStrike" dirty="0">
                        <a:solidFill>
                          <a:srgbClr val="0000FF"/>
                        </a:solidFill>
                        <a:effectLst/>
                        <a:latin typeface="+mj-lt"/>
                      </a:endParaRPr>
                    </a:p>
                  </a:txBody>
                  <a:tcPr marL="9525" marR="9525" marT="9525" marB="0" anchor="ctr"/>
                </a:tc>
                <a:tc>
                  <a:txBody>
                    <a:bodyPr/>
                    <a:lstStyle/>
                    <a:p>
                      <a:pPr algn="ctr" fontAlgn="ctr"/>
                      <a:r>
                        <a:rPr lang="vi-VN" sz="2000" b="1" u="none" strike="noStrike" dirty="0">
                          <a:solidFill>
                            <a:srgbClr val="0000FF"/>
                          </a:solidFill>
                          <a:effectLst/>
                          <a:latin typeface="+mj-lt"/>
                        </a:rPr>
                        <a:t>TB</a:t>
                      </a:r>
                      <a:endParaRPr lang="vi-VN" sz="2000" b="1" i="0" u="none" strike="noStrike" dirty="0">
                        <a:solidFill>
                          <a:srgbClr val="0000FF"/>
                        </a:solidFill>
                        <a:effectLst/>
                        <a:latin typeface="+mj-lt"/>
                      </a:endParaRPr>
                    </a:p>
                  </a:txBody>
                  <a:tcPr marL="9525" marR="9525" marT="9525" marB="0" anchor="ctr"/>
                </a:tc>
                <a:tc>
                  <a:txBody>
                    <a:bodyPr/>
                    <a:lstStyle/>
                    <a:p>
                      <a:pPr algn="ctr" fontAlgn="ctr"/>
                      <a:r>
                        <a:rPr lang="vi-VN" sz="2000" b="1" u="none" strike="noStrike" dirty="0">
                          <a:solidFill>
                            <a:srgbClr val="0000FF"/>
                          </a:solidFill>
                          <a:effectLst/>
                          <a:latin typeface="+mj-lt"/>
                        </a:rPr>
                        <a:t>Tổng điểm</a:t>
                      </a:r>
                      <a:endParaRPr lang="vi-VN" sz="2000" b="1" i="0" u="none" strike="noStrike" dirty="0">
                        <a:solidFill>
                          <a:srgbClr val="0000FF"/>
                        </a:solidFill>
                        <a:effectLst/>
                        <a:latin typeface="+mj-lt"/>
                      </a:endParaRPr>
                    </a:p>
                  </a:txBody>
                  <a:tcPr marL="9525" marR="9525" marT="9525" marB="0" anchor="ctr"/>
                </a:tc>
                <a:tc>
                  <a:txBody>
                    <a:bodyPr/>
                    <a:lstStyle/>
                    <a:p>
                      <a:pPr algn="ctr" fontAlgn="ctr"/>
                      <a:r>
                        <a:rPr lang="vi-VN" sz="2000" b="1" u="none" strike="noStrike" dirty="0">
                          <a:solidFill>
                            <a:srgbClr val="0000FF"/>
                          </a:solidFill>
                          <a:effectLst/>
                          <a:latin typeface="+mj-lt"/>
                        </a:rPr>
                        <a:t>Điểm dư</a:t>
                      </a:r>
                      <a:endParaRPr lang="vi-VN" sz="2000" b="1" i="0" u="none" strike="noStrike" dirty="0">
                        <a:solidFill>
                          <a:srgbClr val="0000FF"/>
                        </a:solidFill>
                        <a:effectLst/>
                        <a:latin typeface="+mj-lt"/>
                      </a:endParaRPr>
                    </a:p>
                  </a:txBody>
                  <a:tcPr marL="9525" marR="9525" marT="9525" marB="0" anchor="ctr"/>
                </a:tc>
                <a:extLst>
                  <a:ext uri="{0D108BD9-81ED-4DB2-BD59-A6C34878D82A}">
                    <a16:rowId xmlns:a16="http://schemas.microsoft.com/office/drawing/2014/main" val="1262742849"/>
                  </a:ext>
                </a:extLst>
              </a:tr>
              <a:tr h="270815">
                <a:tc>
                  <a:txBody>
                    <a:bodyPr/>
                    <a:lstStyle/>
                    <a:p>
                      <a:pPr algn="ctr" fontAlgn="b"/>
                      <a:r>
                        <a:rPr lang="vi-VN" sz="1800" b="0" i="0" u="none" strike="noStrike" dirty="0">
                          <a:solidFill>
                            <a:srgbClr val="0000FF"/>
                          </a:solidFill>
                          <a:effectLst/>
                          <a:latin typeface="+mj-lt"/>
                        </a:rPr>
                        <a:t>1</a:t>
                      </a:r>
                    </a:p>
                  </a:txBody>
                  <a:tcPr marL="9525" marR="9525" marT="9525" marB="0" anchor="b"/>
                </a:tc>
                <a:tc>
                  <a:txBody>
                    <a:bodyPr/>
                    <a:lstStyle/>
                    <a:p>
                      <a:pPr algn="l" fontAlgn="b"/>
                      <a:r>
                        <a:rPr lang="vi-VN" sz="1800" u="none" strike="noStrike">
                          <a:solidFill>
                            <a:srgbClr val="0000FF"/>
                          </a:solidFill>
                          <a:effectLst/>
                          <a:latin typeface="+mj-lt"/>
                        </a:rPr>
                        <a:t>THPT Hàm Long</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250</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5,12</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1280</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-9,5</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3000935495"/>
                  </a:ext>
                </a:extLst>
              </a:tr>
              <a:tr h="270815">
                <a:tc>
                  <a:txBody>
                    <a:bodyPr/>
                    <a:lstStyle/>
                    <a:p>
                      <a:pPr algn="ctr" fontAlgn="b"/>
                      <a:r>
                        <a:rPr lang="vi-VN" sz="1800" b="0" i="0" u="none" strike="noStrike">
                          <a:solidFill>
                            <a:srgbClr val="0000FF"/>
                          </a:solidFill>
                          <a:effectLst/>
                          <a:latin typeface="+mj-lt"/>
                        </a:rPr>
                        <a:t>2</a:t>
                      </a:r>
                    </a:p>
                  </a:txBody>
                  <a:tcPr marL="9525" marR="9525" marT="9525" marB="0" anchor="b"/>
                </a:tc>
                <a:tc>
                  <a:txBody>
                    <a:bodyPr/>
                    <a:lstStyle/>
                    <a:p>
                      <a:pPr algn="l" fontAlgn="b"/>
                      <a:r>
                        <a:rPr lang="vi-VN" sz="1800" u="none" strike="noStrike" dirty="0">
                          <a:solidFill>
                            <a:srgbClr val="0000FF"/>
                          </a:solidFill>
                          <a:effectLst/>
                          <a:latin typeface="+mj-lt"/>
                        </a:rPr>
                        <a:t>PTLC Lương Thế Vinh</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19</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4,25</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80,75</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-17,252</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362956075"/>
                  </a:ext>
                </a:extLst>
              </a:tr>
              <a:tr h="270815">
                <a:tc>
                  <a:txBody>
                    <a:bodyPr/>
                    <a:lstStyle/>
                    <a:p>
                      <a:pPr algn="ctr" fontAlgn="b"/>
                      <a:r>
                        <a:rPr lang="vi-VN" sz="1800" b="0" i="0" u="none" strike="noStrike">
                          <a:solidFill>
                            <a:srgbClr val="0000FF"/>
                          </a:solidFill>
                          <a:effectLst/>
                          <a:latin typeface="+mj-lt"/>
                        </a:rPr>
                        <a:t>3</a:t>
                      </a:r>
                    </a:p>
                  </a:txBody>
                  <a:tcPr marL="9525" marR="9525" marT="9525" marB="0" anchor="b"/>
                </a:tc>
                <a:tc>
                  <a:txBody>
                    <a:bodyPr/>
                    <a:lstStyle/>
                    <a:p>
                      <a:pPr algn="l" fontAlgn="b"/>
                      <a:r>
                        <a:rPr lang="vi-VN" sz="1800" u="none" strike="noStrike" dirty="0">
                          <a:solidFill>
                            <a:srgbClr val="0000FF"/>
                          </a:solidFill>
                          <a:effectLst/>
                          <a:latin typeface="+mj-lt"/>
                        </a:rPr>
                        <a:t>Phổ thông IVS</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4,73</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217,58</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-19,688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508604684"/>
                  </a:ext>
                </a:extLst>
              </a:tr>
              <a:tr h="270815">
                <a:tc>
                  <a:txBody>
                    <a:bodyPr/>
                    <a:lstStyle/>
                    <a:p>
                      <a:pPr algn="ctr" fontAlgn="b"/>
                      <a:r>
                        <a:rPr lang="vi-VN" sz="1800" b="0" i="0" u="none" strike="noStrike">
                          <a:solidFill>
                            <a:srgbClr val="0000FF"/>
                          </a:solidFill>
                          <a:effectLst/>
                          <a:latin typeface="+mj-lt"/>
                        </a:rPr>
                        <a:t>4</a:t>
                      </a:r>
                    </a:p>
                  </a:txBody>
                  <a:tcPr marL="9525" marR="9525" marT="9525" marB="0" anchor="b"/>
                </a:tc>
                <a:tc>
                  <a:txBody>
                    <a:bodyPr/>
                    <a:lstStyle/>
                    <a:p>
                      <a:pPr algn="l" fontAlgn="b"/>
                      <a:r>
                        <a:rPr lang="vi-VN" sz="1800" u="none" strike="noStrike" dirty="0">
                          <a:solidFill>
                            <a:srgbClr val="0000FF"/>
                          </a:solidFill>
                          <a:effectLst/>
                          <a:latin typeface="+mj-lt"/>
                        </a:rPr>
                        <a:t>PT NKTDTT </a:t>
                      </a:r>
                      <a:r>
                        <a:rPr lang="vi-VN" sz="1800" u="none" strike="noStrike" dirty="0" err="1">
                          <a:solidFill>
                            <a:srgbClr val="0000FF"/>
                          </a:solidFill>
                          <a:effectLst/>
                          <a:latin typeface="+mj-lt"/>
                        </a:rPr>
                        <a:t>Olympic</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29</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3,86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111,94</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-37,642</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3707217542"/>
                  </a:ext>
                </a:extLst>
              </a:tr>
              <a:tr h="270815">
                <a:tc>
                  <a:txBody>
                    <a:bodyPr/>
                    <a:lstStyle/>
                    <a:p>
                      <a:pPr algn="ctr" fontAlgn="b"/>
                      <a:r>
                        <a:rPr lang="vi-VN" sz="1800" b="0" i="0" u="none" strike="noStrike">
                          <a:solidFill>
                            <a:srgbClr val="0000FF"/>
                          </a:solidFill>
                          <a:effectLst/>
                          <a:latin typeface="+mj-lt"/>
                        </a:rPr>
                        <a:t>5</a:t>
                      </a:r>
                    </a:p>
                  </a:txBody>
                  <a:tcPr marL="9525" marR="9525" marT="9525" marB="0" anchor="b"/>
                </a:tc>
                <a:tc>
                  <a:txBody>
                    <a:bodyPr/>
                    <a:lstStyle/>
                    <a:p>
                      <a:pPr algn="l" fontAlgn="b"/>
                      <a:r>
                        <a:rPr lang="vi-VN" sz="1800" u="none" strike="noStrike" dirty="0">
                          <a:solidFill>
                            <a:srgbClr val="0000FF"/>
                          </a:solidFill>
                          <a:effectLst/>
                          <a:latin typeface="+mj-lt"/>
                        </a:rPr>
                        <a:t>THPT Lê Quý Đôn</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28</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3,28</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91,84</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-52,584</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1624967885"/>
                  </a:ext>
                </a:extLst>
              </a:tr>
              <a:tr h="270815">
                <a:tc>
                  <a:txBody>
                    <a:bodyPr/>
                    <a:lstStyle/>
                    <a:p>
                      <a:pPr algn="ctr" fontAlgn="b"/>
                      <a:r>
                        <a:rPr lang="vi-VN" sz="1800" b="0" i="0" u="none" strike="noStrike">
                          <a:solidFill>
                            <a:srgbClr val="0000FF"/>
                          </a:solidFill>
                          <a:effectLst/>
                          <a:latin typeface="+mj-lt"/>
                        </a:rPr>
                        <a:t>6</a:t>
                      </a:r>
                    </a:p>
                  </a:txBody>
                  <a:tcPr marL="9525" marR="9525" marT="9525" marB="0" anchor="b"/>
                </a:tc>
                <a:tc>
                  <a:txBody>
                    <a:bodyPr/>
                    <a:lstStyle/>
                    <a:p>
                      <a:pPr algn="l" fontAlgn="b"/>
                      <a:r>
                        <a:rPr lang="vi-VN" sz="1800" u="none" strike="noStrike" dirty="0">
                          <a:solidFill>
                            <a:srgbClr val="0000FF"/>
                          </a:solidFill>
                          <a:effectLst/>
                          <a:latin typeface="+mj-lt"/>
                        </a:rPr>
                        <a:t>THPT Lý Thường Kiệt</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292</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4,78</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1395,76</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-110,376</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509249305"/>
                  </a:ext>
                </a:extLst>
              </a:tr>
              <a:tr h="270815">
                <a:tc>
                  <a:txBody>
                    <a:bodyPr/>
                    <a:lstStyle/>
                    <a:p>
                      <a:pPr algn="ctr" fontAlgn="b"/>
                      <a:r>
                        <a:rPr lang="vi-VN" sz="1800" b="0" i="0" u="none" strike="noStrike">
                          <a:solidFill>
                            <a:srgbClr val="0000FF"/>
                          </a:solidFill>
                          <a:effectLst/>
                          <a:latin typeface="+mj-lt"/>
                        </a:rPr>
                        <a:t>7</a:t>
                      </a:r>
                    </a:p>
                  </a:txBody>
                  <a:tcPr marL="9525" marR="9525" marT="9525" marB="0" anchor="b"/>
                </a:tc>
                <a:tc>
                  <a:txBody>
                    <a:bodyPr/>
                    <a:lstStyle/>
                    <a:p>
                      <a:pPr algn="l" fontAlgn="b"/>
                      <a:r>
                        <a:rPr lang="en-US" sz="1800" u="none" strike="noStrike" dirty="0">
                          <a:solidFill>
                            <a:srgbClr val="0000FF"/>
                          </a:solidFill>
                          <a:effectLst/>
                          <a:latin typeface="Times New Roman" panose="02020603050405020304" pitchFamily="18" charset="0"/>
                          <a:cs typeface="Times New Roman" panose="02020603050405020304" pitchFamily="18" charset="0"/>
                        </a:rPr>
                        <a:t>THPT Thuận Thành số 3</a:t>
                      </a:r>
                      <a:endParaRPr lang="en-US"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dirty="0">
                          <a:solidFill>
                            <a:srgbClr val="0000FF"/>
                          </a:solidFill>
                          <a:effectLst/>
                          <a:latin typeface="+mj-lt"/>
                        </a:rPr>
                        <a:t>486</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4,93</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2395,98</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-110,808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3180616010"/>
                  </a:ext>
                </a:extLst>
              </a:tr>
              <a:tr h="270815">
                <a:tc>
                  <a:txBody>
                    <a:bodyPr/>
                    <a:lstStyle/>
                    <a:p>
                      <a:pPr algn="ctr" fontAlgn="b"/>
                      <a:r>
                        <a:rPr lang="vi-VN" sz="1800" b="0" i="0" u="none" strike="noStrike">
                          <a:solidFill>
                            <a:srgbClr val="0000FF"/>
                          </a:solidFill>
                          <a:effectLst/>
                          <a:latin typeface="+mj-lt"/>
                        </a:rPr>
                        <a:t>8</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Lương Tài số 3</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dirty="0">
                          <a:solidFill>
                            <a:srgbClr val="0000FF"/>
                          </a:solidFill>
                          <a:effectLst/>
                          <a:latin typeface="+mj-lt"/>
                        </a:rPr>
                        <a:t>66</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3,42</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225,72</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-114,708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3344877062"/>
                  </a:ext>
                </a:extLst>
              </a:tr>
              <a:tr h="270815">
                <a:tc>
                  <a:txBody>
                    <a:bodyPr/>
                    <a:lstStyle/>
                    <a:p>
                      <a:pPr algn="ctr" fontAlgn="b"/>
                      <a:r>
                        <a:rPr lang="vi-VN" sz="1800" b="0" i="0" u="none" strike="noStrike">
                          <a:solidFill>
                            <a:srgbClr val="0000FF"/>
                          </a:solidFill>
                          <a:effectLst/>
                          <a:latin typeface="+mj-lt"/>
                        </a:rPr>
                        <a:t>9</a:t>
                      </a:r>
                    </a:p>
                  </a:txBody>
                  <a:tcPr marL="9525" marR="9525" marT="9525" marB="0" anchor="b"/>
                </a:tc>
                <a:tc>
                  <a:txBody>
                    <a:bodyPr/>
                    <a:lstStyle/>
                    <a:p>
                      <a:pPr algn="l" fontAlgn="b"/>
                      <a:r>
                        <a:rPr lang="en-US" sz="1800" u="none" strike="noStrike" dirty="0">
                          <a:solidFill>
                            <a:srgbClr val="0000FF"/>
                          </a:solidFill>
                          <a:effectLst/>
                          <a:latin typeface="Times New Roman" panose="02020603050405020304" pitchFamily="18" charset="0"/>
                          <a:cs typeface="Times New Roman" panose="02020603050405020304" pitchFamily="18" charset="0"/>
                        </a:rPr>
                        <a:t>THPT Thuận Thành số 2</a:t>
                      </a:r>
                      <a:endParaRPr lang="en-US"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543</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4,9</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2660,7</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-140,094</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1945312759"/>
                  </a:ext>
                </a:extLst>
              </a:tr>
              <a:tr h="270815">
                <a:tc>
                  <a:txBody>
                    <a:bodyPr/>
                    <a:lstStyle/>
                    <a:p>
                      <a:pPr algn="ctr" fontAlgn="b"/>
                      <a:r>
                        <a:rPr lang="vi-VN" sz="1800" b="0" i="0" u="none" strike="noStrike">
                          <a:solidFill>
                            <a:srgbClr val="0000FF"/>
                          </a:solidFill>
                          <a:effectLst/>
                          <a:latin typeface="+mj-lt"/>
                        </a:rPr>
                        <a:t>10</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Trần Nhân Tông</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123</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3,92</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482,16</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-152,274</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878324676"/>
                  </a:ext>
                </a:extLst>
              </a:tr>
              <a:tr h="270815">
                <a:tc>
                  <a:txBody>
                    <a:bodyPr/>
                    <a:lstStyle/>
                    <a:p>
                      <a:pPr algn="ctr" fontAlgn="b"/>
                      <a:r>
                        <a:rPr lang="vi-VN" sz="1800" b="0" i="0" u="none" strike="noStrike">
                          <a:solidFill>
                            <a:srgbClr val="0000FF"/>
                          </a:solidFill>
                          <a:effectLst/>
                          <a:latin typeface="+mj-lt"/>
                        </a:rPr>
                        <a:t>11</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Kinh Bắc</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dirty="0">
                          <a:solidFill>
                            <a:srgbClr val="0000FF"/>
                          </a:solidFill>
                          <a:effectLst/>
                          <a:latin typeface="+mj-lt"/>
                        </a:rPr>
                        <a:t>88</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3,29</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289,52</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-164,384</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111112027"/>
                  </a:ext>
                </a:extLst>
              </a:tr>
              <a:tr h="270815">
                <a:tc>
                  <a:txBody>
                    <a:bodyPr/>
                    <a:lstStyle/>
                    <a:p>
                      <a:pPr algn="ctr" fontAlgn="b"/>
                      <a:r>
                        <a:rPr lang="vi-VN" sz="1800" b="0" i="0" u="none" strike="noStrike">
                          <a:solidFill>
                            <a:srgbClr val="0000FF"/>
                          </a:solidFill>
                          <a:effectLst/>
                          <a:latin typeface="+mj-lt"/>
                        </a:rPr>
                        <a:t>12</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Nguyễn Du</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481</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4,79</a:t>
                      </a:r>
                      <a:endParaRPr lang="vi-VN" sz="1800" b="0" i="0" u="none" strike="noStrike" dirty="0">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2303,99</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-177,008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872607391"/>
                  </a:ext>
                </a:extLst>
              </a:tr>
              <a:tr h="270815">
                <a:tc>
                  <a:txBody>
                    <a:bodyPr/>
                    <a:lstStyle/>
                    <a:p>
                      <a:pPr algn="ctr" fontAlgn="b"/>
                      <a:r>
                        <a:rPr lang="vi-VN" sz="1800" b="0" i="0" u="none" strike="noStrike">
                          <a:solidFill>
                            <a:srgbClr val="0000FF"/>
                          </a:solidFill>
                          <a:effectLst/>
                          <a:latin typeface="+mj-lt"/>
                        </a:rPr>
                        <a:t>13</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Quế Võ số 2</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436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4,72</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2057,92</a:t>
                      </a:r>
                      <a:endParaRPr lang="vi-VN" sz="1800" b="0" i="0" u="none" strike="noStrike" dirty="0">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-190,968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2832207835"/>
                  </a:ext>
                </a:extLst>
              </a:tr>
              <a:tr h="270815">
                <a:tc>
                  <a:txBody>
                    <a:bodyPr/>
                    <a:lstStyle/>
                    <a:p>
                      <a:pPr algn="ctr" fontAlgn="b"/>
                      <a:r>
                        <a:rPr lang="vi-VN" sz="1800" b="0" i="0" u="none" strike="noStrike">
                          <a:solidFill>
                            <a:srgbClr val="0000FF"/>
                          </a:solidFill>
                          <a:effectLst/>
                          <a:latin typeface="+mj-lt"/>
                        </a:rPr>
                        <a:t>14</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Trần Hưng Đạo</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100</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3,2</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320</a:t>
                      </a:r>
                      <a:endParaRPr lang="vi-VN" sz="1800" b="0" i="0" u="none" strike="noStrike" dirty="0">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-195,8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1364487812"/>
                  </a:ext>
                </a:extLst>
              </a:tr>
              <a:tr h="270815">
                <a:tc>
                  <a:txBody>
                    <a:bodyPr/>
                    <a:lstStyle/>
                    <a:p>
                      <a:pPr algn="ctr" fontAlgn="b"/>
                      <a:r>
                        <a:rPr lang="vi-VN" sz="1800" b="0" i="0" u="none" strike="noStrike">
                          <a:solidFill>
                            <a:srgbClr val="0000FF"/>
                          </a:solidFill>
                          <a:effectLst/>
                          <a:latin typeface="+mj-lt"/>
                        </a:rPr>
                        <a:t>15</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Lương Tài số 2</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426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4,56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1942,56</a:t>
                      </a:r>
                      <a:endParaRPr lang="vi-VN" sz="1800" b="0" i="0" u="none" strike="noStrike" dirty="0">
                        <a:solidFill>
                          <a:srgbClr val="0000FF"/>
                        </a:solidFill>
                        <a:effectLst/>
                        <a:latin typeface="+mj-lt"/>
                      </a:endParaRPr>
                    </a:p>
                  </a:txBody>
                  <a:tcPr marL="9525" marR="9525" marT="9525" marB="0" anchor="b"/>
                </a:tc>
                <a:tc>
                  <a:txBody>
                    <a:bodyPr/>
                    <a:lstStyle/>
                    <a:p>
                      <a:pPr algn="r" fontAlgn="b"/>
                      <a:r>
                        <a:rPr lang="vi-VN" sz="1800" u="none" strike="noStrike">
                          <a:solidFill>
                            <a:srgbClr val="0000FF"/>
                          </a:solidFill>
                          <a:effectLst/>
                          <a:latin typeface="+mj-lt"/>
                        </a:rPr>
                        <a:t>-254,748</a:t>
                      </a:r>
                      <a:endParaRPr lang="vi-VN" sz="1800" b="0" i="0" u="none" strike="noStrike">
                        <a:solidFill>
                          <a:srgbClr val="0000FF"/>
                        </a:solidFill>
                        <a:effectLst/>
                        <a:latin typeface="+mj-lt"/>
                      </a:endParaRPr>
                    </a:p>
                  </a:txBody>
                  <a:tcPr marL="9525" marR="9525" marT="9525" marB="0" anchor="b"/>
                </a:tc>
                <a:extLst>
                  <a:ext uri="{0D108BD9-81ED-4DB2-BD59-A6C34878D82A}">
                    <a16:rowId xmlns:a16="http://schemas.microsoft.com/office/drawing/2014/main" val="1078120209"/>
                  </a:ext>
                </a:extLst>
              </a:tr>
              <a:tr h="270815">
                <a:tc>
                  <a:txBody>
                    <a:bodyPr/>
                    <a:lstStyle/>
                    <a:p>
                      <a:pPr algn="ctr" fontAlgn="b"/>
                      <a:r>
                        <a:rPr lang="vi-VN" sz="1800" b="0" i="0" u="none" strike="noStrike">
                          <a:solidFill>
                            <a:srgbClr val="0000FF"/>
                          </a:solidFill>
                          <a:effectLst/>
                          <a:latin typeface="+mj-lt"/>
                        </a:rPr>
                        <a:t>16</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Quế Võ số 3</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266</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4,09</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dirty="0">
                          <a:solidFill>
                            <a:srgbClr val="0000FF"/>
                          </a:solidFill>
                          <a:effectLst/>
                          <a:latin typeface="+mj-lt"/>
                        </a:rPr>
                        <a:t>1087,94</a:t>
                      </a:r>
                      <a:endParaRPr lang="vi-VN" sz="1800" b="0" i="0" u="none" strike="noStrike" dirty="0">
                        <a:solidFill>
                          <a:srgbClr val="0000FF"/>
                        </a:solidFill>
                        <a:effectLst/>
                        <a:latin typeface="+mj-lt"/>
                      </a:endParaRPr>
                    </a:p>
                  </a:txBody>
                  <a:tcPr marL="9525" marR="9525" marT="9525" marB="0" anchor="b"/>
                </a:tc>
                <a:tc>
                  <a:txBody>
                    <a:bodyPr/>
                    <a:lstStyle/>
                    <a:p>
                      <a:pPr algn="r" fontAlgn="b"/>
                      <a:r>
                        <a:rPr lang="vi-VN" sz="1800" u="none" strike="noStrike" dirty="0">
                          <a:solidFill>
                            <a:srgbClr val="0000FF"/>
                          </a:solidFill>
                          <a:effectLst/>
                          <a:latin typeface="+mj-lt"/>
                        </a:rPr>
                        <a:t>-284,088</a:t>
                      </a:r>
                      <a:endParaRPr lang="vi-VN" sz="1800" b="0" i="0" u="none" strike="noStrike" dirty="0">
                        <a:solidFill>
                          <a:srgbClr val="0000FF"/>
                        </a:solidFill>
                        <a:effectLst/>
                        <a:latin typeface="+mj-lt"/>
                      </a:endParaRPr>
                    </a:p>
                  </a:txBody>
                  <a:tcPr marL="9525" marR="9525" marT="9525" marB="0" anchor="b"/>
                </a:tc>
                <a:extLst>
                  <a:ext uri="{0D108BD9-81ED-4DB2-BD59-A6C34878D82A}">
                    <a16:rowId xmlns:a16="http://schemas.microsoft.com/office/drawing/2014/main" val="1693616495"/>
                  </a:ext>
                </a:extLst>
              </a:tr>
              <a:tr h="270815">
                <a:tc>
                  <a:txBody>
                    <a:bodyPr/>
                    <a:lstStyle/>
                    <a:p>
                      <a:pPr algn="ctr" fontAlgn="b"/>
                      <a:r>
                        <a:rPr lang="vi-VN" sz="1800" b="0" i="0" u="none" strike="noStrike">
                          <a:solidFill>
                            <a:srgbClr val="0000FF"/>
                          </a:solidFill>
                          <a:effectLst/>
                          <a:latin typeface="+mj-lt"/>
                        </a:rPr>
                        <a:t>17</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Từ Sơn</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494</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4,42</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2183,48</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dirty="0">
                          <a:solidFill>
                            <a:srgbClr val="0000FF"/>
                          </a:solidFill>
                          <a:effectLst/>
                          <a:latin typeface="+mj-lt"/>
                        </a:rPr>
                        <a:t>-364,572</a:t>
                      </a:r>
                      <a:endParaRPr lang="vi-VN" sz="1800" b="0" i="0" u="none" strike="noStrike" dirty="0">
                        <a:solidFill>
                          <a:srgbClr val="0000FF"/>
                        </a:solidFill>
                        <a:effectLst/>
                        <a:latin typeface="+mj-lt"/>
                      </a:endParaRPr>
                    </a:p>
                  </a:txBody>
                  <a:tcPr marL="9525" marR="9525" marT="9525" marB="0" anchor="b"/>
                </a:tc>
                <a:extLst>
                  <a:ext uri="{0D108BD9-81ED-4DB2-BD59-A6C34878D82A}">
                    <a16:rowId xmlns:a16="http://schemas.microsoft.com/office/drawing/2014/main" val="1743972589"/>
                  </a:ext>
                </a:extLst>
              </a:tr>
              <a:tr h="270815">
                <a:tc>
                  <a:txBody>
                    <a:bodyPr/>
                    <a:lstStyle/>
                    <a:p>
                      <a:pPr algn="ctr" fontAlgn="b"/>
                      <a:r>
                        <a:rPr lang="vi-VN" sz="1800" b="0" i="0" u="none" strike="noStrike">
                          <a:solidFill>
                            <a:srgbClr val="0000FF"/>
                          </a:solidFill>
                          <a:effectLst/>
                          <a:latin typeface="+mj-lt"/>
                        </a:rPr>
                        <a:t>18</a:t>
                      </a:r>
                    </a:p>
                  </a:txBody>
                  <a:tcPr marL="9525" marR="9525" marT="9525" marB="0" anchor="b"/>
                </a:tc>
                <a:tc>
                  <a:txBody>
                    <a:bodyPr/>
                    <a:lstStyle/>
                    <a:p>
                      <a:pPr algn="l" fontAlgn="b"/>
                      <a:r>
                        <a:rPr lang="vi-VN" sz="1800" u="none" strike="noStrike" dirty="0">
                          <a:solidFill>
                            <a:srgbClr val="0000FF"/>
                          </a:solidFill>
                          <a:effectLst/>
                          <a:latin typeface="Times New Roman" panose="02020603050405020304" pitchFamily="18" charset="0"/>
                          <a:cs typeface="Times New Roman" panose="02020603050405020304" pitchFamily="18" charset="0"/>
                        </a:rPr>
                        <a:t>THPT Phố Mới</a:t>
                      </a:r>
                      <a:endParaRPr lang="vi-VN"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271</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3,57</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967,47</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dirty="0">
                          <a:solidFill>
                            <a:srgbClr val="0000FF"/>
                          </a:solidFill>
                          <a:effectLst/>
                          <a:latin typeface="+mj-lt"/>
                        </a:rPr>
                        <a:t>-430,348</a:t>
                      </a:r>
                      <a:endParaRPr lang="vi-VN" sz="1800" b="0" i="0" u="none" strike="noStrike" dirty="0">
                        <a:solidFill>
                          <a:srgbClr val="0000FF"/>
                        </a:solidFill>
                        <a:effectLst/>
                        <a:latin typeface="+mj-lt"/>
                      </a:endParaRPr>
                    </a:p>
                  </a:txBody>
                  <a:tcPr marL="9525" marR="9525" marT="9525" marB="0" anchor="b"/>
                </a:tc>
                <a:extLst>
                  <a:ext uri="{0D108BD9-81ED-4DB2-BD59-A6C34878D82A}">
                    <a16:rowId xmlns:a16="http://schemas.microsoft.com/office/drawing/2014/main" val="2540617014"/>
                  </a:ext>
                </a:extLst>
              </a:tr>
              <a:tr h="270815">
                <a:tc>
                  <a:txBody>
                    <a:bodyPr/>
                    <a:lstStyle/>
                    <a:p>
                      <a:pPr algn="ctr" fontAlgn="b"/>
                      <a:r>
                        <a:rPr lang="vi-VN" sz="1800" b="0" i="0" u="none" strike="noStrike">
                          <a:solidFill>
                            <a:srgbClr val="0000FF"/>
                          </a:solidFill>
                          <a:effectLst/>
                          <a:latin typeface="+mj-lt"/>
                        </a:rPr>
                        <a:t>19</a:t>
                      </a:r>
                    </a:p>
                  </a:txBody>
                  <a:tcPr marL="9525" marR="9525" marT="9525" marB="0" anchor="b"/>
                </a:tc>
                <a:tc>
                  <a:txBody>
                    <a:bodyPr/>
                    <a:lstStyle/>
                    <a:p>
                      <a:pPr algn="l" fontAlgn="b"/>
                      <a:r>
                        <a:rPr lang="en-US" sz="1800" u="none" strike="noStrike" dirty="0">
                          <a:solidFill>
                            <a:srgbClr val="0000FF"/>
                          </a:solidFill>
                          <a:effectLst/>
                          <a:latin typeface="Times New Roman" panose="02020603050405020304" pitchFamily="18" charset="0"/>
                          <a:cs typeface="Times New Roman" panose="02020603050405020304" pitchFamily="18" charset="0"/>
                        </a:rPr>
                        <a:t>THPT Yên Phong số 2</a:t>
                      </a:r>
                      <a:endParaRPr lang="en-US" sz="1800" b="0" i="0" u="none" strike="noStrike" dirty="0">
                        <a:solidFill>
                          <a:srgbClr val="0000FF"/>
                        </a:solidFill>
                        <a:effectLst/>
                        <a:latin typeface="Times New Roman" panose="02020603050405020304" pitchFamily="18" charset="0"/>
                        <a:cs typeface="Times New Roman" panose="02020603050405020304" pitchFamily="18" charset="0"/>
                      </a:endParaRPr>
                    </a:p>
                  </a:txBody>
                  <a:tcPr marL="9525" marR="9525" marT="9525" marB="0" anchor="b"/>
                </a:tc>
                <a:tc>
                  <a:txBody>
                    <a:bodyPr/>
                    <a:lstStyle/>
                    <a:p>
                      <a:pPr algn="ctr" fontAlgn="b"/>
                      <a:r>
                        <a:rPr lang="vi-VN" sz="1800" u="none" strike="noStrike">
                          <a:solidFill>
                            <a:srgbClr val="0000FF"/>
                          </a:solidFill>
                          <a:effectLst/>
                          <a:latin typeface="+mj-lt"/>
                        </a:rPr>
                        <a:t>598</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4,08</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2439,84</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dirty="0">
                          <a:solidFill>
                            <a:srgbClr val="0000FF"/>
                          </a:solidFill>
                          <a:effectLst/>
                          <a:latin typeface="+mj-lt"/>
                        </a:rPr>
                        <a:t>-644,644</a:t>
                      </a:r>
                      <a:endParaRPr lang="vi-VN" sz="1800" b="0" i="0" u="none" strike="noStrike" dirty="0">
                        <a:solidFill>
                          <a:srgbClr val="0000FF"/>
                        </a:solidFill>
                        <a:effectLst/>
                        <a:latin typeface="+mj-lt"/>
                      </a:endParaRPr>
                    </a:p>
                  </a:txBody>
                  <a:tcPr marL="9525" marR="9525" marT="9525" marB="0" anchor="b"/>
                </a:tc>
                <a:extLst>
                  <a:ext uri="{0D108BD9-81ED-4DB2-BD59-A6C34878D82A}">
                    <a16:rowId xmlns:a16="http://schemas.microsoft.com/office/drawing/2014/main" val="488304464"/>
                  </a:ext>
                </a:extLst>
              </a:tr>
              <a:tr h="270815">
                <a:tc>
                  <a:txBody>
                    <a:bodyPr/>
                    <a:lstStyle/>
                    <a:p>
                      <a:pPr algn="ctr" fontAlgn="b"/>
                      <a:r>
                        <a:rPr lang="vi-VN" sz="1800" b="0" i="0" u="none" strike="noStrike">
                          <a:solidFill>
                            <a:srgbClr val="0000FF"/>
                          </a:solidFill>
                          <a:effectLst/>
                          <a:latin typeface="+mj-lt"/>
                        </a:rPr>
                        <a:t>20</a:t>
                      </a:r>
                    </a:p>
                  </a:txBody>
                  <a:tcPr marL="9525" marR="9525" marT="9525" marB="0" anchor="b"/>
                </a:tc>
                <a:tc>
                  <a:txBody>
                    <a:bodyPr/>
                    <a:lstStyle/>
                    <a:p>
                      <a:pPr algn="l" fontAlgn="b"/>
                      <a:r>
                        <a:rPr lang="vi-VN" sz="1800" u="none" strike="noStrike">
                          <a:solidFill>
                            <a:srgbClr val="0000FF"/>
                          </a:solidFill>
                          <a:effectLst/>
                          <a:latin typeface="+mj-lt"/>
                        </a:rPr>
                        <a:t>THPT Nguyễn Trãi</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381</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3,05</a:t>
                      </a:r>
                      <a:endParaRPr lang="vi-VN" sz="1800" b="0" i="0" u="none" strike="noStrike">
                        <a:solidFill>
                          <a:srgbClr val="0000FF"/>
                        </a:solidFill>
                        <a:effectLst/>
                        <a:latin typeface="+mj-lt"/>
                      </a:endParaRPr>
                    </a:p>
                  </a:txBody>
                  <a:tcPr marL="9525" marR="9525" marT="9525" marB="0" anchor="b"/>
                </a:tc>
                <a:tc>
                  <a:txBody>
                    <a:bodyPr/>
                    <a:lstStyle/>
                    <a:p>
                      <a:pPr algn="ctr" fontAlgn="b"/>
                      <a:r>
                        <a:rPr lang="vi-VN" sz="1800" u="none" strike="noStrike">
                          <a:solidFill>
                            <a:srgbClr val="0000FF"/>
                          </a:solidFill>
                          <a:effectLst/>
                          <a:latin typeface="+mj-lt"/>
                        </a:rPr>
                        <a:t>1162,05</a:t>
                      </a:r>
                      <a:endParaRPr lang="vi-VN" sz="1800" b="0" i="0" u="none" strike="noStrike">
                        <a:solidFill>
                          <a:srgbClr val="0000FF"/>
                        </a:solidFill>
                        <a:effectLst/>
                        <a:latin typeface="+mj-lt"/>
                      </a:endParaRPr>
                    </a:p>
                  </a:txBody>
                  <a:tcPr marL="9525" marR="9525" marT="9525" marB="0" anchor="b"/>
                </a:tc>
                <a:tc>
                  <a:txBody>
                    <a:bodyPr/>
                    <a:lstStyle/>
                    <a:p>
                      <a:pPr algn="r" fontAlgn="b"/>
                      <a:r>
                        <a:rPr lang="vi-VN" sz="1800" u="none" strike="noStrike" dirty="0">
                          <a:solidFill>
                            <a:srgbClr val="0000FF"/>
                          </a:solidFill>
                          <a:effectLst/>
                          <a:latin typeface="+mj-lt"/>
                        </a:rPr>
                        <a:t>-803,148</a:t>
                      </a:r>
                      <a:endParaRPr lang="vi-VN" sz="1800" b="0" i="0" u="none" strike="noStrike" dirty="0">
                        <a:solidFill>
                          <a:srgbClr val="0000FF"/>
                        </a:solidFill>
                        <a:effectLst/>
                        <a:latin typeface="+mj-lt"/>
                      </a:endParaRPr>
                    </a:p>
                  </a:txBody>
                  <a:tcPr marL="9525" marR="9525" marT="9525" marB="0" anchor="b"/>
                </a:tc>
                <a:extLst>
                  <a:ext uri="{0D108BD9-81ED-4DB2-BD59-A6C34878D82A}">
                    <a16:rowId xmlns:a16="http://schemas.microsoft.com/office/drawing/2014/main" val="3772783563"/>
                  </a:ext>
                </a:extLst>
              </a:tr>
            </a:tbl>
          </a:graphicData>
        </a:graphic>
      </p:graphicFrame>
    </p:spTree>
    <p:extLst>
      <p:ext uri="{BB962C8B-B14F-4D97-AF65-F5344CB8AC3E}">
        <p14:creationId xmlns:p14="http://schemas.microsoft.com/office/powerpoint/2010/main" val="2855813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B944BD06-F268-7716-8541-39F2FE8DB845}"/>
              </a:ext>
            </a:extLst>
          </p:cNvPr>
          <p:cNvGraphicFramePr>
            <a:graphicFrameLocks noGrp="1"/>
          </p:cNvGraphicFramePr>
          <p:nvPr>
            <p:extLst>
              <p:ext uri="{D42A27DB-BD31-4B8C-83A1-F6EECF244321}">
                <p14:modId xmlns:p14="http://schemas.microsoft.com/office/powerpoint/2010/main" val="3189897504"/>
              </p:ext>
            </p:extLst>
          </p:nvPr>
        </p:nvGraphicFramePr>
        <p:xfrm>
          <a:off x="314093" y="622477"/>
          <a:ext cx="11563814" cy="5162220"/>
        </p:xfrm>
        <a:graphic>
          <a:graphicData uri="http://schemas.openxmlformats.org/drawingml/2006/table">
            <a:tbl>
              <a:tblPr>
                <a:tableStyleId>{5DA37D80-6434-44D0-A028-1B22A696006F}</a:tableStyleId>
              </a:tblPr>
              <a:tblGrid>
                <a:gridCol w="1315843">
                  <a:extLst>
                    <a:ext uri="{9D8B030D-6E8A-4147-A177-3AD203B41FA5}">
                      <a16:colId xmlns:a16="http://schemas.microsoft.com/office/drawing/2014/main" val="2178337541"/>
                    </a:ext>
                  </a:extLst>
                </a:gridCol>
                <a:gridCol w="1260088">
                  <a:extLst>
                    <a:ext uri="{9D8B030D-6E8A-4147-A177-3AD203B41FA5}">
                      <a16:colId xmlns:a16="http://schemas.microsoft.com/office/drawing/2014/main" val="3572489291"/>
                    </a:ext>
                  </a:extLst>
                </a:gridCol>
                <a:gridCol w="836342">
                  <a:extLst>
                    <a:ext uri="{9D8B030D-6E8A-4147-A177-3AD203B41FA5}">
                      <a16:colId xmlns:a16="http://schemas.microsoft.com/office/drawing/2014/main" val="2238392134"/>
                    </a:ext>
                  </a:extLst>
                </a:gridCol>
                <a:gridCol w="780585">
                  <a:extLst>
                    <a:ext uri="{9D8B030D-6E8A-4147-A177-3AD203B41FA5}">
                      <a16:colId xmlns:a16="http://schemas.microsoft.com/office/drawing/2014/main" val="1516339904"/>
                    </a:ext>
                  </a:extLst>
                </a:gridCol>
                <a:gridCol w="546410">
                  <a:extLst>
                    <a:ext uri="{9D8B030D-6E8A-4147-A177-3AD203B41FA5}">
                      <a16:colId xmlns:a16="http://schemas.microsoft.com/office/drawing/2014/main" val="1653067357"/>
                    </a:ext>
                  </a:extLst>
                </a:gridCol>
                <a:gridCol w="847493">
                  <a:extLst>
                    <a:ext uri="{9D8B030D-6E8A-4147-A177-3AD203B41FA5}">
                      <a16:colId xmlns:a16="http://schemas.microsoft.com/office/drawing/2014/main" val="2468662699"/>
                    </a:ext>
                  </a:extLst>
                </a:gridCol>
                <a:gridCol w="1349297">
                  <a:extLst>
                    <a:ext uri="{9D8B030D-6E8A-4147-A177-3AD203B41FA5}">
                      <a16:colId xmlns:a16="http://schemas.microsoft.com/office/drawing/2014/main" val="4168903209"/>
                    </a:ext>
                  </a:extLst>
                </a:gridCol>
                <a:gridCol w="1282660">
                  <a:extLst>
                    <a:ext uri="{9D8B030D-6E8A-4147-A177-3AD203B41FA5}">
                      <a16:colId xmlns:a16="http://schemas.microsoft.com/office/drawing/2014/main" val="3546644134"/>
                    </a:ext>
                  </a:extLst>
                </a:gridCol>
                <a:gridCol w="836274">
                  <a:extLst>
                    <a:ext uri="{9D8B030D-6E8A-4147-A177-3AD203B41FA5}">
                      <a16:colId xmlns:a16="http://schemas.microsoft.com/office/drawing/2014/main" val="945084378"/>
                    </a:ext>
                  </a:extLst>
                </a:gridCol>
                <a:gridCol w="836274">
                  <a:extLst>
                    <a:ext uri="{9D8B030D-6E8A-4147-A177-3AD203B41FA5}">
                      <a16:colId xmlns:a16="http://schemas.microsoft.com/office/drawing/2014/main" val="2325084607"/>
                    </a:ext>
                  </a:extLst>
                </a:gridCol>
                <a:gridCol w="836274">
                  <a:extLst>
                    <a:ext uri="{9D8B030D-6E8A-4147-A177-3AD203B41FA5}">
                      <a16:colId xmlns:a16="http://schemas.microsoft.com/office/drawing/2014/main" val="3546750394"/>
                    </a:ext>
                  </a:extLst>
                </a:gridCol>
                <a:gridCol w="836274">
                  <a:extLst>
                    <a:ext uri="{9D8B030D-6E8A-4147-A177-3AD203B41FA5}">
                      <a16:colId xmlns:a16="http://schemas.microsoft.com/office/drawing/2014/main" val="3386351053"/>
                    </a:ext>
                  </a:extLst>
                </a:gridCol>
              </a:tblGrid>
              <a:tr h="441270">
                <a:tc gridSpan="12">
                  <a:txBody>
                    <a:bodyPr/>
                    <a:lstStyle/>
                    <a:p>
                      <a:pPr algn="ctr" fontAlgn="ctr"/>
                      <a:r>
                        <a:rPr lang="vi-VN" sz="2000" b="1" u="none" strike="noStrike" dirty="0">
                          <a:solidFill>
                            <a:srgbClr val="0000FF"/>
                          </a:solidFill>
                          <a:effectLst/>
                        </a:rPr>
                        <a:t>THỐNG KÊ HỌC SINH TRONG TỐP 100 KHỐI A1, KHỐI D</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1988126693"/>
                  </a:ext>
                </a:extLst>
              </a:tr>
              <a:tr h="441270">
                <a:tc gridSpan="6">
                  <a:txBody>
                    <a:bodyPr/>
                    <a:lstStyle/>
                    <a:p>
                      <a:pPr algn="ctr" fontAlgn="ctr"/>
                      <a:r>
                        <a:rPr lang="vi-VN" sz="2000" b="1" u="none" strike="noStrike" dirty="0">
                          <a:solidFill>
                            <a:srgbClr val="0000FF"/>
                          </a:solidFill>
                          <a:effectLst/>
                        </a:rPr>
                        <a:t>Khối A1</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gridSpan="6">
                  <a:txBody>
                    <a:bodyPr/>
                    <a:lstStyle/>
                    <a:p>
                      <a:pPr algn="ctr" fontAlgn="ctr"/>
                      <a:r>
                        <a:rPr lang="vi-VN" sz="2000" b="1" u="none" strike="noStrike" dirty="0">
                          <a:solidFill>
                            <a:srgbClr val="0000FF"/>
                          </a:solidFill>
                          <a:effectLst/>
                        </a:rPr>
                        <a:t>Khối D</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952677915"/>
                  </a:ext>
                </a:extLst>
              </a:tr>
              <a:tr h="882540">
                <a:tc>
                  <a:txBody>
                    <a:bodyPr/>
                    <a:lstStyle/>
                    <a:p>
                      <a:pPr algn="ctr" fontAlgn="ctr"/>
                      <a:r>
                        <a:rPr lang="vi-VN" sz="2000" b="1" u="none" strike="noStrike" dirty="0">
                          <a:solidFill>
                            <a:srgbClr val="0000FF"/>
                          </a:solidFill>
                          <a:effectLst/>
                        </a:rPr>
                        <a:t>Tốp 100</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Tỉnh/TP</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Tổng điểm</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Toán</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Vật lí</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Tiếng Anh</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Tốp 100</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Tỉnh/TP</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Tổng điểm</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Toán</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Văn</a:t>
                      </a:r>
                      <a:endParaRPr lang="vi-VN" sz="2000" b="1"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b="1" u="none" strike="noStrike" dirty="0">
                          <a:solidFill>
                            <a:srgbClr val="0000FF"/>
                          </a:solidFill>
                          <a:effectLst/>
                        </a:rPr>
                        <a:t>Tiếng Anh</a:t>
                      </a:r>
                      <a:endParaRPr lang="vi-VN" sz="2000" b="1" i="0" u="none" strike="noStrike" dirty="0">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66976547"/>
                  </a:ext>
                </a:extLst>
              </a:tr>
              <a:tr h="882540">
                <a:tc>
                  <a:txBody>
                    <a:bodyPr/>
                    <a:lstStyle/>
                    <a:p>
                      <a:pPr algn="ctr" fontAlgn="ctr"/>
                      <a:r>
                        <a:rPr lang="vi-VN" sz="2000" u="none" strike="noStrike" dirty="0">
                          <a:solidFill>
                            <a:srgbClr val="0000FF"/>
                          </a:solidFill>
                          <a:effectLst/>
                        </a:rPr>
                        <a:t>Thủ khoa toàn quốc</a:t>
                      </a:r>
                      <a:endParaRPr lang="vi-VN" sz="20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Hà Nội</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29.8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dirty="0">
                          <a:solidFill>
                            <a:srgbClr val="0000FF"/>
                          </a:solidFill>
                          <a:effectLst/>
                        </a:rPr>
                        <a:t>10</a:t>
                      </a:r>
                      <a:endParaRPr lang="vi-VN" sz="2000" b="0" i="0" u="none" strike="noStrike" dirty="0">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Thủ khoa toàn quốc</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Hải Phòng</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28.7</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11438725"/>
                  </a:ext>
                </a:extLst>
              </a:tr>
              <a:tr h="161990">
                <a:tc>
                  <a:txBody>
                    <a:bodyPr/>
                    <a:lstStyle/>
                    <a:p>
                      <a:pPr algn="ctr" fontAlgn="ctr"/>
                      <a:r>
                        <a:rPr lang="vi-VN" sz="2000" u="none" strike="noStrike">
                          <a:solidFill>
                            <a:srgbClr val="0000FF"/>
                          </a:solidFill>
                          <a:effectLst/>
                        </a:rPr>
                        <a:t>24</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28.95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61241631"/>
                  </a:ext>
                </a:extLst>
              </a:tr>
              <a:tr h="126446">
                <a:tc>
                  <a:txBody>
                    <a:bodyPr/>
                    <a:lstStyle/>
                    <a:p>
                      <a:pPr algn="ctr" fontAlgn="ctr"/>
                      <a:r>
                        <a:rPr lang="vi-VN" sz="2000" u="none" strike="noStrike">
                          <a:solidFill>
                            <a:srgbClr val="0000FF"/>
                          </a:solidFill>
                          <a:effectLst/>
                        </a:rPr>
                        <a:t>38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9.4</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9.4</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801942002"/>
                  </a:ext>
                </a:extLst>
              </a:tr>
              <a:tr h="157809">
                <a:tc>
                  <a:txBody>
                    <a:bodyPr/>
                    <a:lstStyle/>
                    <a:p>
                      <a:pPr algn="ctr" fontAlgn="ctr"/>
                      <a:r>
                        <a:rPr lang="vi-VN" sz="2000" u="none" strike="noStrike">
                          <a:solidFill>
                            <a:srgbClr val="0000FF"/>
                          </a:solidFill>
                          <a:effectLst/>
                        </a:rPr>
                        <a:t>86</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28.55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9.8</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5771550"/>
                  </a:ext>
                </a:extLst>
              </a:tr>
              <a:tr h="0">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28.20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9.6</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52151137"/>
                  </a:ext>
                </a:extLst>
              </a:tr>
              <a:tr h="75568">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36</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28.15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8.4</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9.75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993281509"/>
                  </a:ext>
                </a:extLst>
              </a:tr>
              <a:tr h="106931">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52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28.10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9.4</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558509687"/>
                  </a:ext>
                </a:extLst>
              </a:tr>
              <a:tr h="71387">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72</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28.05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8.8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9.25</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10</a:t>
                      </a:r>
                      <a:endParaRPr lang="vi-VN" sz="2000" b="0" i="0" u="none" strike="noStrike">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71081872"/>
                  </a:ext>
                </a:extLst>
              </a:tr>
              <a:tr h="149346">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 </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88</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Bắc Ninh</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28.00</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a:solidFill>
                            <a:srgbClr val="0000FF"/>
                          </a:solidFill>
                          <a:effectLst/>
                        </a:rPr>
                        <a:t>9</a:t>
                      </a:r>
                      <a:endParaRPr lang="vi-VN" sz="2000" b="0" i="0" u="none" strike="noStrike">
                        <a:solidFill>
                          <a:srgbClr val="0000FF"/>
                        </a:solidFill>
                        <a:effectLst/>
                        <a:latin typeface="Times New Roman" panose="02020603050405020304" pitchFamily="18" charset="0"/>
                      </a:endParaRPr>
                    </a:p>
                  </a:txBody>
                  <a:tcPr marL="9525" marR="9525" marT="9525" marB="0" anchor="ctr"/>
                </a:tc>
                <a:tc>
                  <a:txBody>
                    <a:bodyPr/>
                    <a:lstStyle/>
                    <a:p>
                      <a:pPr algn="ctr" fontAlgn="ctr"/>
                      <a:r>
                        <a:rPr lang="vi-VN" sz="2000" u="none" strike="noStrike" dirty="0">
                          <a:solidFill>
                            <a:srgbClr val="0000FF"/>
                          </a:solidFill>
                          <a:effectLst/>
                        </a:rPr>
                        <a:t>10</a:t>
                      </a:r>
                      <a:endParaRPr lang="vi-VN" sz="2000" b="0" i="0" u="none" strike="noStrike" dirty="0">
                        <a:solidFill>
                          <a:srgbClr val="0000FF"/>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041665449"/>
                  </a:ext>
                </a:extLst>
              </a:tr>
            </a:tbl>
          </a:graphicData>
        </a:graphic>
      </p:graphicFrame>
    </p:spTree>
    <p:extLst>
      <p:ext uri="{BB962C8B-B14F-4D97-AF65-F5344CB8AC3E}">
        <p14:creationId xmlns:p14="http://schemas.microsoft.com/office/powerpoint/2010/main" val="2814571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482378"/>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a:t>
            </a:r>
            <a:br>
              <a:rPr lang="en-US" sz="2400" b="1" dirty="0">
                <a:solidFill>
                  <a:srgbClr val="0000FF"/>
                </a:solidFill>
                <a:latin typeface="Times New Roman" panose="02020603050405020304" pitchFamily="18" charset="0"/>
                <a:cs typeface="Times New Roman" panose="02020603050405020304" pitchFamily="18" charset="0"/>
              </a:rPr>
            </a:br>
            <a:r>
              <a:rPr lang="en-US" sz="2400" b="1">
                <a:solidFill>
                  <a:srgbClr val="0000FF"/>
                </a:solidFill>
                <a:latin typeface="Times New Roman" panose="02020603050405020304" pitchFamily="18" charset="0"/>
                <a:cs typeface="Times New Roman" panose="02020603050405020304" pitchFamily="18" charset="0"/>
              </a:rPr>
              <a:t>MÔN TIẾNG ANH</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Chart 3">
            <a:extLst>
              <a:ext uri="{FF2B5EF4-FFF2-40B4-BE49-F238E27FC236}">
                <a16:creationId xmlns:a16="http://schemas.microsoft.com/office/drawing/2014/main" id="{4A073653-DF6A-EFDF-0568-072ECE7AC5E2}"/>
              </a:ext>
            </a:extLst>
          </p:cNvPr>
          <p:cNvGraphicFramePr/>
          <p:nvPr>
            <p:extLst>
              <p:ext uri="{D42A27DB-BD31-4B8C-83A1-F6EECF244321}">
                <p14:modId xmlns:p14="http://schemas.microsoft.com/office/powerpoint/2010/main" val="3324637048"/>
              </p:ext>
            </p:extLst>
          </p:nvPr>
        </p:nvGraphicFramePr>
        <p:xfrm>
          <a:off x="1318161" y="1289682"/>
          <a:ext cx="9951522"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4663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655886215"/>
              </p:ext>
            </p:extLst>
          </p:nvPr>
        </p:nvGraphicFramePr>
        <p:xfrm>
          <a:off x="546101" y="273132"/>
          <a:ext cx="11020466" cy="6127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5836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A9BE53CB-D21D-C983-78D9-4A843D54B819}"/>
              </a:ext>
            </a:extLst>
          </p:cNvPr>
          <p:cNvGraphicFramePr/>
          <p:nvPr>
            <p:extLst>
              <p:ext uri="{D42A27DB-BD31-4B8C-83A1-F6EECF244321}">
                <p14:modId xmlns:p14="http://schemas.microsoft.com/office/powerpoint/2010/main" val="1514154621"/>
              </p:ext>
            </p:extLst>
          </p:nvPr>
        </p:nvGraphicFramePr>
        <p:xfrm>
          <a:off x="546101" y="273131"/>
          <a:ext cx="11020466" cy="64622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56508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5">
            <a:extLst>
              <a:ext uri="{FF2B5EF4-FFF2-40B4-BE49-F238E27FC236}">
                <a16:creationId xmlns:a16="http://schemas.microsoft.com/office/drawing/2014/main" id="{A5442524-F80F-8173-779A-BEE69A6B72F8}"/>
              </a:ext>
            </a:extLst>
          </p:cNvPr>
          <p:cNvSpPr>
            <a:spLocks noGrp="1" noChangeArrowheads="1"/>
          </p:cNvSpPr>
          <p:nvPr>
            <p:ph idx="1"/>
          </p:nvPr>
        </p:nvSpPr>
        <p:spPr>
          <a:xfrm>
            <a:off x="2098288" y="3220728"/>
            <a:ext cx="7995424" cy="1395877"/>
          </a:xfrm>
        </p:spPr>
        <p:txBody>
          <a:bodyPr/>
          <a:lstStyle/>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TRÂN TRỌNG CẢM ƠN ĐẠI BIỂU </a:t>
            </a:r>
          </a:p>
          <a:p>
            <a:pPr marL="0" indent="517525" algn="just" eaLnBrk="1" hangingPunct="1">
              <a:buFont typeface="Wingdings 3" panose="05040102010807070707" pitchFamily="18" charset="2"/>
              <a:buNone/>
            </a:pPr>
            <a:r>
              <a:rPr lang="en-US" altLang="vi-VN" sz="3200" b="1" dirty="0">
                <a:solidFill>
                  <a:srgbClr val="0000FF"/>
                </a:solidFill>
                <a:latin typeface="Times New Roman" panose="02020603050405020304" pitchFamily="18" charset="0"/>
              </a:rPr>
              <a:t>ĐÃ CHÚ Ý LẮNG NGHE!</a:t>
            </a:r>
            <a:endParaRPr lang="vi-VN" altLang="vi-VN" sz="3200" b="1" dirty="0">
              <a:solidFill>
                <a:srgbClr val="0000FF"/>
              </a:solidFill>
              <a:latin typeface="Times New Roman" panose="02020603050405020304" pitchFamily="18" charset="0"/>
            </a:endParaRPr>
          </a:p>
          <a:p>
            <a:pPr marL="0" indent="517525" algn="just" eaLnBrk="1" hangingPunct="1">
              <a:buFont typeface="Wingdings 3" panose="05040102010807070707" pitchFamily="18" charset="2"/>
              <a:buNone/>
            </a:pPr>
            <a:endParaRPr lang="vi-VN" altLang="vi-VN" sz="3200" b="1" dirty="0">
              <a:solidFill>
                <a:srgbClr val="0000FF"/>
              </a:solidFill>
              <a:latin typeface="Times New Roman" panose="02020603050405020304" pitchFamily="18" charset="0"/>
              <a:cs typeface="Times New Roman" panose="02020603050405020304" pitchFamily="18" charset="0"/>
            </a:endParaRP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71232739"/>
              </p:ext>
            </p:extLst>
          </p:nvPr>
        </p:nvGraphicFramePr>
        <p:xfrm>
          <a:off x="-151015" y="53340"/>
          <a:ext cx="12132000" cy="67513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620299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ỗ dành sẵn cho Nội dung 6">
            <a:extLst>
              <a:ext uri="{FF2B5EF4-FFF2-40B4-BE49-F238E27FC236}">
                <a16:creationId xmlns:a16="http://schemas.microsoft.com/office/drawing/2014/main" id="{D802BEB5-EBA0-B54E-47C5-24D7466D9D23}"/>
              </a:ext>
            </a:extLst>
          </p:cNvPr>
          <p:cNvGraphicFramePr>
            <a:graphicFrameLocks noGrp="1"/>
          </p:cNvGraphicFramePr>
          <p:nvPr>
            <p:ph idx="1"/>
            <p:extLst>
              <p:ext uri="{D42A27DB-BD31-4B8C-83A1-F6EECF244321}">
                <p14:modId xmlns:p14="http://schemas.microsoft.com/office/powerpoint/2010/main" val="2694568825"/>
              </p:ext>
            </p:extLst>
          </p:nvPr>
        </p:nvGraphicFramePr>
        <p:xfrm>
          <a:off x="75414" y="414779"/>
          <a:ext cx="11972042" cy="63536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7665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ĐIỂM THI TỐT </a:t>
            </a:r>
            <a:r>
              <a:rPr lang="en-US" sz="2000" b="1">
                <a:solidFill>
                  <a:srgbClr val="0000FF"/>
                </a:solidFill>
                <a:latin typeface="Times New Roman" panose="02020603050405020304" pitchFamily="18" charset="0"/>
                <a:cs typeface="Times New Roman" panose="02020603050405020304" pitchFamily="18" charset="0"/>
              </a:rPr>
              <a:t>NGHIỆP THPT MÔN </a:t>
            </a:r>
            <a:r>
              <a:rPr lang="en-US" sz="2000" b="1" dirty="0">
                <a:solidFill>
                  <a:srgbClr val="0000FF"/>
                </a:solidFill>
                <a:latin typeface="Times New Roman" panose="02020603050405020304" pitchFamily="18" charset="0"/>
                <a:cs typeface="Times New Roman" panose="02020603050405020304" pitchFamily="18" charset="0"/>
              </a:rPr>
              <a:t>TIẾNG ANH CÁC TỈNH NĂM 2020, 2021, 2022</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11" name="Bảng 10">
            <a:extLst>
              <a:ext uri="{FF2B5EF4-FFF2-40B4-BE49-F238E27FC236}">
                <a16:creationId xmlns:a16="http://schemas.microsoft.com/office/drawing/2014/main" id="{07CF1FF5-8374-13C8-6AFB-FD47D9C668D2}"/>
              </a:ext>
            </a:extLst>
          </p:cNvPr>
          <p:cNvGraphicFramePr>
            <a:graphicFrameLocks noGrp="1"/>
          </p:cNvGraphicFramePr>
          <p:nvPr>
            <p:extLst>
              <p:ext uri="{D42A27DB-BD31-4B8C-83A1-F6EECF244321}">
                <p14:modId xmlns:p14="http://schemas.microsoft.com/office/powerpoint/2010/main" val="3060553086"/>
              </p:ext>
            </p:extLst>
          </p:nvPr>
        </p:nvGraphicFramePr>
        <p:xfrm>
          <a:off x="174172" y="930785"/>
          <a:ext cx="11782698" cy="5367491"/>
        </p:xfrm>
        <a:graphic>
          <a:graphicData uri="http://schemas.openxmlformats.org/drawingml/2006/table">
            <a:tbl>
              <a:tblPr>
                <a:tableStyleId>{8A107856-5554-42FB-B03E-39F5DBC370BA}</a:tableStyleId>
              </a:tblPr>
              <a:tblGrid>
                <a:gridCol w="2639560">
                  <a:extLst>
                    <a:ext uri="{9D8B030D-6E8A-4147-A177-3AD203B41FA5}">
                      <a16:colId xmlns:a16="http://schemas.microsoft.com/office/drawing/2014/main" val="35392644"/>
                    </a:ext>
                  </a:extLst>
                </a:gridCol>
                <a:gridCol w="1525078">
                  <a:extLst>
                    <a:ext uri="{9D8B030D-6E8A-4147-A177-3AD203B41FA5}">
                      <a16:colId xmlns:a16="http://schemas.microsoft.com/office/drawing/2014/main" val="1717791396"/>
                    </a:ext>
                  </a:extLst>
                </a:gridCol>
                <a:gridCol w="1525078">
                  <a:extLst>
                    <a:ext uri="{9D8B030D-6E8A-4147-A177-3AD203B41FA5}">
                      <a16:colId xmlns:a16="http://schemas.microsoft.com/office/drawing/2014/main" val="999308313"/>
                    </a:ext>
                  </a:extLst>
                </a:gridCol>
                <a:gridCol w="1525078">
                  <a:extLst>
                    <a:ext uri="{9D8B030D-6E8A-4147-A177-3AD203B41FA5}">
                      <a16:colId xmlns:a16="http://schemas.microsoft.com/office/drawing/2014/main" val="3812814051"/>
                    </a:ext>
                  </a:extLst>
                </a:gridCol>
                <a:gridCol w="1525078">
                  <a:extLst>
                    <a:ext uri="{9D8B030D-6E8A-4147-A177-3AD203B41FA5}">
                      <a16:colId xmlns:a16="http://schemas.microsoft.com/office/drawing/2014/main" val="671152611"/>
                    </a:ext>
                  </a:extLst>
                </a:gridCol>
                <a:gridCol w="1525078">
                  <a:extLst>
                    <a:ext uri="{9D8B030D-6E8A-4147-A177-3AD203B41FA5}">
                      <a16:colId xmlns:a16="http://schemas.microsoft.com/office/drawing/2014/main" val="2074676014"/>
                    </a:ext>
                  </a:extLst>
                </a:gridCol>
                <a:gridCol w="1517748">
                  <a:extLst>
                    <a:ext uri="{9D8B030D-6E8A-4147-A177-3AD203B41FA5}">
                      <a16:colId xmlns:a16="http://schemas.microsoft.com/office/drawing/2014/main" val="1907420969"/>
                    </a:ext>
                  </a:extLst>
                </a:gridCol>
              </a:tblGrid>
              <a:tr h="288287">
                <a:tc rowSpan="2">
                  <a:txBody>
                    <a:bodyPr/>
                    <a:lstStyle/>
                    <a:p>
                      <a:pPr algn="ctr" fontAlgn="ctr"/>
                      <a:r>
                        <a:rPr lang="vi-VN" sz="2400" u="none" strike="noStrike">
                          <a:solidFill>
                            <a:srgbClr val="0000FF"/>
                          </a:solidFill>
                          <a:effectLst/>
                        </a:rPr>
                        <a:t>Tỉnh</a:t>
                      </a:r>
                      <a:endParaRPr lang="vi-VN" sz="2400" b="1" i="0" u="none" strike="noStrike">
                        <a:solidFill>
                          <a:srgbClr val="0000FF"/>
                        </a:solidFill>
                        <a:effectLst/>
                        <a:latin typeface="Times New Roman" panose="02020603050405020304" pitchFamily="18" charset="0"/>
                      </a:endParaRPr>
                    </a:p>
                  </a:txBody>
                  <a:tcPr marL="9009" marR="9009" marT="9009" marB="0" anchor="ctr"/>
                </a:tc>
                <a:tc gridSpan="3">
                  <a:txBody>
                    <a:bodyPr/>
                    <a:lstStyle/>
                    <a:p>
                      <a:pPr algn="ctr" fontAlgn="ctr"/>
                      <a:r>
                        <a:rPr lang="vi-VN" sz="2400" u="none" strike="noStrike">
                          <a:solidFill>
                            <a:srgbClr val="0000FF"/>
                          </a:solidFill>
                          <a:effectLst/>
                        </a:rPr>
                        <a:t>XẾP HẠNG</a:t>
                      </a:r>
                      <a:endParaRPr lang="vi-VN" sz="2400" b="1" i="0" u="none" strike="noStrike">
                        <a:solidFill>
                          <a:srgbClr val="0000FF"/>
                        </a:solidFill>
                        <a:effectLst/>
                        <a:latin typeface="Times New Roman" panose="02020603050405020304" pitchFamily="18" charset="0"/>
                      </a:endParaRPr>
                    </a:p>
                  </a:txBody>
                  <a:tcPr marL="9009" marR="9009" marT="9009" marB="0" anchor="ctr"/>
                </a:tc>
                <a:tc hMerge="1">
                  <a:txBody>
                    <a:bodyPr/>
                    <a:lstStyle/>
                    <a:p>
                      <a:endParaRPr lang="vi-VN"/>
                    </a:p>
                  </a:txBody>
                  <a:tcPr/>
                </a:tc>
                <a:tc hMerge="1">
                  <a:txBody>
                    <a:bodyPr/>
                    <a:lstStyle/>
                    <a:p>
                      <a:endParaRPr lang="vi-VN"/>
                    </a:p>
                  </a:txBody>
                  <a:tcPr/>
                </a:tc>
                <a:tc gridSpan="3">
                  <a:txBody>
                    <a:bodyPr/>
                    <a:lstStyle/>
                    <a:p>
                      <a:pPr algn="ctr" fontAlgn="ctr"/>
                      <a:r>
                        <a:rPr lang="vi-VN" sz="2400" u="none" strike="noStrike">
                          <a:solidFill>
                            <a:srgbClr val="0000FF"/>
                          </a:solidFill>
                          <a:effectLst/>
                        </a:rPr>
                        <a:t>ĐIỂM TRUNG BÌNH</a:t>
                      </a:r>
                      <a:endParaRPr lang="vi-VN" sz="2400" b="1" i="0" u="none" strike="noStrike">
                        <a:solidFill>
                          <a:srgbClr val="0000FF"/>
                        </a:solidFill>
                        <a:effectLst/>
                        <a:latin typeface="Times New Roman" panose="02020603050405020304" pitchFamily="18" charset="0"/>
                      </a:endParaRPr>
                    </a:p>
                  </a:txBody>
                  <a:tcPr marL="9009" marR="9009" marT="9009" marB="0" anchor="ct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417159625"/>
                  </a:ext>
                </a:extLst>
              </a:tr>
              <a:tr h="495494">
                <a:tc vMerge="1">
                  <a:txBody>
                    <a:bodyPr/>
                    <a:lstStyle/>
                    <a:p>
                      <a:endParaRPr lang="vi-VN"/>
                    </a:p>
                  </a:txBody>
                  <a:tcP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Năm 2022</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Năm 2021</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Năm 2020</a:t>
                      </a:r>
                      <a:endParaRPr lang="vi-VN" sz="2400" b="1"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1912983805"/>
                  </a:ext>
                </a:extLst>
              </a:tr>
              <a:tr h="297296">
                <a:tc>
                  <a:txBody>
                    <a:bodyPr/>
                    <a:lstStyle/>
                    <a:p>
                      <a:pPr algn="l" fontAlgn="ctr"/>
                      <a:r>
                        <a:rPr lang="vi-VN" sz="2400" u="none" strike="noStrike">
                          <a:solidFill>
                            <a:srgbClr val="0000FF"/>
                          </a:solidFill>
                          <a:effectLst/>
                        </a:rPr>
                        <a:t>Hà Nội</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4</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5</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4</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5,831</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6,477</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5,157</a:t>
                      </a:r>
                      <a:endParaRPr lang="vi-VN" sz="2400" b="0" i="0" u="none" strike="noStrike" dirty="0">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908698604"/>
                  </a:ext>
                </a:extLst>
              </a:tr>
              <a:tr h="297296">
                <a:tc>
                  <a:txBody>
                    <a:bodyPr/>
                    <a:lstStyle/>
                    <a:p>
                      <a:pPr algn="l" fontAlgn="ctr"/>
                      <a:r>
                        <a:rPr lang="vi-VN" sz="2400" u="none" strike="noStrike">
                          <a:solidFill>
                            <a:srgbClr val="0000FF"/>
                          </a:solidFill>
                          <a:effectLst/>
                        </a:rPr>
                        <a:t>Vĩnh Phúc</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7</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10</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11</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5,655</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6,266</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4,818</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3938689497"/>
                  </a:ext>
                </a:extLst>
              </a:tr>
              <a:tr h="297296">
                <a:tc>
                  <a:txBody>
                    <a:bodyPr/>
                    <a:lstStyle/>
                    <a:p>
                      <a:pPr algn="l" fontAlgn="ctr"/>
                      <a:r>
                        <a:rPr lang="vi-VN" sz="2400" u="none" strike="noStrike">
                          <a:solidFill>
                            <a:srgbClr val="0000FF"/>
                          </a:solidFill>
                          <a:effectLst/>
                        </a:rPr>
                        <a:t>Nam Định</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8</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5</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5</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5,613</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6,447</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5,107</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664987837"/>
                  </a:ext>
                </a:extLst>
              </a:tr>
              <a:tr h="297296">
                <a:tc>
                  <a:txBody>
                    <a:bodyPr/>
                    <a:lstStyle/>
                    <a:p>
                      <a:pPr algn="l" fontAlgn="ctr"/>
                      <a:r>
                        <a:rPr lang="vi-VN" sz="2400" u="none" strike="noStrike">
                          <a:solidFill>
                            <a:srgbClr val="0000FF"/>
                          </a:solidFill>
                          <a:effectLst/>
                        </a:rPr>
                        <a:t>Ninh Bình</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9</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8</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8</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5,459</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6,357</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4,866</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3684853946"/>
                  </a:ext>
                </a:extLst>
              </a:tr>
              <a:tr h="297296">
                <a:tc>
                  <a:txBody>
                    <a:bodyPr/>
                    <a:lstStyle/>
                    <a:p>
                      <a:pPr algn="l" fontAlgn="ctr"/>
                      <a:r>
                        <a:rPr lang="vi-VN" sz="2400" u="none" strike="noStrike">
                          <a:solidFill>
                            <a:srgbClr val="0000FF"/>
                          </a:solidFill>
                          <a:effectLst/>
                        </a:rPr>
                        <a:t>Bắc Ninh</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10</a:t>
                      </a:r>
                      <a:endParaRPr lang="vi-VN" sz="2400" b="1"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17</a:t>
                      </a:r>
                      <a:endParaRPr lang="vi-VN" sz="2400" b="1"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21</a:t>
                      </a:r>
                      <a:endParaRPr lang="vi-VN" sz="2400" b="1"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5,429</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5,984</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4,566</a:t>
                      </a:r>
                      <a:endParaRPr lang="vi-VN" sz="2400" b="1" i="0" u="none" strike="noStrike" dirty="0">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167109192"/>
                  </a:ext>
                </a:extLst>
              </a:tr>
              <a:tr h="297296">
                <a:tc>
                  <a:txBody>
                    <a:bodyPr/>
                    <a:lstStyle/>
                    <a:p>
                      <a:pPr algn="l" fontAlgn="ctr"/>
                      <a:r>
                        <a:rPr lang="vi-VN" sz="2400" u="none" strike="noStrike">
                          <a:solidFill>
                            <a:srgbClr val="0000FF"/>
                          </a:solidFill>
                          <a:effectLst/>
                        </a:rPr>
                        <a:t>Quảng Ninh</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15</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23</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31</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5,234</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5,849</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4,277</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1234975770"/>
                  </a:ext>
                </a:extLst>
              </a:tr>
              <a:tr h="297296">
                <a:tc>
                  <a:txBody>
                    <a:bodyPr/>
                    <a:lstStyle/>
                    <a:p>
                      <a:pPr algn="l" fontAlgn="ctr"/>
                      <a:r>
                        <a:rPr lang="vi-VN" sz="2400" u="none" strike="noStrike">
                          <a:solidFill>
                            <a:srgbClr val="0000FF"/>
                          </a:solidFill>
                          <a:effectLst/>
                        </a:rPr>
                        <a:t>Hải Dương</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20</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20</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24</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5,174</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5,959</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4,499</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549920990"/>
                  </a:ext>
                </a:extLst>
              </a:tr>
              <a:tr h="297296">
                <a:tc>
                  <a:txBody>
                    <a:bodyPr/>
                    <a:lstStyle/>
                    <a:p>
                      <a:pPr algn="l" fontAlgn="ctr"/>
                      <a:r>
                        <a:rPr lang="vi-VN" sz="2400" u="none" strike="noStrike">
                          <a:solidFill>
                            <a:srgbClr val="0000FF"/>
                          </a:solidFill>
                          <a:effectLst/>
                        </a:rPr>
                        <a:t>Thái Bình</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21</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19</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17</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5,151</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5,963</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4,619</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207577256"/>
                  </a:ext>
                </a:extLst>
              </a:tr>
              <a:tr h="297296">
                <a:tc>
                  <a:txBody>
                    <a:bodyPr/>
                    <a:lstStyle/>
                    <a:p>
                      <a:pPr algn="l" fontAlgn="ctr"/>
                      <a:r>
                        <a:rPr lang="vi-VN" sz="2400" u="none" strike="noStrike">
                          <a:solidFill>
                            <a:srgbClr val="0000FF"/>
                          </a:solidFill>
                          <a:effectLst/>
                        </a:rPr>
                        <a:t>Hà Nam</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22</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21</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22</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5,118</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5,867</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4,539</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774322192"/>
                  </a:ext>
                </a:extLst>
              </a:tr>
              <a:tr h="297296">
                <a:tc>
                  <a:txBody>
                    <a:bodyPr/>
                    <a:lstStyle/>
                    <a:p>
                      <a:pPr algn="l" fontAlgn="ctr"/>
                      <a:r>
                        <a:rPr lang="vi-VN" sz="2400" u="none" strike="noStrike">
                          <a:solidFill>
                            <a:srgbClr val="0000FF"/>
                          </a:solidFill>
                          <a:effectLst/>
                        </a:rPr>
                        <a:t>Bắc Giang</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24</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25</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26</a:t>
                      </a:r>
                      <a:endParaRPr lang="vi-VN" sz="2400" b="0" i="0" u="none" strike="noStrike" dirty="0">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5,073</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5,814</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4,464</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270174042"/>
                  </a:ext>
                </a:extLst>
              </a:tr>
              <a:tr h="297296">
                <a:tc>
                  <a:txBody>
                    <a:bodyPr/>
                    <a:lstStyle/>
                    <a:p>
                      <a:pPr algn="l" fontAlgn="ctr"/>
                      <a:r>
                        <a:rPr lang="vi-VN" sz="2400" u="none" strike="noStrike">
                          <a:solidFill>
                            <a:srgbClr val="0000FF"/>
                          </a:solidFill>
                          <a:effectLst/>
                        </a:rPr>
                        <a:t>Hưng Yên</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31</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30</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32</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4,98</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5,652</a:t>
                      </a:r>
                      <a:endParaRPr lang="vi-VN" sz="2400" b="0"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4,263</a:t>
                      </a:r>
                      <a:endParaRPr lang="vi-VN" sz="2400" b="0" i="0" u="none" strike="noStrike">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2188720409"/>
                  </a:ext>
                </a:extLst>
              </a:tr>
              <a:tr h="297296">
                <a:tc>
                  <a:txBody>
                    <a:bodyPr/>
                    <a:lstStyle/>
                    <a:p>
                      <a:pPr algn="l" fontAlgn="ctr"/>
                      <a:r>
                        <a:rPr lang="vi-VN" sz="2400" u="none" strike="noStrike">
                          <a:solidFill>
                            <a:srgbClr val="0000FF"/>
                          </a:solidFill>
                          <a:effectLst/>
                        </a:rPr>
                        <a:t>CẢ NƯỚC</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 </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5,158</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a:solidFill>
                            <a:srgbClr val="0000FF"/>
                          </a:solidFill>
                          <a:effectLst/>
                        </a:rPr>
                        <a:t>5,84</a:t>
                      </a:r>
                      <a:endParaRPr lang="vi-VN" sz="2400" b="1" i="0" u="none" strike="noStrike">
                        <a:solidFill>
                          <a:srgbClr val="0000FF"/>
                        </a:solidFill>
                        <a:effectLst/>
                        <a:latin typeface="Times New Roman" panose="02020603050405020304" pitchFamily="18" charset="0"/>
                      </a:endParaRPr>
                    </a:p>
                  </a:txBody>
                  <a:tcPr marL="9009" marR="9009" marT="9009" marB="0" anchor="ctr"/>
                </a:tc>
                <a:tc>
                  <a:txBody>
                    <a:bodyPr/>
                    <a:lstStyle/>
                    <a:p>
                      <a:pPr algn="ctr" fontAlgn="ctr"/>
                      <a:r>
                        <a:rPr lang="vi-VN" sz="2400" u="none" strike="noStrike" dirty="0">
                          <a:solidFill>
                            <a:srgbClr val="0000FF"/>
                          </a:solidFill>
                          <a:effectLst/>
                        </a:rPr>
                        <a:t>4,578</a:t>
                      </a:r>
                      <a:endParaRPr lang="vi-VN" sz="2400" b="1" i="0" u="none" strike="noStrike" dirty="0">
                        <a:solidFill>
                          <a:srgbClr val="0000FF"/>
                        </a:solidFill>
                        <a:effectLst/>
                        <a:latin typeface="Times New Roman" panose="02020603050405020304" pitchFamily="18" charset="0"/>
                      </a:endParaRPr>
                    </a:p>
                  </a:txBody>
                  <a:tcPr marL="9009" marR="9009" marT="9009" marB="0" anchor="ctr"/>
                </a:tc>
                <a:extLst>
                  <a:ext uri="{0D108BD9-81ED-4DB2-BD59-A6C34878D82A}">
                    <a16:rowId xmlns:a16="http://schemas.microsoft.com/office/drawing/2014/main" val="1283642330"/>
                  </a:ext>
                </a:extLst>
              </a:tr>
            </a:tbl>
          </a:graphicData>
        </a:graphic>
      </p:graphicFrame>
    </p:spTree>
    <p:extLst>
      <p:ext uri="{BB962C8B-B14F-4D97-AF65-F5344CB8AC3E}">
        <p14:creationId xmlns:p14="http://schemas.microsoft.com/office/powerpoint/2010/main" val="123797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THỐNG KÊ ĐIỂM THI </a:t>
            </a:r>
            <a:r>
              <a:rPr lang="en-US" sz="2400" b="1">
                <a:solidFill>
                  <a:srgbClr val="0000FF"/>
                </a:solidFill>
                <a:latin typeface="Times New Roman" panose="02020603050405020304" pitchFamily="18" charset="0"/>
                <a:cs typeface="Times New Roman" panose="02020603050405020304" pitchFamily="18" charset="0"/>
              </a:rPr>
              <a:t>MÔN TIẾNG ANH CÁC </a:t>
            </a:r>
            <a:r>
              <a:rPr lang="en-US" sz="2400" b="1" dirty="0">
                <a:solidFill>
                  <a:srgbClr val="0000FF"/>
                </a:solidFill>
                <a:latin typeface="Times New Roman" panose="02020603050405020304" pitchFamily="18" charset="0"/>
                <a:cs typeface="Times New Roman" panose="02020603050405020304" pitchFamily="18" charset="0"/>
              </a:rPr>
              <a:t>TỈNH NĂM 2022</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9" name="Title 1">
            <a:extLst>
              <a:ext uri="{FF2B5EF4-FFF2-40B4-BE49-F238E27FC236}">
                <a16:creationId xmlns:a16="http://schemas.microsoft.com/office/drawing/2014/main" id="{25F878AA-22FC-0E55-7E65-8733E3923D83}"/>
              </a:ext>
            </a:extLst>
          </p:cNvPr>
          <p:cNvSpPr txBox="1">
            <a:spLocks/>
          </p:cNvSpPr>
          <p:nvPr/>
        </p:nvSpPr>
        <p:spPr>
          <a:xfrm>
            <a:off x="91043" y="5575772"/>
            <a:ext cx="12100957" cy="408271"/>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00FF"/>
                </a:solidFill>
                <a:latin typeface="Times New Roman" panose="02020603050405020304" pitchFamily="18" charset="0"/>
                <a:cs typeface="Times New Roman" panose="02020603050405020304" pitchFamily="18" charset="0"/>
              </a:rPr>
              <a:t>Nếu mỗi HS thuộc nhóm </a:t>
            </a:r>
            <a:r>
              <a:rPr lang="en-US" sz="2400" b="1">
                <a:solidFill>
                  <a:srgbClr val="0000FF"/>
                </a:solidFill>
                <a:latin typeface="Times New Roman" panose="02020603050405020304" pitchFamily="18" charset="0"/>
                <a:cs typeface="Times New Roman" panose="02020603050405020304" pitchFamily="18" charset="0"/>
              </a:rPr>
              <a:t>từ 5,0-6.4 làm đúng thêm 1 câu hỏi </a:t>
            </a:r>
            <a:r>
              <a:rPr lang="en-US" sz="2400" b="1" dirty="0">
                <a:solidFill>
                  <a:srgbClr val="0000FF"/>
                </a:solidFill>
                <a:latin typeface="Times New Roman" panose="02020603050405020304" pitchFamily="18" charset="0"/>
                <a:cs typeface="Times New Roman" panose="02020603050405020304" pitchFamily="18" charset="0"/>
              </a:rPr>
              <a:t>thì điểm TB toàn tỉnh </a:t>
            </a:r>
            <a:r>
              <a:rPr lang="en-US" sz="2400" b="1">
                <a:solidFill>
                  <a:srgbClr val="0000FF"/>
                </a:solidFill>
                <a:latin typeface="Times New Roman" panose="02020603050405020304" pitchFamily="18" charset="0"/>
                <a:cs typeface="Times New Roman" panose="02020603050405020304" pitchFamily="18" charset="0"/>
              </a:rPr>
              <a:t>là 5,48 </a:t>
            </a:r>
            <a:r>
              <a:rPr lang="en-US" sz="2400" b="1" dirty="0">
                <a:solidFill>
                  <a:srgbClr val="0000FF"/>
                </a:solidFill>
                <a:latin typeface="Times New Roman" panose="02020603050405020304" pitchFamily="18" charset="0"/>
                <a:cs typeface="Times New Roman" panose="02020603050405020304" pitchFamily="18" charset="0"/>
              </a:rPr>
              <a:t>đứng </a:t>
            </a:r>
            <a:r>
              <a:rPr lang="en-US" sz="2400" b="1">
                <a:solidFill>
                  <a:srgbClr val="0000FF"/>
                </a:solidFill>
                <a:latin typeface="Times New Roman" panose="02020603050405020304" pitchFamily="18" charset="0"/>
                <a:cs typeface="Times New Roman" panose="02020603050405020304" pitchFamily="18" charset="0"/>
              </a:rPr>
              <a:t>thứ 9 </a:t>
            </a:r>
            <a:r>
              <a:rPr lang="en-US" sz="2400" b="1" dirty="0">
                <a:solidFill>
                  <a:srgbClr val="0000FF"/>
                </a:solidFill>
                <a:latin typeface="Times New Roman" panose="02020603050405020304" pitchFamily="18" charset="0"/>
                <a:cs typeface="Times New Roman" panose="02020603050405020304" pitchFamily="18" charset="0"/>
              </a:rPr>
              <a:t>toàn quốc</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318DC0B0-468B-BE2E-29CA-A53EB0E73612}"/>
              </a:ext>
            </a:extLst>
          </p:cNvPr>
          <p:cNvGraphicFramePr>
            <a:graphicFrameLocks noGrp="1"/>
          </p:cNvGraphicFramePr>
          <p:nvPr>
            <p:extLst>
              <p:ext uri="{D42A27DB-BD31-4B8C-83A1-F6EECF244321}">
                <p14:modId xmlns:p14="http://schemas.microsoft.com/office/powerpoint/2010/main" val="651272320"/>
              </p:ext>
            </p:extLst>
          </p:nvPr>
        </p:nvGraphicFramePr>
        <p:xfrm>
          <a:off x="370507" y="631903"/>
          <a:ext cx="11450985" cy="4834479"/>
        </p:xfrm>
        <a:graphic>
          <a:graphicData uri="http://schemas.openxmlformats.org/drawingml/2006/table">
            <a:tbl>
              <a:tblPr>
                <a:tableStyleId>{8A107856-5554-42FB-B03E-39F5DBC370BA}</a:tableStyleId>
              </a:tblPr>
              <a:tblGrid>
                <a:gridCol w="1718238">
                  <a:extLst>
                    <a:ext uri="{9D8B030D-6E8A-4147-A177-3AD203B41FA5}">
                      <a16:colId xmlns:a16="http://schemas.microsoft.com/office/drawing/2014/main" val="3313952503"/>
                    </a:ext>
                  </a:extLst>
                </a:gridCol>
                <a:gridCol w="900444">
                  <a:extLst>
                    <a:ext uri="{9D8B030D-6E8A-4147-A177-3AD203B41FA5}">
                      <a16:colId xmlns:a16="http://schemas.microsoft.com/office/drawing/2014/main" val="2788603292"/>
                    </a:ext>
                  </a:extLst>
                </a:gridCol>
                <a:gridCol w="715058">
                  <a:extLst>
                    <a:ext uri="{9D8B030D-6E8A-4147-A177-3AD203B41FA5}">
                      <a16:colId xmlns:a16="http://schemas.microsoft.com/office/drawing/2014/main" val="2316910614"/>
                    </a:ext>
                  </a:extLst>
                </a:gridCol>
                <a:gridCol w="463464">
                  <a:extLst>
                    <a:ext uri="{9D8B030D-6E8A-4147-A177-3AD203B41FA5}">
                      <a16:colId xmlns:a16="http://schemas.microsoft.com/office/drawing/2014/main" val="1241535752"/>
                    </a:ext>
                  </a:extLst>
                </a:gridCol>
                <a:gridCol w="701818">
                  <a:extLst>
                    <a:ext uri="{9D8B030D-6E8A-4147-A177-3AD203B41FA5}">
                      <a16:colId xmlns:a16="http://schemas.microsoft.com/office/drawing/2014/main" val="1866927250"/>
                    </a:ext>
                  </a:extLst>
                </a:gridCol>
                <a:gridCol w="705127">
                  <a:extLst>
                    <a:ext uri="{9D8B030D-6E8A-4147-A177-3AD203B41FA5}">
                      <a16:colId xmlns:a16="http://schemas.microsoft.com/office/drawing/2014/main" val="2371385721"/>
                    </a:ext>
                  </a:extLst>
                </a:gridCol>
                <a:gridCol w="741542">
                  <a:extLst>
                    <a:ext uri="{9D8B030D-6E8A-4147-A177-3AD203B41FA5}">
                      <a16:colId xmlns:a16="http://schemas.microsoft.com/office/drawing/2014/main" val="2641138280"/>
                    </a:ext>
                  </a:extLst>
                </a:gridCol>
                <a:gridCol w="741542">
                  <a:extLst>
                    <a:ext uri="{9D8B030D-6E8A-4147-A177-3AD203B41FA5}">
                      <a16:colId xmlns:a16="http://schemas.microsoft.com/office/drawing/2014/main" val="714505930"/>
                    </a:ext>
                  </a:extLst>
                </a:gridCol>
                <a:gridCol w="648850">
                  <a:extLst>
                    <a:ext uri="{9D8B030D-6E8A-4147-A177-3AD203B41FA5}">
                      <a16:colId xmlns:a16="http://schemas.microsoft.com/office/drawing/2014/main" val="3569128016"/>
                    </a:ext>
                  </a:extLst>
                </a:gridCol>
                <a:gridCol w="648850">
                  <a:extLst>
                    <a:ext uri="{9D8B030D-6E8A-4147-A177-3AD203B41FA5}">
                      <a16:colId xmlns:a16="http://schemas.microsoft.com/office/drawing/2014/main" val="1039138844"/>
                    </a:ext>
                  </a:extLst>
                </a:gridCol>
                <a:gridCol w="605814">
                  <a:extLst>
                    <a:ext uri="{9D8B030D-6E8A-4147-A177-3AD203B41FA5}">
                      <a16:colId xmlns:a16="http://schemas.microsoft.com/office/drawing/2014/main" val="3710900470"/>
                    </a:ext>
                  </a:extLst>
                </a:gridCol>
                <a:gridCol w="605814">
                  <a:extLst>
                    <a:ext uri="{9D8B030D-6E8A-4147-A177-3AD203B41FA5}">
                      <a16:colId xmlns:a16="http://schemas.microsoft.com/office/drawing/2014/main" val="3715419557"/>
                    </a:ext>
                  </a:extLst>
                </a:gridCol>
                <a:gridCol w="556158">
                  <a:extLst>
                    <a:ext uri="{9D8B030D-6E8A-4147-A177-3AD203B41FA5}">
                      <a16:colId xmlns:a16="http://schemas.microsoft.com/office/drawing/2014/main" val="1327898855"/>
                    </a:ext>
                  </a:extLst>
                </a:gridCol>
                <a:gridCol w="556158">
                  <a:extLst>
                    <a:ext uri="{9D8B030D-6E8A-4147-A177-3AD203B41FA5}">
                      <a16:colId xmlns:a16="http://schemas.microsoft.com/office/drawing/2014/main" val="2630756620"/>
                    </a:ext>
                  </a:extLst>
                </a:gridCol>
                <a:gridCol w="446912">
                  <a:extLst>
                    <a:ext uri="{9D8B030D-6E8A-4147-A177-3AD203B41FA5}">
                      <a16:colId xmlns:a16="http://schemas.microsoft.com/office/drawing/2014/main" val="3954978054"/>
                    </a:ext>
                  </a:extLst>
                </a:gridCol>
                <a:gridCol w="695196">
                  <a:extLst>
                    <a:ext uri="{9D8B030D-6E8A-4147-A177-3AD203B41FA5}">
                      <a16:colId xmlns:a16="http://schemas.microsoft.com/office/drawing/2014/main" val="3053047642"/>
                    </a:ext>
                  </a:extLst>
                </a:gridCol>
              </a:tblGrid>
              <a:tr h="371883">
                <a:tc rowSpan="3">
                  <a:txBody>
                    <a:bodyPr/>
                    <a:lstStyle/>
                    <a:p>
                      <a:pPr algn="ctr" fontAlgn="ctr"/>
                      <a:r>
                        <a:rPr lang="vi-VN" sz="1600" b="1" u="none" strike="noStrike" dirty="0">
                          <a:solidFill>
                            <a:srgbClr val="0000FF"/>
                          </a:solidFill>
                          <a:effectLst/>
                        </a:rPr>
                        <a:t>Tên sở GDĐT</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rowSpan="3">
                  <a:txBody>
                    <a:bodyPr/>
                    <a:lstStyle/>
                    <a:p>
                      <a:pPr algn="ctr" fontAlgn="ctr"/>
                      <a:r>
                        <a:rPr lang="vi-VN" sz="1600" b="1" u="none" strike="noStrike" dirty="0">
                          <a:solidFill>
                            <a:srgbClr val="0000FF"/>
                          </a:solidFill>
                          <a:effectLst/>
                        </a:rPr>
                        <a:t>Tổng số dự thi năm 2022</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gridSpan="14">
                  <a:txBody>
                    <a:bodyPr/>
                    <a:lstStyle/>
                    <a:p>
                      <a:pPr algn="ctr" fontAlgn="ctr"/>
                      <a:r>
                        <a:rPr lang="vi-VN" sz="1600" b="1" u="none" strike="noStrike" dirty="0">
                          <a:solidFill>
                            <a:srgbClr val="0000FF"/>
                          </a:solidFill>
                          <a:effectLst/>
                        </a:rPr>
                        <a:t>KQ năm 2022</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1813851998"/>
                  </a:ext>
                </a:extLst>
              </a:tr>
              <a:tr h="371883">
                <a:tc vMerge="1">
                  <a:txBody>
                    <a:bodyPr/>
                    <a:lstStyle/>
                    <a:p>
                      <a:endParaRPr lang="vi-VN"/>
                    </a:p>
                  </a:txBody>
                  <a:tcPr/>
                </a:tc>
                <a:tc vMerge="1">
                  <a:txBody>
                    <a:bodyPr/>
                    <a:lstStyle/>
                    <a:p>
                      <a:endParaRPr lang="vi-VN"/>
                    </a:p>
                  </a:txBody>
                  <a:tcPr/>
                </a:tc>
                <a:tc rowSpan="2">
                  <a:txBody>
                    <a:bodyPr/>
                    <a:lstStyle/>
                    <a:p>
                      <a:pPr algn="ctr" fontAlgn="ctr"/>
                      <a:r>
                        <a:rPr lang="vi-VN" sz="1600" b="1" u="none" strike="noStrike" dirty="0">
                          <a:solidFill>
                            <a:srgbClr val="0000FF"/>
                          </a:solidFill>
                          <a:effectLst/>
                        </a:rPr>
                        <a:t>TB</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rowSpan="2">
                  <a:txBody>
                    <a:bodyPr/>
                    <a:lstStyle/>
                    <a:p>
                      <a:pPr algn="ctr" fontAlgn="ctr"/>
                      <a:r>
                        <a:rPr lang="vi-VN" sz="1600" b="1" u="none" strike="noStrike" dirty="0">
                          <a:solidFill>
                            <a:srgbClr val="0000FF"/>
                          </a:solidFill>
                          <a:effectLst/>
                        </a:rPr>
                        <a:t>XT</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gridSpan="2">
                  <a:txBody>
                    <a:bodyPr/>
                    <a:lstStyle/>
                    <a:p>
                      <a:pPr algn="ctr" fontAlgn="ctr"/>
                      <a:r>
                        <a:rPr lang="vi-VN" sz="1600" b="1" u="none" strike="noStrike" dirty="0">
                          <a:solidFill>
                            <a:srgbClr val="0000FF"/>
                          </a:solidFill>
                          <a:effectLst/>
                        </a:rPr>
                        <a:t>&lt;5</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gridSpan="2">
                  <a:txBody>
                    <a:bodyPr/>
                    <a:lstStyle/>
                    <a:p>
                      <a:pPr algn="ctr" fontAlgn="ctr"/>
                      <a:r>
                        <a:rPr lang="vi-VN" sz="1600" b="1" u="none" strike="noStrike" dirty="0">
                          <a:solidFill>
                            <a:srgbClr val="0000FF"/>
                          </a:solidFill>
                          <a:effectLst/>
                        </a:rPr>
                        <a:t>5-6.4</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gridSpan="2">
                  <a:txBody>
                    <a:bodyPr/>
                    <a:lstStyle/>
                    <a:p>
                      <a:pPr algn="ctr" fontAlgn="ctr"/>
                      <a:r>
                        <a:rPr lang="vi-VN" sz="1600" b="1" u="none" strike="noStrike" dirty="0">
                          <a:solidFill>
                            <a:srgbClr val="0000FF"/>
                          </a:solidFill>
                          <a:effectLst/>
                        </a:rPr>
                        <a:t>6.6-7.8</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gridSpan="2">
                  <a:txBody>
                    <a:bodyPr/>
                    <a:lstStyle/>
                    <a:p>
                      <a:pPr algn="ctr" fontAlgn="ctr"/>
                      <a:r>
                        <a:rPr lang="vi-VN" sz="1600" b="1" u="none" strike="noStrike">
                          <a:solidFill>
                            <a:srgbClr val="0000FF"/>
                          </a:solidFill>
                          <a:effectLst/>
                        </a:rPr>
                        <a:t>8-8.8</a:t>
                      </a:r>
                      <a:endParaRPr lang="vi-VN" sz="1600" b="1" i="0" u="none" strike="noStrike">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gridSpan="2">
                  <a:txBody>
                    <a:bodyPr/>
                    <a:lstStyle/>
                    <a:p>
                      <a:pPr algn="ctr" fontAlgn="ctr"/>
                      <a:r>
                        <a:rPr lang="vi-VN" sz="1600" b="1" u="none" strike="noStrike">
                          <a:solidFill>
                            <a:srgbClr val="0000FF"/>
                          </a:solidFill>
                          <a:effectLst/>
                        </a:rPr>
                        <a:t>≥9</a:t>
                      </a:r>
                      <a:endParaRPr lang="vi-VN" sz="1600" b="1" i="0" u="none" strike="noStrike">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tc gridSpan="2">
                  <a:txBody>
                    <a:bodyPr/>
                    <a:lstStyle/>
                    <a:p>
                      <a:pPr algn="ctr" fontAlgn="ctr"/>
                      <a:r>
                        <a:rPr lang="vi-VN" sz="1600" b="1" u="none" strike="noStrike">
                          <a:solidFill>
                            <a:srgbClr val="0000FF"/>
                          </a:solidFill>
                          <a:effectLst/>
                        </a:rPr>
                        <a:t>10</a:t>
                      </a:r>
                      <a:endParaRPr lang="vi-VN" sz="1600" b="1" i="0" u="none" strike="noStrike">
                        <a:solidFill>
                          <a:srgbClr val="0000FF"/>
                        </a:solidFill>
                        <a:effectLst/>
                        <a:latin typeface="Times New Roman" panose="02020603050405020304" pitchFamily="18" charset="0"/>
                      </a:endParaRPr>
                    </a:p>
                  </a:txBody>
                  <a:tcPr marL="7784" marR="7784" marT="7784" marB="0" anchor="ctr"/>
                </a:tc>
                <a:tc hMerge="1">
                  <a:txBody>
                    <a:bodyPr/>
                    <a:lstStyle/>
                    <a:p>
                      <a:endParaRPr lang="vi-VN"/>
                    </a:p>
                  </a:txBody>
                  <a:tcPr/>
                </a:tc>
                <a:extLst>
                  <a:ext uri="{0D108BD9-81ED-4DB2-BD59-A6C34878D82A}">
                    <a16:rowId xmlns:a16="http://schemas.microsoft.com/office/drawing/2014/main" val="2497102723"/>
                  </a:ext>
                </a:extLst>
              </a:tr>
              <a:tr h="371883">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fontAlgn="ctr"/>
                      <a:r>
                        <a:rPr lang="vi-VN" sz="1600" b="1" u="none" strike="noStrike">
                          <a:solidFill>
                            <a:srgbClr val="0000FF"/>
                          </a:solidFill>
                          <a:effectLst/>
                        </a:rPr>
                        <a:t>SL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TL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SL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TL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SL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TL</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SL</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TL</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SL</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TL</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SL</a:t>
                      </a:r>
                      <a:endParaRPr lang="vi-VN" sz="1600" b="1"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TL</a:t>
                      </a:r>
                      <a:endParaRPr lang="vi-VN" sz="1600" b="1" i="0" u="none" strike="noStrike" dirty="0">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277111609"/>
                  </a:ext>
                </a:extLst>
              </a:tr>
              <a:tr h="371883">
                <a:tc>
                  <a:txBody>
                    <a:bodyPr/>
                    <a:lstStyle/>
                    <a:p>
                      <a:pPr algn="l" fontAlgn="ctr"/>
                      <a:r>
                        <a:rPr lang="vi-VN" sz="1600" b="0" u="none" strike="noStrike">
                          <a:solidFill>
                            <a:srgbClr val="0000FF"/>
                          </a:solidFill>
                          <a:effectLst/>
                        </a:rPr>
                        <a:t>TP. Hồ Chí Minh</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73249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6,396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17998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24,6%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18597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25,4%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17208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23,5%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12800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6646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9,1%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88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0,12%</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4111517216"/>
                  </a:ext>
                </a:extLst>
              </a:tr>
              <a:tr h="371883">
                <a:tc>
                  <a:txBody>
                    <a:bodyPr/>
                    <a:lstStyle/>
                    <a:p>
                      <a:pPr algn="l" fontAlgn="ctr"/>
                      <a:r>
                        <a:rPr lang="vi-VN" sz="1600" b="0" u="none" strike="noStrike">
                          <a:solidFill>
                            <a:srgbClr val="0000FF"/>
                          </a:solidFill>
                          <a:effectLst/>
                        </a:rPr>
                        <a:t>Bình Dương</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10374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6,254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2397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23,1%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3302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31,8%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2676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25,8%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1410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13,6%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589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0,06%</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2029565569"/>
                  </a:ext>
                </a:extLst>
              </a:tr>
              <a:tr h="371883">
                <a:tc>
                  <a:txBody>
                    <a:bodyPr/>
                    <a:lstStyle/>
                    <a:p>
                      <a:pPr algn="l" fontAlgn="ctr"/>
                      <a:r>
                        <a:rPr lang="vi-VN" sz="1600" b="0" u="none" strike="noStrike">
                          <a:solidFill>
                            <a:srgbClr val="0000FF"/>
                          </a:solidFill>
                          <a:effectLst/>
                        </a:rPr>
                        <a:t>Bà Rịa-Vũng Tàu</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11154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5,838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3993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35,8%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2914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26,1%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2244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20,1%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1324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11,9%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679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0,08%</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3970803793"/>
                  </a:ext>
                </a:extLst>
              </a:tr>
              <a:tr h="371883">
                <a:tc>
                  <a:txBody>
                    <a:bodyPr/>
                    <a:lstStyle/>
                    <a:p>
                      <a:pPr algn="l" fontAlgn="ctr"/>
                      <a:r>
                        <a:rPr lang="vi-VN" sz="1600" b="0" u="none" strike="noStrike">
                          <a:solidFill>
                            <a:srgbClr val="0000FF"/>
                          </a:solidFill>
                          <a:effectLst/>
                        </a:rPr>
                        <a:t>Hà Nội</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81922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dirty="0">
                          <a:solidFill>
                            <a:srgbClr val="0000FF"/>
                          </a:solidFill>
                          <a:effectLst/>
                        </a:rPr>
                        <a:t>5,832</a:t>
                      </a:r>
                      <a:endParaRPr lang="vi-VN" sz="1600" b="0" i="0" u="none" strike="noStrike" dirty="0">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31966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39,0%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15116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18,5%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14520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12669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15,5%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7651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9,3%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118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0,14%</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2781635740"/>
                  </a:ext>
                </a:extLst>
              </a:tr>
              <a:tr h="371883">
                <a:tc>
                  <a:txBody>
                    <a:bodyPr/>
                    <a:lstStyle/>
                    <a:p>
                      <a:pPr algn="l" fontAlgn="ctr"/>
                      <a:r>
                        <a:rPr lang="vi-VN" sz="1600" b="0" u="none" strike="noStrike">
                          <a:solidFill>
                            <a:srgbClr val="0000FF"/>
                          </a:solidFill>
                          <a:effectLst/>
                        </a:rPr>
                        <a:t>Hải Phòng</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19835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5,776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7621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38,4%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4750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23,9%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3550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2591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13,1%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1323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0,16%</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728319726"/>
                  </a:ext>
                </a:extLst>
              </a:tr>
              <a:tr h="371883">
                <a:tc>
                  <a:txBody>
                    <a:bodyPr/>
                    <a:lstStyle/>
                    <a:p>
                      <a:pPr algn="l" fontAlgn="ctr"/>
                      <a:r>
                        <a:rPr lang="vi-VN" sz="1600" b="0" u="none" strike="noStrike">
                          <a:solidFill>
                            <a:srgbClr val="0000FF"/>
                          </a:solidFill>
                          <a:effectLst/>
                        </a:rPr>
                        <a:t>Đà Nẵng</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11004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5,754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4159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37,8%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2539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23,1%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2176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19,8%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1450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13,2%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680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0,11%</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3998323934"/>
                  </a:ext>
                </a:extLst>
              </a:tr>
              <a:tr h="371883">
                <a:tc>
                  <a:txBody>
                    <a:bodyPr/>
                    <a:lstStyle/>
                    <a:p>
                      <a:pPr algn="l" fontAlgn="ctr"/>
                      <a:r>
                        <a:rPr lang="vi-VN" sz="1600" b="0" u="none" strike="noStrike">
                          <a:solidFill>
                            <a:srgbClr val="0000FF"/>
                          </a:solidFill>
                          <a:effectLst/>
                        </a:rPr>
                        <a:t>Vĩnh Phúc</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10396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5,655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4132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39,7%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2974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28,6%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1756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16,9%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1083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10,4%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451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0,07%</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1401033920"/>
                  </a:ext>
                </a:extLst>
              </a:tr>
              <a:tr h="371883">
                <a:tc>
                  <a:txBody>
                    <a:bodyPr/>
                    <a:lstStyle/>
                    <a:p>
                      <a:pPr algn="l" fontAlgn="ctr"/>
                      <a:r>
                        <a:rPr lang="vi-VN" sz="1600" b="0" u="none" strike="noStrike">
                          <a:solidFill>
                            <a:srgbClr val="0000FF"/>
                          </a:solidFill>
                          <a:effectLst/>
                        </a:rPr>
                        <a:t>Nam Định</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17436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5,614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6775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38,9%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5294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30,4%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3040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17,4%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1626</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9,3%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701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0,11%</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1695341162"/>
                  </a:ext>
                </a:extLst>
              </a:tr>
              <a:tr h="371883">
                <a:tc>
                  <a:txBody>
                    <a:bodyPr/>
                    <a:lstStyle/>
                    <a:p>
                      <a:pPr algn="l" fontAlgn="ctr"/>
                      <a:r>
                        <a:rPr lang="vi-VN" sz="1600" b="0" u="none" strike="noStrike">
                          <a:solidFill>
                            <a:srgbClr val="0000FF"/>
                          </a:solidFill>
                          <a:effectLst/>
                        </a:rPr>
                        <a:t>Ninh Bình</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8990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5,459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3874</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43,1%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2832</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31,5%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1255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14,0%</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711</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7,9%</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318</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3,5%</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3</a:t>
                      </a:r>
                      <a:endParaRPr lang="vi-VN" sz="1600" b="0"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0" u="none" strike="noStrike">
                          <a:solidFill>
                            <a:srgbClr val="0000FF"/>
                          </a:solidFill>
                          <a:effectLst/>
                        </a:rPr>
                        <a:t>0,03%</a:t>
                      </a:r>
                      <a:endParaRPr lang="vi-VN" sz="1600" b="0" i="0" u="none" strike="noStrike">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556674923"/>
                  </a:ext>
                </a:extLst>
              </a:tr>
              <a:tr h="371883">
                <a:tc>
                  <a:txBody>
                    <a:bodyPr/>
                    <a:lstStyle/>
                    <a:p>
                      <a:pPr algn="l" fontAlgn="ctr"/>
                      <a:r>
                        <a:rPr lang="vi-VN" sz="1600" b="1" u="none" strike="noStrike">
                          <a:solidFill>
                            <a:srgbClr val="0000FF"/>
                          </a:solidFill>
                          <a:effectLst/>
                        </a:rPr>
                        <a:t>Bắc Ninh</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13643</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5,429</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10</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6036</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44,2%</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3683</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27,0%</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2099</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15,4%</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1205</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8,8%</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620</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4,5%</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a:solidFill>
                            <a:srgbClr val="0000FF"/>
                          </a:solidFill>
                          <a:effectLst/>
                        </a:rPr>
                        <a:t>20</a:t>
                      </a:r>
                      <a:endParaRPr lang="vi-VN" sz="1600" b="1" i="0" u="none" strike="noStrike">
                        <a:solidFill>
                          <a:srgbClr val="0000FF"/>
                        </a:solidFill>
                        <a:effectLst/>
                        <a:latin typeface="Times New Roman" panose="02020603050405020304" pitchFamily="18" charset="0"/>
                      </a:endParaRPr>
                    </a:p>
                  </a:txBody>
                  <a:tcPr marL="7784" marR="7784" marT="7784" marB="0" anchor="ctr"/>
                </a:tc>
                <a:tc>
                  <a:txBody>
                    <a:bodyPr/>
                    <a:lstStyle/>
                    <a:p>
                      <a:pPr algn="ctr" fontAlgn="ctr"/>
                      <a:r>
                        <a:rPr lang="vi-VN" sz="1600" b="1" u="none" strike="noStrike" dirty="0">
                          <a:solidFill>
                            <a:srgbClr val="0000FF"/>
                          </a:solidFill>
                          <a:effectLst/>
                        </a:rPr>
                        <a:t>0,15%</a:t>
                      </a:r>
                      <a:endParaRPr lang="vi-VN" sz="1600" b="1" i="0" u="none" strike="noStrike" dirty="0">
                        <a:solidFill>
                          <a:srgbClr val="0000FF"/>
                        </a:solidFill>
                        <a:effectLst/>
                        <a:latin typeface="Times New Roman" panose="02020603050405020304" pitchFamily="18" charset="0"/>
                      </a:endParaRPr>
                    </a:p>
                  </a:txBody>
                  <a:tcPr marL="7784" marR="7784" marT="7784" marB="0" anchor="ctr"/>
                </a:tc>
                <a:extLst>
                  <a:ext uri="{0D108BD9-81ED-4DB2-BD59-A6C34878D82A}">
                    <a16:rowId xmlns:a16="http://schemas.microsoft.com/office/drawing/2014/main" val="69651211"/>
                  </a:ext>
                </a:extLst>
              </a:tr>
            </a:tbl>
          </a:graphicData>
        </a:graphic>
      </p:graphicFrame>
      <p:sp>
        <p:nvSpPr>
          <p:cNvPr id="4" name="Title 1">
            <a:extLst>
              <a:ext uri="{FF2B5EF4-FFF2-40B4-BE49-F238E27FC236}">
                <a16:creationId xmlns:a16="http://schemas.microsoft.com/office/drawing/2014/main" id="{BB762B11-DB06-BFA4-BDE9-90A91C17097D}"/>
              </a:ext>
            </a:extLst>
          </p:cNvPr>
          <p:cNvSpPr txBox="1">
            <a:spLocks/>
          </p:cNvSpPr>
          <p:nvPr/>
        </p:nvSpPr>
        <p:spPr>
          <a:xfrm>
            <a:off x="91043" y="5984043"/>
            <a:ext cx="12100957" cy="408271"/>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B0F0"/>
                </a:solidFill>
                <a:latin typeface="Times New Roman" panose="02020603050405020304" pitchFamily="18" charset="0"/>
                <a:cs typeface="Times New Roman" panose="02020603050405020304" pitchFamily="18" charset="0"/>
              </a:rPr>
              <a:t>Nếu mỗi HS thuộc nhóm </a:t>
            </a:r>
            <a:r>
              <a:rPr lang="en-US" sz="2400" b="1">
                <a:solidFill>
                  <a:srgbClr val="00B0F0"/>
                </a:solidFill>
                <a:latin typeface="Times New Roman" panose="02020603050405020304" pitchFamily="18" charset="0"/>
                <a:cs typeface="Times New Roman" panose="02020603050405020304" pitchFamily="18" charset="0"/>
              </a:rPr>
              <a:t>từ 2,0-8,0 làm đúng thêm 2 câu hỏi </a:t>
            </a:r>
            <a:r>
              <a:rPr lang="en-US" sz="2400" b="1" dirty="0">
                <a:solidFill>
                  <a:srgbClr val="00B0F0"/>
                </a:solidFill>
                <a:latin typeface="Times New Roman" panose="02020603050405020304" pitchFamily="18" charset="0"/>
                <a:cs typeface="Times New Roman" panose="02020603050405020304" pitchFamily="18" charset="0"/>
              </a:rPr>
              <a:t>thì điểm TB toàn tỉnh </a:t>
            </a:r>
            <a:r>
              <a:rPr lang="en-US" sz="2400" b="1">
                <a:solidFill>
                  <a:srgbClr val="00B0F0"/>
                </a:solidFill>
                <a:latin typeface="Times New Roman" panose="02020603050405020304" pitchFamily="18" charset="0"/>
                <a:cs typeface="Times New Roman" panose="02020603050405020304" pitchFamily="18" charset="0"/>
              </a:rPr>
              <a:t>là 5,78 </a:t>
            </a:r>
            <a:r>
              <a:rPr lang="en-US" sz="2400" b="1" dirty="0">
                <a:solidFill>
                  <a:srgbClr val="00B0F0"/>
                </a:solidFill>
                <a:latin typeface="Times New Roman" panose="02020603050405020304" pitchFamily="18" charset="0"/>
                <a:cs typeface="Times New Roman" panose="02020603050405020304" pitchFamily="18" charset="0"/>
              </a:rPr>
              <a:t>đứng </a:t>
            </a:r>
            <a:r>
              <a:rPr lang="en-US" sz="2400" b="1">
                <a:solidFill>
                  <a:srgbClr val="00B0F0"/>
                </a:solidFill>
                <a:latin typeface="Times New Roman" panose="02020603050405020304" pitchFamily="18" charset="0"/>
                <a:cs typeface="Times New Roman" panose="02020603050405020304" pitchFamily="18" charset="0"/>
              </a:rPr>
              <a:t>thứ 5 </a:t>
            </a:r>
            <a:r>
              <a:rPr lang="en-US" sz="2400" b="1" dirty="0">
                <a:solidFill>
                  <a:srgbClr val="00B0F0"/>
                </a:solidFill>
                <a:latin typeface="Times New Roman" panose="02020603050405020304" pitchFamily="18" charset="0"/>
                <a:cs typeface="Times New Roman" panose="02020603050405020304" pitchFamily="18" charset="0"/>
              </a:rPr>
              <a:t>toàn quốc</a:t>
            </a:r>
            <a:endParaRPr lang="vi-VN" sz="24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0378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347207"/>
            <a:ext cx="12100957" cy="408271"/>
          </a:xfrm>
        </p:spPr>
        <p:txBody>
          <a:bodyPr>
            <a:normAutofit fontScale="90000"/>
          </a:bodyPr>
          <a:lstStyle/>
          <a:p>
            <a:pPr algn="ctr"/>
            <a:r>
              <a:rPr lang="en-US" sz="2400" b="1" dirty="0">
                <a:solidFill>
                  <a:srgbClr val="0000FF"/>
                </a:solidFill>
                <a:latin typeface="Times New Roman" panose="02020603050405020304" pitchFamily="18" charset="0"/>
                <a:cs typeface="Times New Roman" panose="02020603050405020304" pitchFamily="18" charset="0"/>
              </a:rPr>
              <a:t>SO SÁNH ĐIỂM THI NĂM 2022 VÀ ĐIỂM THI THỬ THÁNG 3.2023 </a:t>
            </a:r>
            <a:r>
              <a:rPr lang="en-US" sz="2400" b="1">
                <a:solidFill>
                  <a:srgbClr val="0000FF"/>
                </a:solidFill>
                <a:latin typeface="Times New Roman" panose="02020603050405020304" pitchFamily="18" charset="0"/>
                <a:cs typeface="Times New Roman" panose="02020603050405020304" pitchFamily="18" charset="0"/>
              </a:rPr>
              <a:t>MÔN TIẾNG ANH</a:t>
            </a:r>
            <a:endParaRPr lang="vi-VN" sz="2400" b="1" dirty="0">
              <a:solidFill>
                <a:srgbClr val="0000FF"/>
              </a:solidFill>
              <a:latin typeface="Times New Roman" panose="02020603050405020304" pitchFamily="18" charset="0"/>
              <a:cs typeface="Times New Roman" panose="02020603050405020304" pitchFamily="18" charset="0"/>
            </a:endParaRPr>
          </a:p>
        </p:txBody>
      </p:sp>
      <p:sp>
        <p:nvSpPr>
          <p:cNvPr id="3" name="Title 1">
            <a:extLst>
              <a:ext uri="{FF2B5EF4-FFF2-40B4-BE49-F238E27FC236}">
                <a16:creationId xmlns:a16="http://schemas.microsoft.com/office/drawing/2014/main" id="{539DE314-B0CF-6A8F-242A-77D865DFAA53}"/>
              </a:ext>
            </a:extLst>
          </p:cNvPr>
          <p:cNvSpPr txBox="1">
            <a:spLocks/>
          </p:cNvSpPr>
          <p:nvPr/>
        </p:nvSpPr>
        <p:spPr>
          <a:xfrm>
            <a:off x="0" y="5898386"/>
            <a:ext cx="12100957" cy="408271"/>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rgbClr val="0000FF"/>
                </a:solidFill>
                <a:latin typeface="Times New Roman" panose="02020603050405020304" pitchFamily="18" charset="0"/>
                <a:cs typeface="Times New Roman" panose="02020603050405020304" pitchFamily="18" charset="0"/>
              </a:rPr>
              <a:t>Chênh lệch giữa điểm TB thi thử tháng 3/2023 và điểm TB thi </a:t>
            </a:r>
            <a:r>
              <a:rPr lang="en-US" sz="2400" b="1">
                <a:solidFill>
                  <a:srgbClr val="0000FF"/>
                </a:solidFill>
                <a:latin typeface="Times New Roman" panose="02020603050405020304" pitchFamily="18" charset="0"/>
                <a:cs typeface="Times New Roman" panose="02020603050405020304" pitchFamily="18" charset="0"/>
              </a:rPr>
              <a:t>TN THPT năm </a:t>
            </a:r>
            <a:r>
              <a:rPr lang="en-US" sz="2400" b="1" dirty="0">
                <a:solidFill>
                  <a:srgbClr val="0000FF"/>
                </a:solidFill>
                <a:latin typeface="Times New Roman" panose="02020603050405020304" pitchFamily="18" charset="0"/>
                <a:cs typeface="Times New Roman" panose="02020603050405020304" pitchFamily="18" charset="0"/>
              </a:rPr>
              <a:t>2022 là 0,215</a:t>
            </a:r>
            <a:endParaRPr lang="vi-VN" sz="24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9" name="Bảng 8">
            <a:extLst>
              <a:ext uri="{FF2B5EF4-FFF2-40B4-BE49-F238E27FC236}">
                <a16:creationId xmlns:a16="http://schemas.microsoft.com/office/drawing/2014/main" id="{1C30647A-7D00-D9FF-BC5C-FCC99ED7DEB7}"/>
              </a:ext>
            </a:extLst>
          </p:cNvPr>
          <p:cNvGraphicFramePr>
            <a:graphicFrameLocks noGrp="1"/>
          </p:cNvGraphicFramePr>
          <p:nvPr>
            <p:extLst>
              <p:ext uri="{D42A27DB-BD31-4B8C-83A1-F6EECF244321}">
                <p14:modId xmlns:p14="http://schemas.microsoft.com/office/powerpoint/2010/main" val="3943487504"/>
              </p:ext>
            </p:extLst>
          </p:nvPr>
        </p:nvGraphicFramePr>
        <p:xfrm>
          <a:off x="130629" y="1071154"/>
          <a:ext cx="11887199" cy="3631475"/>
        </p:xfrm>
        <a:graphic>
          <a:graphicData uri="http://schemas.openxmlformats.org/drawingml/2006/table">
            <a:tbl>
              <a:tblPr>
                <a:tableStyleId>{8A107856-5554-42FB-B03E-39F5DBC370BA}</a:tableStyleId>
              </a:tblPr>
              <a:tblGrid>
                <a:gridCol w="1617970">
                  <a:extLst>
                    <a:ext uri="{9D8B030D-6E8A-4147-A177-3AD203B41FA5}">
                      <a16:colId xmlns:a16="http://schemas.microsoft.com/office/drawing/2014/main" val="500873176"/>
                    </a:ext>
                  </a:extLst>
                </a:gridCol>
                <a:gridCol w="948466">
                  <a:extLst>
                    <a:ext uri="{9D8B030D-6E8A-4147-A177-3AD203B41FA5}">
                      <a16:colId xmlns:a16="http://schemas.microsoft.com/office/drawing/2014/main" val="1926199070"/>
                    </a:ext>
                  </a:extLst>
                </a:gridCol>
                <a:gridCol w="753193">
                  <a:extLst>
                    <a:ext uri="{9D8B030D-6E8A-4147-A177-3AD203B41FA5}">
                      <a16:colId xmlns:a16="http://schemas.microsoft.com/office/drawing/2014/main" val="1562269964"/>
                    </a:ext>
                  </a:extLst>
                </a:gridCol>
                <a:gridCol w="381513">
                  <a:extLst>
                    <a:ext uri="{9D8B030D-6E8A-4147-A177-3AD203B41FA5}">
                      <a16:colId xmlns:a16="http://schemas.microsoft.com/office/drawing/2014/main" val="3222895041"/>
                    </a:ext>
                  </a:extLst>
                </a:gridCol>
                <a:gridCol w="661852">
                  <a:extLst>
                    <a:ext uri="{9D8B030D-6E8A-4147-A177-3AD203B41FA5}">
                      <a16:colId xmlns:a16="http://schemas.microsoft.com/office/drawing/2014/main" val="770525766"/>
                    </a:ext>
                  </a:extLst>
                </a:gridCol>
                <a:gridCol w="740228">
                  <a:extLst>
                    <a:ext uri="{9D8B030D-6E8A-4147-A177-3AD203B41FA5}">
                      <a16:colId xmlns:a16="http://schemas.microsoft.com/office/drawing/2014/main" val="1632179191"/>
                    </a:ext>
                  </a:extLst>
                </a:gridCol>
                <a:gridCol w="705395">
                  <a:extLst>
                    <a:ext uri="{9D8B030D-6E8A-4147-A177-3AD203B41FA5}">
                      <a16:colId xmlns:a16="http://schemas.microsoft.com/office/drawing/2014/main" val="198103881"/>
                    </a:ext>
                  </a:extLst>
                </a:gridCol>
                <a:gridCol w="792480">
                  <a:extLst>
                    <a:ext uri="{9D8B030D-6E8A-4147-A177-3AD203B41FA5}">
                      <a16:colId xmlns:a16="http://schemas.microsoft.com/office/drawing/2014/main" val="482804485"/>
                    </a:ext>
                  </a:extLst>
                </a:gridCol>
                <a:gridCol w="670560">
                  <a:extLst>
                    <a:ext uri="{9D8B030D-6E8A-4147-A177-3AD203B41FA5}">
                      <a16:colId xmlns:a16="http://schemas.microsoft.com/office/drawing/2014/main" val="2602748712"/>
                    </a:ext>
                  </a:extLst>
                </a:gridCol>
                <a:gridCol w="757645">
                  <a:extLst>
                    <a:ext uri="{9D8B030D-6E8A-4147-A177-3AD203B41FA5}">
                      <a16:colId xmlns:a16="http://schemas.microsoft.com/office/drawing/2014/main" val="2329224011"/>
                    </a:ext>
                  </a:extLst>
                </a:gridCol>
                <a:gridCol w="627018">
                  <a:extLst>
                    <a:ext uri="{9D8B030D-6E8A-4147-A177-3AD203B41FA5}">
                      <a16:colId xmlns:a16="http://schemas.microsoft.com/office/drawing/2014/main" val="2106991974"/>
                    </a:ext>
                  </a:extLst>
                </a:gridCol>
                <a:gridCol w="845768">
                  <a:extLst>
                    <a:ext uri="{9D8B030D-6E8A-4147-A177-3AD203B41FA5}">
                      <a16:colId xmlns:a16="http://schemas.microsoft.com/office/drawing/2014/main" val="2085295160"/>
                    </a:ext>
                  </a:extLst>
                </a:gridCol>
                <a:gridCol w="585817">
                  <a:extLst>
                    <a:ext uri="{9D8B030D-6E8A-4147-A177-3AD203B41FA5}">
                      <a16:colId xmlns:a16="http://schemas.microsoft.com/office/drawing/2014/main" val="3989315259"/>
                    </a:ext>
                  </a:extLst>
                </a:gridCol>
                <a:gridCol w="585817">
                  <a:extLst>
                    <a:ext uri="{9D8B030D-6E8A-4147-A177-3AD203B41FA5}">
                      <a16:colId xmlns:a16="http://schemas.microsoft.com/office/drawing/2014/main" val="1738975856"/>
                    </a:ext>
                  </a:extLst>
                </a:gridCol>
                <a:gridCol w="474232">
                  <a:extLst>
                    <a:ext uri="{9D8B030D-6E8A-4147-A177-3AD203B41FA5}">
                      <a16:colId xmlns:a16="http://schemas.microsoft.com/office/drawing/2014/main" val="2954427299"/>
                    </a:ext>
                  </a:extLst>
                </a:gridCol>
                <a:gridCol w="739245">
                  <a:extLst>
                    <a:ext uri="{9D8B030D-6E8A-4147-A177-3AD203B41FA5}">
                      <a16:colId xmlns:a16="http://schemas.microsoft.com/office/drawing/2014/main" val="2021452826"/>
                    </a:ext>
                  </a:extLst>
                </a:gridCol>
              </a:tblGrid>
              <a:tr h="379147">
                <a:tc rowSpan="3">
                  <a:txBody>
                    <a:bodyPr/>
                    <a:lstStyle/>
                    <a:p>
                      <a:pPr algn="ctr" fontAlgn="ctr"/>
                      <a:r>
                        <a:rPr lang="vi-VN" sz="1800" b="1" u="none" strike="noStrike">
                          <a:solidFill>
                            <a:srgbClr val="0000FF"/>
                          </a:solidFill>
                          <a:effectLst/>
                        </a:rPr>
                        <a:t>Tên sở GDĐT</a:t>
                      </a:r>
                      <a:endParaRPr lang="vi-VN" sz="1800" b="1" i="0" u="none" strike="noStrike">
                        <a:solidFill>
                          <a:srgbClr val="0000FF"/>
                        </a:solidFill>
                        <a:effectLst/>
                        <a:latin typeface="Times New Roman" panose="02020603050405020304" pitchFamily="18" charset="0"/>
                      </a:endParaRPr>
                    </a:p>
                  </a:txBody>
                  <a:tcPr marL="6299" marR="6299" marT="6299" marB="0" anchor="ctr"/>
                </a:tc>
                <a:tc rowSpan="3">
                  <a:txBody>
                    <a:bodyPr/>
                    <a:lstStyle/>
                    <a:p>
                      <a:pPr algn="ctr" fontAlgn="ctr"/>
                      <a:r>
                        <a:rPr lang="vi-VN" sz="1800" b="1" u="none" strike="noStrike">
                          <a:solidFill>
                            <a:srgbClr val="0000FF"/>
                          </a:solidFill>
                          <a:effectLst/>
                        </a:rPr>
                        <a:t>Tổng số dự thi năm 2022</a:t>
                      </a:r>
                      <a:endParaRPr lang="vi-VN" sz="1800" b="1" i="0" u="none" strike="noStrike">
                        <a:solidFill>
                          <a:srgbClr val="0000FF"/>
                        </a:solidFill>
                        <a:effectLst/>
                        <a:latin typeface="Times New Roman" panose="02020603050405020304" pitchFamily="18" charset="0"/>
                      </a:endParaRPr>
                    </a:p>
                  </a:txBody>
                  <a:tcPr marL="6299" marR="6299" marT="6299" marB="0" anchor="ctr"/>
                </a:tc>
                <a:tc gridSpan="14">
                  <a:txBody>
                    <a:bodyPr/>
                    <a:lstStyle/>
                    <a:p>
                      <a:pPr algn="ctr" fontAlgn="ctr"/>
                      <a:r>
                        <a:rPr lang="vi-VN" sz="1800" b="1" u="none" strike="noStrike">
                          <a:solidFill>
                            <a:srgbClr val="0000FF"/>
                          </a:solidFill>
                          <a:effectLst/>
                        </a:rPr>
                        <a:t>KQ năm 2022</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tc hMerge="1">
                  <a:txBody>
                    <a:bodyPr/>
                    <a:lstStyle/>
                    <a:p>
                      <a:endParaRPr lang="vi-VN"/>
                    </a:p>
                  </a:txBody>
                  <a:tcPr/>
                </a:tc>
                <a:extLst>
                  <a:ext uri="{0D108BD9-81ED-4DB2-BD59-A6C34878D82A}">
                    <a16:rowId xmlns:a16="http://schemas.microsoft.com/office/drawing/2014/main" val="2306246415"/>
                  </a:ext>
                </a:extLst>
              </a:tr>
              <a:tr h="379147">
                <a:tc vMerge="1">
                  <a:txBody>
                    <a:bodyPr/>
                    <a:lstStyle/>
                    <a:p>
                      <a:endParaRPr lang="vi-VN"/>
                    </a:p>
                  </a:txBody>
                  <a:tcPr/>
                </a:tc>
                <a:tc vMerge="1">
                  <a:txBody>
                    <a:bodyPr/>
                    <a:lstStyle/>
                    <a:p>
                      <a:endParaRPr lang="vi-VN"/>
                    </a:p>
                  </a:txBody>
                  <a:tcPr/>
                </a:tc>
                <a:tc rowSpan="2">
                  <a:txBody>
                    <a:bodyPr/>
                    <a:lstStyle/>
                    <a:p>
                      <a:pPr algn="ctr" fontAlgn="ctr"/>
                      <a:r>
                        <a:rPr lang="vi-VN" sz="1800" b="1" u="none" strike="noStrike">
                          <a:solidFill>
                            <a:srgbClr val="0000FF"/>
                          </a:solidFill>
                          <a:effectLst/>
                        </a:rPr>
                        <a:t>TB</a:t>
                      </a:r>
                      <a:endParaRPr lang="vi-VN" sz="1800" b="1" i="0" u="none" strike="noStrike">
                        <a:solidFill>
                          <a:srgbClr val="0000FF"/>
                        </a:solidFill>
                        <a:effectLst/>
                        <a:latin typeface="Times New Roman" panose="02020603050405020304" pitchFamily="18" charset="0"/>
                      </a:endParaRPr>
                    </a:p>
                  </a:txBody>
                  <a:tcPr marL="6299" marR="6299" marT="6299" marB="0" anchor="ctr"/>
                </a:tc>
                <a:tc rowSpan="2">
                  <a:txBody>
                    <a:bodyPr/>
                    <a:lstStyle/>
                    <a:p>
                      <a:pPr algn="ctr" fontAlgn="ctr"/>
                      <a:r>
                        <a:rPr lang="vi-VN" sz="1800" b="1" u="none" strike="noStrike">
                          <a:solidFill>
                            <a:srgbClr val="0000FF"/>
                          </a:solidFill>
                          <a:effectLst/>
                        </a:rPr>
                        <a:t>XT</a:t>
                      </a:r>
                      <a:endParaRPr lang="vi-VN" sz="1800" b="1" i="0" u="none" strike="noStrike">
                        <a:solidFill>
                          <a:srgbClr val="0000FF"/>
                        </a:solidFill>
                        <a:effectLst/>
                        <a:latin typeface="Times New Roman" panose="02020603050405020304" pitchFamily="18" charset="0"/>
                      </a:endParaRPr>
                    </a:p>
                  </a:txBody>
                  <a:tcPr marL="6299" marR="6299" marT="6299" marB="0" anchor="ctr"/>
                </a:tc>
                <a:tc gridSpan="2">
                  <a:txBody>
                    <a:bodyPr/>
                    <a:lstStyle/>
                    <a:p>
                      <a:pPr algn="ctr" fontAlgn="ctr"/>
                      <a:r>
                        <a:rPr lang="vi-VN" sz="1800" b="1" u="none" strike="noStrike">
                          <a:solidFill>
                            <a:srgbClr val="0000FF"/>
                          </a:solidFill>
                          <a:effectLst/>
                        </a:rPr>
                        <a:t>&lt;5</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gridSpan="2">
                  <a:txBody>
                    <a:bodyPr/>
                    <a:lstStyle/>
                    <a:p>
                      <a:pPr algn="ctr" fontAlgn="ctr"/>
                      <a:r>
                        <a:rPr lang="vi-VN" sz="1800" b="1" u="none" strike="noStrike">
                          <a:solidFill>
                            <a:srgbClr val="0000FF"/>
                          </a:solidFill>
                          <a:effectLst/>
                        </a:rPr>
                        <a:t>5-6.4</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gridSpan="2">
                  <a:txBody>
                    <a:bodyPr/>
                    <a:lstStyle/>
                    <a:p>
                      <a:pPr algn="ctr" fontAlgn="ctr"/>
                      <a:r>
                        <a:rPr lang="vi-VN" sz="1800" b="1" u="none" strike="noStrike">
                          <a:solidFill>
                            <a:srgbClr val="0000FF"/>
                          </a:solidFill>
                          <a:effectLst/>
                        </a:rPr>
                        <a:t>6.6-7.8</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gridSpan="2">
                  <a:txBody>
                    <a:bodyPr/>
                    <a:lstStyle/>
                    <a:p>
                      <a:pPr algn="ctr" fontAlgn="ctr"/>
                      <a:r>
                        <a:rPr lang="vi-VN" sz="1800" b="1" u="none" strike="noStrike">
                          <a:solidFill>
                            <a:srgbClr val="0000FF"/>
                          </a:solidFill>
                          <a:effectLst/>
                        </a:rPr>
                        <a:t>8-8.8</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gridSpan="2">
                  <a:txBody>
                    <a:bodyPr/>
                    <a:lstStyle/>
                    <a:p>
                      <a:pPr algn="ctr" fontAlgn="ctr"/>
                      <a:r>
                        <a:rPr lang="vi-VN" sz="1800" b="1" u="none" strike="noStrike">
                          <a:solidFill>
                            <a:srgbClr val="0000FF"/>
                          </a:solidFill>
                          <a:effectLst/>
                        </a:rPr>
                        <a:t>≥9</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tc gridSpan="2">
                  <a:txBody>
                    <a:bodyPr/>
                    <a:lstStyle/>
                    <a:p>
                      <a:pPr algn="ctr" fontAlgn="ctr"/>
                      <a:r>
                        <a:rPr lang="vi-VN" sz="1800" b="1" u="none" strike="noStrike">
                          <a:solidFill>
                            <a:srgbClr val="0000FF"/>
                          </a:solidFill>
                          <a:effectLst/>
                        </a:rPr>
                        <a:t>10</a:t>
                      </a:r>
                      <a:endParaRPr lang="vi-VN" sz="1800" b="1" i="0" u="none" strike="noStrike">
                        <a:solidFill>
                          <a:srgbClr val="0000FF"/>
                        </a:solidFill>
                        <a:effectLst/>
                        <a:latin typeface="Times New Roman" panose="02020603050405020304" pitchFamily="18" charset="0"/>
                      </a:endParaRPr>
                    </a:p>
                  </a:txBody>
                  <a:tcPr marL="6299" marR="6299" marT="6299" marB="0" anchor="ctr"/>
                </a:tc>
                <a:tc hMerge="1">
                  <a:txBody>
                    <a:bodyPr/>
                    <a:lstStyle/>
                    <a:p>
                      <a:endParaRPr lang="vi-VN"/>
                    </a:p>
                  </a:txBody>
                  <a:tcPr/>
                </a:tc>
                <a:extLst>
                  <a:ext uri="{0D108BD9-81ED-4DB2-BD59-A6C34878D82A}">
                    <a16:rowId xmlns:a16="http://schemas.microsoft.com/office/drawing/2014/main" val="3529400692"/>
                  </a:ext>
                </a:extLst>
              </a:tr>
              <a:tr h="732761">
                <a:tc vMerge="1">
                  <a:txBody>
                    <a:bodyPr/>
                    <a:lstStyle/>
                    <a:p>
                      <a:endParaRPr lang="vi-VN"/>
                    </a:p>
                  </a:txBody>
                  <a:tcPr/>
                </a:tc>
                <a:tc vMerge="1">
                  <a:txBody>
                    <a:bodyPr/>
                    <a:lstStyle/>
                    <a:p>
                      <a:endParaRPr lang="vi-VN"/>
                    </a:p>
                  </a:txBody>
                  <a:tcPr/>
                </a:tc>
                <a:tc vMerge="1">
                  <a:txBody>
                    <a:bodyPr/>
                    <a:lstStyle/>
                    <a:p>
                      <a:endParaRPr lang="vi-VN"/>
                    </a:p>
                  </a:txBody>
                  <a:tcPr/>
                </a:tc>
                <a:tc vMerge="1">
                  <a:txBody>
                    <a:bodyPr/>
                    <a:lstStyle/>
                    <a:p>
                      <a:endParaRPr lang="vi-VN"/>
                    </a:p>
                  </a:txBody>
                  <a:tcP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SL</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b="1" u="none" strike="noStrike">
                          <a:solidFill>
                            <a:srgbClr val="0000FF"/>
                          </a:solidFill>
                          <a:effectLst/>
                        </a:rPr>
                        <a:t>TL</a:t>
                      </a:r>
                      <a:endParaRPr lang="vi-VN" sz="1800" b="1" i="0" u="none" strike="noStrike">
                        <a:solidFill>
                          <a:srgbClr val="0000FF"/>
                        </a:solidFill>
                        <a:effectLst/>
                        <a:latin typeface="Times New Roman" panose="02020603050405020304" pitchFamily="18" charset="0"/>
                      </a:endParaRPr>
                    </a:p>
                  </a:txBody>
                  <a:tcPr marL="6299" marR="6299" marT="6299" marB="0" anchor="ctr"/>
                </a:tc>
                <a:extLst>
                  <a:ext uri="{0D108BD9-81ED-4DB2-BD59-A6C34878D82A}">
                    <a16:rowId xmlns:a16="http://schemas.microsoft.com/office/drawing/2014/main" val="4253996757"/>
                  </a:ext>
                </a:extLst>
              </a:tr>
              <a:tr h="379147">
                <a:tc>
                  <a:txBody>
                    <a:bodyPr/>
                    <a:lstStyle/>
                    <a:p>
                      <a:pPr algn="l" fontAlgn="ctr"/>
                      <a:r>
                        <a:rPr lang="vi-VN" sz="1600" u="none" strike="noStrike">
                          <a:solidFill>
                            <a:srgbClr val="0000FF"/>
                          </a:solidFill>
                          <a:effectLst/>
                        </a:rPr>
                        <a:t>Bà Rịa-Vũng Tàu</a:t>
                      </a:r>
                      <a:endParaRPr lang="vi-VN" sz="16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11154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5,838</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3993</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35,8%</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2914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26,1%</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2244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20,1%</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1324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11,9%</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679</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6,1%</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9</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0,08%</a:t>
                      </a:r>
                      <a:endParaRPr lang="vi-VN" sz="1800" b="0" i="0" u="none" strike="noStrike">
                        <a:solidFill>
                          <a:srgbClr val="0000FF"/>
                        </a:solidFill>
                        <a:effectLst/>
                        <a:latin typeface="Times New Roman" panose="02020603050405020304" pitchFamily="18" charset="0"/>
                      </a:endParaRPr>
                    </a:p>
                  </a:txBody>
                  <a:tcPr marL="6299" marR="6299" marT="6299" marB="0" anchor="ctr"/>
                </a:tc>
                <a:extLst>
                  <a:ext uri="{0D108BD9-81ED-4DB2-BD59-A6C34878D82A}">
                    <a16:rowId xmlns:a16="http://schemas.microsoft.com/office/drawing/2014/main" val="2361828283"/>
                  </a:ext>
                </a:extLst>
              </a:tr>
              <a:tr h="379147">
                <a:tc>
                  <a:txBody>
                    <a:bodyPr/>
                    <a:lstStyle/>
                    <a:p>
                      <a:pPr algn="l" fontAlgn="ctr"/>
                      <a:r>
                        <a:rPr lang="vi-VN" sz="1800" u="none" strike="noStrike">
                          <a:solidFill>
                            <a:srgbClr val="0000FF"/>
                          </a:solidFill>
                          <a:effectLst/>
                        </a:rPr>
                        <a:t>Vĩnh Phúc</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10396</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5,655</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7</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4132</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39,7%</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2974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28,6%</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1756</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16,9%</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1083</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10,4%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451</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4,3%</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7</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0,07%</a:t>
                      </a:r>
                      <a:endParaRPr lang="vi-VN" sz="1800" b="0" i="0" u="none" strike="noStrike">
                        <a:solidFill>
                          <a:srgbClr val="0000FF"/>
                        </a:solidFill>
                        <a:effectLst/>
                        <a:latin typeface="Times New Roman" panose="02020603050405020304" pitchFamily="18" charset="0"/>
                      </a:endParaRPr>
                    </a:p>
                  </a:txBody>
                  <a:tcPr marL="6299" marR="6299" marT="6299" marB="0" anchor="ctr"/>
                </a:tc>
                <a:extLst>
                  <a:ext uri="{0D108BD9-81ED-4DB2-BD59-A6C34878D82A}">
                    <a16:rowId xmlns:a16="http://schemas.microsoft.com/office/drawing/2014/main" val="1178809423"/>
                  </a:ext>
                </a:extLst>
              </a:tr>
              <a:tr h="379147">
                <a:tc>
                  <a:txBody>
                    <a:bodyPr/>
                    <a:lstStyle/>
                    <a:p>
                      <a:pPr algn="l" fontAlgn="ctr"/>
                      <a:r>
                        <a:rPr lang="vi-VN" sz="1800" u="none" strike="noStrike">
                          <a:solidFill>
                            <a:srgbClr val="0000FF"/>
                          </a:solidFill>
                          <a:effectLst/>
                        </a:rPr>
                        <a:t>Bắc Ninh</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13643</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5,429</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10</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6036</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44,2%</a:t>
                      </a:r>
                      <a:endParaRPr lang="vi-VN" sz="1800" b="1"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3683</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27,0%</a:t>
                      </a:r>
                      <a:endParaRPr lang="vi-VN" sz="1800" b="1"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2099</a:t>
                      </a:r>
                      <a:endParaRPr lang="vi-VN" sz="1800" b="1"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15,4%</a:t>
                      </a:r>
                      <a:endParaRPr lang="vi-VN" sz="1800" b="1"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1205</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8,8%</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620</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4,5%</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20</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0,15%</a:t>
                      </a:r>
                      <a:endParaRPr lang="vi-VN" sz="1800" b="0" i="0" u="none" strike="noStrike">
                        <a:solidFill>
                          <a:srgbClr val="0000FF"/>
                        </a:solidFill>
                        <a:effectLst/>
                        <a:latin typeface="Times New Roman" panose="02020603050405020304" pitchFamily="18" charset="0"/>
                      </a:endParaRPr>
                    </a:p>
                  </a:txBody>
                  <a:tcPr marL="6299" marR="6299" marT="6299" marB="0" anchor="ctr"/>
                </a:tc>
                <a:extLst>
                  <a:ext uri="{0D108BD9-81ED-4DB2-BD59-A6C34878D82A}">
                    <a16:rowId xmlns:a16="http://schemas.microsoft.com/office/drawing/2014/main" val="180678397"/>
                  </a:ext>
                </a:extLst>
              </a:tr>
              <a:tr h="379147">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extLst>
                  <a:ext uri="{0D108BD9-81ED-4DB2-BD59-A6C34878D82A}">
                    <a16:rowId xmlns:a16="http://schemas.microsoft.com/office/drawing/2014/main" val="443512561"/>
                  </a:ext>
                </a:extLst>
              </a:tr>
              <a:tr h="623832">
                <a:tc>
                  <a:txBody>
                    <a:bodyPr/>
                    <a:lstStyle/>
                    <a:p>
                      <a:pPr algn="ctr" fontAlgn="ctr"/>
                      <a:r>
                        <a:rPr lang="vi-VN" sz="1800" u="none" strike="noStrike">
                          <a:solidFill>
                            <a:srgbClr val="0000FF"/>
                          </a:solidFill>
                          <a:effectLst/>
                        </a:rPr>
                        <a:t>Thi thử tháng 3.2023</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14106</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5,214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l" fontAlgn="b"/>
                      <a:r>
                        <a:rPr lang="vi-VN" sz="1800" u="none" strike="noStrike">
                          <a:solidFill>
                            <a:srgbClr val="0000FF"/>
                          </a:solidFill>
                          <a:effectLst/>
                        </a:rPr>
                        <a:t> </a:t>
                      </a:r>
                      <a:endParaRPr lang="vi-VN" sz="1800" b="0" i="0" u="none" strike="noStrike">
                        <a:solidFill>
                          <a:srgbClr val="0000FF"/>
                        </a:solidFill>
                        <a:effectLst/>
                        <a:latin typeface="Times New Roman" panose="02020603050405020304" pitchFamily="18" charset="0"/>
                      </a:endParaRPr>
                    </a:p>
                  </a:txBody>
                  <a:tcPr marL="6299" marR="6299" marT="6299" marB="0" anchor="b"/>
                </a:tc>
                <a:tc>
                  <a:txBody>
                    <a:bodyPr/>
                    <a:lstStyle/>
                    <a:p>
                      <a:pPr algn="ctr" fontAlgn="ctr"/>
                      <a:r>
                        <a:rPr lang="vi-VN" sz="1800" u="none" strike="noStrike">
                          <a:solidFill>
                            <a:srgbClr val="0000FF"/>
                          </a:solidFill>
                          <a:effectLst/>
                        </a:rPr>
                        <a:t>6488</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46,0%</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3457</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24,5%</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2714</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19,2%</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1109</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7,9%</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338</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2,4%</a:t>
                      </a:r>
                      <a:endParaRPr lang="vi-VN" sz="1800" b="0" i="0" u="none" strike="noStrike" dirty="0">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a:solidFill>
                            <a:srgbClr val="0000FF"/>
                          </a:solidFill>
                          <a:effectLst/>
                        </a:rPr>
                        <a:t>0</a:t>
                      </a:r>
                      <a:endParaRPr lang="vi-VN" sz="1800" b="0" i="0" u="none" strike="noStrike">
                        <a:solidFill>
                          <a:srgbClr val="0000FF"/>
                        </a:solidFill>
                        <a:effectLst/>
                        <a:latin typeface="Times New Roman" panose="02020603050405020304" pitchFamily="18" charset="0"/>
                      </a:endParaRPr>
                    </a:p>
                  </a:txBody>
                  <a:tcPr marL="6299" marR="6299" marT="6299" marB="0" anchor="ctr"/>
                </a:tc>
                <a:tc>
                  <a:txBody>
                    <a:bodyPr/>
                    <a:lstStyle/>
                    <a:p>
                      <a:pPr algn="ctr" fontAlgn="ctr"/>
                      <a:r>
                        <a:rPr lang="vi-VN" sz="1800" u="none" strike="noStrike" dirty="0">
                          <a:solidFill>
                            <a:srgbClr val="0000FF"/>
                          </a:solidFill>
                          <a:effectLst/>
                        </a:rPr>
                        <a:t>0%</a:t>
                      </a:r>
                      <a:endParaRPr lang="vi-VN" sz="1800" b="0" i="0" u="none" strike="noStrike" dirty="0">
                        <a:solidFill>
                          <a:srgbClr val="0000FF"/>
                        </a:solidFill>
                        <a:effectLst/>
                        <a:latin typeface="Times New Roman" panose="02020603050405020304" pitchFamily="18" charset="0"/>
                      </a:endParaRPr>
                    </a:p>
                  </a:txBody>
                  <a:tcPr marL="6299" marR="6299" marT="6299" marB="0" anchor="ctr"/>
                </a:tc>
                <a:extLst>
                  <a:ext uri="{0D108BD9-81ED-4DB2-BD59-A6C34878D82A}">
                    <a16:rowId xmlns:a16="http://schemas.microsoft.com/office/drawing/2014/main" val="3168182264"/>
                  </a:ext>
                </a:extLst>
              </a:tr>
            </a:tbl>
          </a:graphicData>
        </a:graphic>
      </p:graphicFrame>
    </p:spTree>
    <p:extLst>
      <p:ext uri="{BB962C8B-B14F-4D97-AF65-F5344CB8AC3E}">
        <p14:creationId xmlns:p14="http://schemas.microsoft.com/office/powerpoint/2010/main" val="426153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a:bodyPr>
          <a:lstStyle/>
          <a:p>
            <a:pPr algn="ctr"/>
            <a:r>
              <a:rPr lang="en-US" sz="2000" b="1" dirty="0">
                <a:solidFill>
                  <a:srgbClr val="0000FF"/>
                </a:solidFill>
                <a:latin typeface="Times New Roman" panose="02020603050405020304" pitchFamily="18" charset="0"/>
                <a:cs typeface="Times New Roman" panose="02020603050405020304" pitchFamily="18" charset="0"/>
              </a:rPr>
              <a:t>THỐNG KÊ CHÊNH LỆCH GIỮA ĐIỂM THI VÀ ĐIỂM HỌC BẠ NĂM 2022 </a:t>
            </a:r>
            <a:r>
              <a:rPr lang="en-US" sz="2000" b="1">
                <a:solidFill>
                  <a:srgbClr val="0000FF"/>
                </a:solidFill>
                <a:latin typeface="Times New Roman" panose="02020603050405020304" pitchFamily="18" charset="0"/>
                <a:cs typeface="Times New Roman" panose="02020603050405020304" pitchFamily="18" charset="0"/>
              </a:rPr>
              <a:t>MÔN TIẾNG ANH</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3" name="Bảng 2">
            <a:extLst>
              <a:ext uri="{FF2B5EF4-FFF2-40B4-BE49-F238E27FC236}">
                <a16:creationId xmlns:a16="http://schemas.microsoft.com/office/drawing/2014/main" id="{01BC489E-FDFB-8656-3AF1-4804295745D2}"/>
              </a:ext>
            </a:extLst>
          </p:cNvPr>
          <p:cNvGraphicFramePr>
            <a:graphicFrameLocks noGrp="1"/>
          </p:cNvGraphicFramePr>
          <p:nvPr>
            <p:extLst>
              <p:ext uri="{D42A27DB-BD31-4B8C-83A1-F6EECF244321}">
                <p14:modId xmlns:p14="http://schemas.microsoft.com/office/powerpoint/2010/main" val="688547684"/>
              </p:ext>
            </p:extLst>
          </p:nvPr>
        </p:nvGraphicFramePr>
        <p:xfrm>
          <a:off x="487681" y="705393"/>
          <a:ext cx="11042468" cy="5953296"/>
        </p:xfrm>
        <a:graphic>
          <a:graphicData uri="http://schemas.openxmlformats.org/drawingml/2006/table">
            <a:tbl>
              <a:tblPr>
                <a:tableStyleId>{8A107856-5554-42FB-B03E-39F5DBC370BA}</a:tableStyleId>
              </a:tblPr>
              <a:tblGrid>
                <a:gridCol w="3470492">
                  <a:extLst>
                    <a:ext uri="{9D8B030D-6E8A-4147-A177-3AD203B41FA5}">
                      <a16:colId xmlns:a16="http://schemas.microsoft.com/office/drawing/2014/main" val="2736452607"/>
                    </a:ext>
                  </a:extLst>
                </a:gridCol>
                <a:gridCol w="1261996">
                  <a:extLst>
                    <a:ext uri="{9D8B030D-6E8A-4147-A177-3AD203B41FA5}">
                      <a16:colId xmlns:a16="http://schemas.microsoft.com/office/drawing/2014/main" val="1984487609"/>
                    </a:ext>
                  </a:extLst>
                </a:gridCol>
                <a:gridCol w="1261996">
                  <a:extLst>
                    <a:ext uri="{9D8B030D-6E8A-4147-A177-3AD203B41FA5}">
                      <a16:colId xmlns:a16="http://schemas.microsoft.com/office/drawing/2014/main" val="3507044703"/>
                    </a:ext>
                  </a:extLst>
                </a:gridCol>
                <a:gridCol w="1261996">
                  <a:extLst>
                    <a:ext uri="{9D8B030D-6E8A-4147-A177-3AD203B41FA5}">
                      <a16:colId xmlns:a16="http://schemas.microsoft.com/office/drawing/2014/main" val="2115908718"/>
                    </a:ext>
                  </a:extLst>
                </a:gridCol>
                <a:gridCol w="1261996">
                  <a:extLst>
                    <a:ext uri="{9D8B030D-6E8A-4147-A177-3AD203B41FA5}">
                      <a16:colId xmlns:a16="http://schemas.microsoft.com/office/drawing/2014/main" val="1406166176"/>
                    </a:ext>
                  </a:extLst>
                </a:gridCol>
                <a:gridCol w="1261996">
                  <a:extLst>
                    <a:ext uri="{9D8B030D-6E8A-4147-A177-3AD203B41FA5}">
                      <a16:colId xmlns:a16="http://schemas.microsoft.com/office/drawing/2014/main" val="2578633257"/>
                    </a:ext>
                  </a:extLst>
                </a:gridCol>
                <a:gridCol w="1261996">
                  <a:extLst>
                    <a:ext uri="{9D8B030D-6E8A-4147-A177-3AD203B41FA5}">
                      <a16:colId xmlns:a16="http://schemas.microsoft.com/office/drawing/2014/main" val="3974398428"/>
                    </a:ext>
                  </a:extLst>
                </a:gridCol>
              </a:tblGrid>
              <a:tr h="180806">
                <a:tc rowSpan="2">
                  <a:txBody>
                    <a:bodyPr/>
                    <a:lstStyle/>
                    <a:p>
                      <a:pPr algn="ctr" fontAlgn="ctr"/>
                      <a:r>
                        <a:rPr lang="vi-VN" sz="2400" u="none" strike="noStrike">
                          <a:solidFill>
                            <a:srgbClr val="0000FF"/>
                          </a:solidFill>
                          <a:effectLst/>
                        </a:rPr>
                        <a:t>Tỉnh</a:t>
                      </a:r>
                      <a:endParaRPr lang="vi-VN" sz="2400" b="1" i="0" u="none" strike="noStrike">
                        <a:solidFill>
                          <a:srgbClr val="0000FF"/>
                        </a:solidFill>
                        <a:effectLst/>
                        <a:latin typeface="Times New Roman" panose="02020603050405020304" pitchFamily="18" charset="0"/>
                      </a:endParaRPr>
                    </a:p>
                  </a:txBody>
                  <a:tcPr marL="6321" marR="6321" marT="6321" marB="0" anchor="ctr"/>
                </a:tc>
                <a:tc gridSpan="2">
                  <a:txBody>
                    <a:bodyPr/>
                    <a:lstStyle/>
                    <a:p>
                      <a:pPr algn="ctr" fontAlgn="ctr"/>
                      <a:r>
                        <a:rPr lang="vi-VN" sz="2400" u="none" strike="noStrike">
                          <a:solidFill>
                            <a:srgbClr val="0000FF"/>
                          </a:solidFill>
                          <a:effectLst/>
                        </a:rPr>
                        <a:t>Điểm học bạ</a:t>
                      </a:r>
                      <a:endParaRPr lang="vi-VN" sz="2400" b="1" i="0" u="none" strike="noStrike">
                        <a:solidFill>
                          <a:srgbClr val="0000FF"/>
                        </a:solidFill>
                        <a:effectLst/>
                        <a:latin typeface="Times New Roman" panose="02020603050405020304" pitchFamily="18" charset="0"/>
                      </a:endParaRPr>
                    </a:p>
                  </a:txBody>
                  <a:tcPr marL="6321" marR="6321" marT="6321" marB="0" anchor="ctr"/>
                </a:tc>
                <a:tc hMerge="1">
                  <a:txBody>
                    <a:bodyPr/>
                    <a:lstStyle/>
                    <a:p>
                      <a:endParaRPr lang="vi-VN"/>
                    </a:p>
                  </a:txBody>
                  <a:tcPr/>
                </a:tc>
                <a:tc gridSpan="2">
                  <a:txBody>
                    <a:bodyPr/>
                    <a:lstStyle/>
                    <a:p>
                      <a:pPr algn="ctr" fontAlgn="ctr"/>
                      <a:r>
                        <a:rPr lang="vi-VN" sz="2400" u="none" strike="noStrike">
                          <a:solidFill>
                            <a:srgbClr val="0000FF"/>
                          </a:solidFill>
                          <a:effectLst/>
                        </a:rPr>
                        <a:t>Điểm thi TN</a:t>
                      </a:r>
                      <a:endParaRPr lang="vi-VN" sz="2400" b="1" i="0" u="none" strike="noStrike">
                        <a:solidFill>
                          <a:srgbClr val="0000FF"/>
                        </a:solidFill>
                        <a:effectLst/>
                        <a:latin typeface="Times New Roman" panose="02020603050405020304" pitchFamily="18" charset="0"/>
                      </a:endParaRPr>
                    </a:p>
                  </a:txBody>
                  <a:tcPr marL="6321" marR="6321" marT="6321" marB="0" anchor="ctr"/>
                </a:tc>
                <a:tc hMerge="1">
                  <a:txBody>
                    <a:bodyPr/>
                    <a:lstStyle/>
                    <a:p>
                      <a:endParaRPr lang="vi-VN"/>
                    </a:p>
                  </a:txBody>
                  <a:tcPr/>
                </a:tc>
                <a:tc gridSpan="2">
                  <a:txBody>
                    <a:bodyPr/>
                    <a:lstStyle/>
                    <a:p>
                      <a:pPr algn="ctr" fontAlgn="ctr"/>
                      <a:r>
                        <a:rPr lang="vi-VN" sz="2400" u="none" strike="noStrike">
                          <a:solidFill>
                            <a:srgbClr val="0000FF"/>
                          </a:solidFill>
                          <a:effectLst/>
                        </a:rPr>
                        <a:t>Chênh lệch</a:t>
                      </a:r>
                      <a:endParaRPr lang="vi-VN" sz="2400" b="1" i="0" u="none" strike="noStrike">
                        <a:solidFill>
                          <a:srgbClr val="0000FF"/>
                        </a:solidFill>
                        <a:effectLst/>
                        <a:latin typeface="Times New Roman" panose="02020603050405020304" pitchFamily="18" charset="0"/>
                      </a:endParaRPr>
                    </a:p>
                  </a:txBody>
                  <a:tcPr marL="6321" marR="6321" marT="6321" marB="0" anchor="ctr"/>
                </a:tc>
                <a:tc hMerge="1">
                  <a:txBody>
                    <a:bodyPr/>
                    <a:lstStyle/>
                    <a:p>
                      <a:endParaRPr lang="vi-VN"/>
                    </a:p>
                  </a:txBody>
                  <a:tcPr/>
                </a:tc>
                <a:extLst>
                  <a:ext uri="{0D108BD9-81ED-4DB2-BD59-A6C34878D82A}">
                    <a16:rowId xmlns:a16="http://schemas.microsoft.com/office/drawing/2014/main" val="1806092657"/>
                  </a:ext>
                </a:extLst>
              </a:tr>
              <a:tr h="180806">
                <a:tc vMerge="1">
                  <a:txBody>
                    <a:bodyPr/>
                    <a:lstStyle/>
                    <a:p>
                      <a:endParaRPr lang="vi-VN"/>
                    </a:p>
                  </a:txBody>
                  <a:tcPr/>
                </a:tc>
                <a:tc>
                  <a:txBody>
                    <a:bodyPr/>
                    <a:lstStyle/>
                    <a:p>
                      <a:pPr algn="ctr" fontAlgn="ctr"/>
                      <a:r>
                        <a:rPr lang="vi-VN" sz="2400" u="none" strike="noStrike">
                          <a:solidFill>
                            <a:srgbClr val="0000FF"/>
                          </a:solidFill>
                          <a:effectLst/>
                        </a:rPr>
                        <a:t>TB</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XT</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TB</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XT</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Điểm</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XT</a:t>
                      </a:r>
                      <a:endParaRPr lang="vi-VN" sz="2400" b="1"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407446864"/>
                  </a:ext>
                </a:extLst>
              </a:tr>
              <a:tr h="174677">
                <a:tc>
                  <a:txBody>
                    <a:bodyPr/>
                    <a:lstStyle/>
                    <a:p>
                      <a:pPr algn="l" fontAlgn="ctr"/>
                      <a:r>
                        <a:rPr lang="vi-VN" sz="2400" u="none" strike="noStrike">
                          <a:solidFill>
                            <a:srgbClr val="0000FF"/>
                          </a:solidFill>
                          <a:effectLst/>
                        </a:rPr>
                        <a:t>Bình Dương</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6,650</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6,254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2</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0,396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63</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1805306093"/>
                  </a:ext>
                </a:extLst>
              </a:tr>
              <a:tr h="174677">
                <a:tc>
                  <a:txBody>
                    <a:bodyPr/>
                    <a:lstStyle/>
                    <a:p>
                      <a:pPr algn="l" fontAlgn="ctr"/>
                      <a:r>
                        <a:rPr lang="vi-VN" sz="2400" u="none" strike="noStrike">
                          <a:solidFill>
                            <a:srgbClr val="0000FF"/>
                          </a:solidFill>
                          <a:effectLst/>
                        </a:rPr>
                        <a:t>Tp. Hồ Chí Minh</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7,367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17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6,396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1</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0,971</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62</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3796880158"/>
                  </a:ext>
                </a:extLst>
              </a:tr>
              <a:tr h="174677">
                <a:tc>
                  <a:txBody>
                    <a:bodyPr/>
                    <a:lstStyle/>
                    <a:p>
                      <a:pPr algn="l" fontAlgn="ctr"/>
                      <a:r>
                        <a:rPr lang="vi-VN" sz="2400" u="none" strike="noStrike">
                          <a:solidFill>
                            <a:srgbClr val="0000FF"/>
                          </a:solidFill>
                          <a:effectLst/>
                        </a:rPr>
                        <a:t>Vĩnh Phúc</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6,881</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43</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5,655</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7</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1,226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61</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1952303456"/>
                  </a:ext>
                </a:extLst>
              </a:tr>
              <a:tr h="174677">
                <a:tc>
                  <a:txBody>
                    <a:bodyPr/>
                    <a:lstStyle/>
                    <a:p>
                      <a:pPr algn="l" fontAlgn="ctr"/>
                      <a:r>
                        <a:rPr lang="vi-VN" sz="2400" u="none" strike="noStrike">
                          <a:solidFill>
                            <a:srgbClr val="0000FF"/>
                          </a:solidFill>
                          <a:effectLst/>
                        </a:rPr>
                        <a:t>Ninh Bình</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7,120</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29</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5,459</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9</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1,661</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58</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1718268295"/>
                  </a:ext>
                </a:extLst>
              </a:tr>
              <a:tr h="174677">
                <a:tc>
                  <a:txBody>
                    <a:bodyPr/>
                    <a:lstStyle/>
                    <a:p>
                      <a:pPr algn="l" fontAlgn="ctr"/>
                      <a:r>
                        <a:rPr lang="vi-VN" sz="2400" u="none" strike="noStrike">
                          <a:solidFill>
                            <a:srgbClr val="0000FF"/>
                          </a:solidFill>
                          <a:effectLst/>
                        </a:rPr>
                        <a:t>Bà Rịa-Vũng Tàu</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7,606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5,838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3</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1,768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56</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2108719973"/>
                  </a:ext>
                </a:extLst>
              </a:tr>
              <a:tr h="174677">
                <a:tc>
                  <a:txBody>
                    <a:bodyPr/>
                    <a:lstStyle/>
                    <a:p>
                      <a:pPr algn="l" fontAlgn="ctr"/>
                      <a:r>
                        <a:rPr lang="vi-VN" sz="2400" u="none" strike="noStrike">
                          <a:solidFill>
                            <a:srgbClr val="0000FF"/>
                          </a:solidFill>
                          <a:effectLst/>
                        </a:rPr>
                        <a:t>Phú Thọ</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6,874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5,064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25</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1,810</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52</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2066638419"/>
                  </a:ext>
                </a:extLst>
              </a:tr>
              <a:tr h="174677">
                <a:tc>
                  <a:txBody>
                    <a:bodyPr/>
                    <a:lstStyle/>
                    <a:p>
                      <a:pPr algn="l" fontAlgn="ctr"/>
                      <a:r>
                        <a:rPr lang="vi-VN" sz="2400" u="none" strike="noStrike">
                          <a:solidFill>
                            <a:srgbClr val="0000FF"/>
                          </a:solidFill>
                          <a:effectLst/>
                        </a:rPr>
                        <a:t>Đà Nẵng</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7,627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5,754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6</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1,873</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49</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3133474029"/>
                  </a:ext>
                </a:extLst>
              </a:tr>
              <a:tr h="174677">
                <a:tc>
                  <a:txBody>
                    <a:bodyPr/>
                    <a:lstStyle/>
                    <a:p>
                      <a:pPr algn="l" fontAlgn="ctr"/>
                      <a:r>
                        <a:rPr lang="vi-VN" sz="2400" u="none" strike="noStrike">
                          <a:solidFill>
                            <a:srgbClr val="0000FF"/>
                          </a:solidFill>
                          <a:effectLst/>
                        </a:rPr>
                        <a:t>Nam Định</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7,510</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14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5,613</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8</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1,897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48</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470477557"/>
                  </a:ext>
                </a:extLst>
              </a:tr>
              <a:tr h="174677">
                <a:tc>
                  <a:txBody>
                    <a:bodyPr/>
                    <a:lstStyle/>
                    <a:p>
                      <a:pPr algn="l" fontAlgn="ctr"/>
                      <a:r>
                        <a:rPr lang="vi-VN" sz="2400" u="none" strike="noStrike">
                          <a:solidFill>
                            <a:srgbClr val="0000FF"/>
                          </a:solidFill>
                          <a:effectLst/>
                        </a:rPr>
                        <a:t>Hà Tĩnh</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7,012</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36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4,987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29</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2,025</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44</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342477025"/>
                  </a:ext>
                </a:extLst>
              </a:tr>
              <a:tr h="174677">
                <a:tc>
                  <a:txBody>
                    <a:bodyPr/>
                    <a:lstStyle/>
                    <a:p>
                      <a:pPr algn="l" fontAlgn="ctr"/>
                      <a:r>
                        <a:rPr lang="vi-VN" sz="2400" u="none" strike="noStrike">
                          <a:solidFill>
                            <a:srgbClr val="0000FF"/>
                          </a:solidFill>
                          <a:effectLst/>
                        </a:rPr>
                        <a:t>Hà Nội</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7,958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2</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5,831</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4</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2,127</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40</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3556663683"/>
                  </a:ext>
                </a:extLst>
              </a:tr>
              <a:tr h="174677">
                <a:tc>
                  <a:txBody>
                    <a:bodyPr/>
                    <a:lstStyle/>
                    <a:p>
                      <a:pPr algn="l" fontAlgn="ctr"/>
                      <a:r>
                        <a:rPr lang="vi-VN" sz="2400" u="none" strike="noStrike">
                          <a:solidFill>
                            <a:srgbClr val="0000FF"/>
                          </a:solidFill>
                          <a:effectLst/>
                        </a:rPr>
                        <a:t>Thừa Thiên Huế</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7,028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35</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4,899</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35</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2,129</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39</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3574316205"/>
                  </a:ext>
                </a:extLst>
              </a:tr>
              <a:tr h="174677">
                <a:tc>
                  <a:txBody>
                    <a:bodyPr/>
                    <a:lstStyle/>
                    <a:p>
                      <a:pPr algn="l" fontAlgn="ctr"/>
                      <a:r>
                        <a:rPr lang="vi-VN" sz="2400" u="none" strike="noStrike">
                          <a:solidFill>
                            <a:srgbClr val="0000FF"/>
                          </a:solidFill>
                          <a:effectLst/>
                        </a:rPr>
                        <a:t>Hà Nam</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7,256</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23</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5,118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22</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2,138</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38</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2216154043"/>
                  </a:ext>
                </a:extLst>
              </a:tr>
              <a:tr h="174677">
                <a:tc>
                  <a:txBody>
                    <a:bodyPr/>
                    <a:lstStyle/>
                    <a:p>
                      <a:pPr algn="l" fontAlgn="ctr"/>
                      <a:r>
                        <a:rPr lang="vi-VN" sz="2400" u="none" strike="noStrike">
                          <a:solidFill>
                            <a:srgbClr val="0000FF"/>
                          </a:solidFill>
                          <a:effectLst/>
                        </a:rPr>
                        <a:t>Bắc Giang</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7,232</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24</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5,073</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24</a:t>
                      </a:r>
                      <a:endParaRPr lang="vi-VN" sz="2400" b="0"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2,159</a:t>
                      </a:r>
                      <a:endParaRPr lang="vi-VN" sz="2400" b="0"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35</a:t>
                      </a:r>
                      <a:endParaRPr lang="vi-VN" sz="2400" b="0" i="0" u="none" strike="noStrike">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2602601502"/>
                  </a:ext>
                </a:extLst>
              </a:tr>
              <a:tr h="174677">
                <a:tc>
                  <a:txBody>
                    <a:bodyPr/>
                    <a:lstStyle/>
                    <a:p>
                      <a:pPr algn="l" fontAlgn="ctr"/>
                      <a:r>
                        <a:rPr lang="vi-VN" sz="2400" u="none" strike="noStrike">
                          <a:solidFill>
                            <a:srgbClr val="0000FF"/>
                          </a:solidFill>
                          <a:effectLst/>
                        </a:rPr>
                        <a:t>Bắc Ninh</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7,632</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a:solidFill>
                            <a:srgbClr val="0000FF"/>
                          </a:solidFill>
                          <a:effectLst/>
                        </a:rPr>
                        <a:t>5,429</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10</a:t>
                      </a:r>
                      <a:endParaRPr lang="vi-VN" sz="2400" b="1" i="0" u="none" strike="noStrike" dirty="0">
                        <a:solidFill>
                          <a:srgbClr val="0000FF"/>
                        </a:solidFill>
                        <a:effectLst/>
                        <a:latin typeface="Times New Roman" panose="02020603050405020304" pitchFamily="18" charset="0"/>
                      </a:endParaRPr>
                    </a:p>
                  </a:txBody>
                  <a:tcPr marL="6321" marR="6321" marT="6321" marB="0" anchor="ctr"/>
                </a:tc>
                <a:tc>
                  <a:txBody>
                    <a:bodyPr/>
                    <a:lstStyle/>
                    <a:p>
                      <a:pPr algn="r" fontAlgn="ctr"/>
                      <a:r>
                        <a:rPr lang="vi-VN" sz="2400" u="none" strike="noStrike">
                          <a:solidFill>
                            <a:srgbClr val="0000FF"/>
                          </a:solidFill>
                          <a:effectLst/>
                        </a:rPr>
                        <a:t>2,203</a:t>
                      </a:r>
                      <a:endParaRPr lang="vi-VN" sz="2400" b="1" i="0" u="none" strike="noStrike">
                        <a:solidFill>
                          <a:srgbClr val="0000FF"/>
                        </a:solidFill>
                        <a:effectLst/>
                        <a:latin typeface="Times New Roman" panose="02020603050405020304" pitchFamily="18" charset="0"/>
                      </a:endParaRPr>
                    </a:p>
                  </a:txBody>
                  <a:tcPr marL="6321" marR="6321" marT="6321" marB="0" anchor="ctr"/>
                </a:tc>
                <a:tc>
                  <a:txBody>
                    <a:bodyPr/>
                    <a:lstStyle/>
                    <a:p>
                      <a:pPr algn="ctr" fontAlgn="ctr"/>
                      <a:r>
                        <a:rPr lang="vi-VN" sz="2400" u="none" strike="noStrike" dirty="0">
                          <a:solidFill>
                            <a:srgbClr val="0000FF"/>
                          </a:solidFill>
                          <a:effectLst/>
                        </a:rPr>
                        <a:t>32</a:t>
                      </a:r>
                      <a:endParaRPr lang="vi-VN" sz="2400" b="1" i="0" u="none" strike="noStrike" dirty="0">
                        <a:solidFill>
                          <a:srgbClr val="0000FF"/>
                        </a:solidFill>
                        <a:effectLst/>
                        <a:latin typeface="Times New Roman" panose="02020603050405020304" pitchFamily="18" charset="0"/>
                      </a:endParaRPr>
                    </a:p>
                  </a:txBody>
                  <a:tcPr marL="6321" marR="6321" marT="6321" marB="0" anchor="ctr"/>
                </a:tc>
                <a:extLst>
                  <a:ext uri="{0D108BD9-81ED-4DB2-BD59-A6C34878D82A}">
                    <a16:rowId xmlns:a16="http://schemas.microsoft.com/office/drawing/2014/main" val="4211142139"/>
                  </a:ext>
                </a:extLst>
              </a:tr>
            </a:tbl>
          </a:graphicData>
        </a:graphic>
      </p:graphicFrame>
    </p:spTree>
    <p:extLst>
      <p:ext uri="{BB962C8B-B14F-4D97-AF65-F5344CB8AC3E}">
        <p14:creationId xmlns:p14="http://schemas.microsoft.com/office/powerpoint/2010/main" val="2479360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632889"/>
          </a:xfrm>
        </p:spPr>
        <p:txBody>
          <a:bodyPr>
            <a:noAutofit/>
          </a:bodyPr>
          <a:lstStyle/>
          <a:p>
            <a:pPr algn="ctr"/>
            <a:r>
              <a:rPr lang="vi-VN" sz="2200" b="1" dirty="0">
                <a:solidFill>
                  <a:srgbClr val="0000FF"/>
                </a:solidFill>
                <a:latin typeface="Times New Roman" panose="02020603050405020304" pitchFamily="18" charset="0"/>
                <a:cs typeface="Times New Roman" panose="02020603050405020304" pitchFamily="18" charset="0"/>
              </a:rPr>
              <a:t>SỐ LƯỢNG HỌC SINH CẤP THPT BẮC NINH </a:t>
            </a:r>
            <a:br>
              <a:rPr lang="vi-VN" sz="2200" b="1" dirty="0">
                <a:solidFill>
                  <a:srgbClr val="0000FF"/>
                </a:solidFill>
                <a:latin typeface="Times New Roman" panose="02020603050405020304" pitchFamily="18" charset="0"/>
                <a:cs typeface="Times New Roman" panose="02020603050405020304" pitchFamily="18" charset="0"/>
              </a:rPr>
            </a:br>
            <a:r>
              <a:rPr lang="vi-VN" sz="2200" b="1" dirty="0">
                <a:solidFill>
                  <a:srgbClr val="0000FF"/>
                </a:solidFill>
                <a:latin typeface="Times New Roman" panose="02020603050405020304" pitchFamily="18" charset="0"/>
                <a:cs typeface="Times New Roman" panose="02020603050405020304" pitchFamily="18" charset="0"/>
              </a:rPr>
              <a:t>THAM GIA THI VÀ CÓ CHỨNG CHỈ IELTS NĂM HỌC 2021-2022</a:t>
            </a:r>
          </a:p>
        </p:txBody>
      </p:sp>
      <p:graphicFrame>
        <p:nvGraphicFramePr>
          <p:cNvPr id="4" name="Table 3">
            <a:extLst>
              <a:ext uri="{FF2B5EF4-FFF2-40B4-BE49-F238E27FC236}">
                <a16:creationId xmlns:a16="http://schemas.microsoft.com/office/drawing/2014/main" id="{E7AEF93A-45C6-B67A-4E00-42CB0435A46B}"/>
              </a:ext>
            </a:extLst>
          </p:cNvPr>
          <p:cNvGraphicFramePr>
            <a:graphicFrameLocks noGrp="1"/>
          </p:cNvGraphicFramePr>
          <p:nvPr>
            <p:extLst>
              <p:ext uri="{D42A27DB-BD31-4B8C-83A1-F6EECF244321}">
                <p14:modId xmlns:p14="http://schemas.microsoft.com/office/powerpoint/2010/main" val="729119205"/>
              </p:ext>
            </p:extLst>
          </p:nvPr>
        </p:nvGraphicFramePr>
        <p:xfrm>
          <a:off x="234176" y="836343"/>
          <a:ext cx="11653023" cy="4852668"/>
        </p:xfrm>
        <a:graphic>
          <a:graphicData uri="http://schemas.openxmlformats.org/drawingml/2006/table">
            <a:tbl>
              <a:tblPr>
                <a:tableStyleId>{5DA37D80-6434-44D0-A028-1B22A696006F}</a:tableStyleId>
              </a:tblPr>
              <a:tblGrid>
                <a:gridCol w="573612">
                  <a:extLst>
                    <a:ext uri="{9D8B030D-6E8A-4147-A177-3AD203B41FA5}">
                      <a16:colId xmlns:a16="http://schemas.microsoft.com/office/drawing/2014/main" val="2916375271"/>
                    </a:ext>
                  </a:extLst>
                </a:gridCol>
                <a:gridCol w="3337256">
                  <a:extLst>
                    <a:ext uri="{9D8B030D-6E8A-4147-A177-3AD203B41FA5}">
                      <a16:colId xmlns:a16="http://schemas.microsoft.com/office/drawing/2014/main" val="3055924356"/>
                    </a:ext>
                  </a:extLst>
                </a:gridCol>
                <a:gridCol w="1762164">
                  <a:extLst>
                    <a:ext uri="{9D8B030D-6E8A-4147-A177-3AD203B41FA5}">
                      <a16:colId xmlns:a16="http://schemas.microsoft.com/office/drawing/2014/main" val="2475585625"/>
                    </a:ext>
                  </a:extLst>
                </a:gridCol>
                <a:gridCol w="593953">
                  <a:extLst>
                    <a:ext uri="{9D8B030D-6E8A-4147-A177-3AD203B41FA5}">
                      <a16:colId xmlns:a16="http://schemas.microsoft.com/office/drawing/2014/main" val="3331129259"/>
                    </a:ext>
                  </a:extLst>
                </a:gridCol>
                <a:gridCol w="3490332">
                  <a:extLst>
                    <a:ext uri="{9D8B030D-6E8A-4147-A177-3AD203B41FA5}">
                      <a16:colId xmlns:a16="http://schemas.microsoft.com/office/drawing/2014/main" val="4177724804"/>
                    </a:ext>
                  </a:extLst>
                </a:gridCol>
                <a:gridCol w="1895706">
                  <a:extLst>
                    <a:ext uri="{9D8B030D-6E8A-4147-A177-3AD203B41FA5}">
                      <a16:colId xmlns:a16="http://schemas.microsoft.com/office/drawing/2014/main" val="1565302244"/>
                    </a:ext>
                  </a:extLst>
                </a:gridCol>
              </a:tblGrid>
              <a:tr h="552232">
                <a:tc>
                  <a:txBody>
                    <a:bodyPr/>
                    <a:lstStyle/>
                    <a:p>
                      <a:pPr algn="ctr" fontAlgn="ctr"/>
                      <a:r>
                        <a:rPr lang="vi-VN" sz="2400" u="none" strike="noStrike" dirty="0">
                          <a:solidFill>
                            <a:srgbClr val="0000FF"/>
                          </a:solidFill>
                          <a:effectLst/>
                        </a:rPr>
                        <a:t>TT</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tc>
                  <a:txBody>
                    <a:bodyPr/>
                    <a:lstStyle/>
                    <a:p>
                      <a:pPr algn="ctr" fontAlgn="ctr"/>
                      <a:r>
                        <a:rPr lang="vi-VN" sz="2400" u="none" strike="noStrike" dirty="0">
                          <a:solidFill>
                            <a:srgbClr val="0000FF"/>
                          </a:solidFill>
                          <a:effectLst/>
                        </a:rPr>
                        <a:t>Trường</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tc>
                  <a:txBody>
                    <a:bodyPr/>
                    <a:lstStyle/>
                    <a:p>
                      <a:pPr algn="ctr" fontAlgn="ctr"/>
                      <a:r>
                        <a:rPr lang="vi-VN" sz="2400" u="none" strike="noStrike" dirty="0">
                          <a:solidFill>
                            <a:srgbClr val="0000FF"/>
                          </a:solidFill>
                          <a:effectLst/>
                        </a:rPr>
                        <a:t>Tổng số HS 12 dự thi</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tc>
                  <a:txBody>
                    <a:bodyPr/>
                    <a:lstStyle/>
                    <a:p>
                      <a:pPr algn="ctr" fontAlgn="ctr"/>
                      <a:r>
                        <a:rPr lang="vi-VN" sz="2400" u="none" strike="noStrike" dirty="0">
                          <a:solidFill>
                            <a:srgbClr val="0000FF"/>
                          </a:solidFill>
                          <a:effectLst/>
                        </a:rPr>
                        <a:t>TT</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tc>
                  <a:txBody>
                    <a:bodyPr/>
                    <a:lstStyle/>
                    <a:p>
                      <a:pPr algn="ctr" fontAlgn="ctr"/>
                      <a:r>
                        <a:rPr lang="vi-VN" sz="2400" u="none" strike="noStrike" dirty="0">
                          <a:solidFill>
                            <a:srgbClr val="0000FF"/>
                          </a:solidFill>
                          <a:effectLst/>
                        </a:rPr>
                        <a:t>Trường</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tc>
                  <a:txBody>
                    <a:bodyPr/>
                    <a:lstStyle/>
                    <a:p>
                      <a:pPr algn="ctr" fontAlgn="ctr"/>
                      <a:r>
                        <a:rPr lang="vi-VN" sz="2400" u="none" strike="noStrike" dirty="0">
                          <a:solidFill>
                            <a:srgbClr val="0000FF"/>
                          </a:solidFill>
                          <a:effectLst/>
                        </a:rPr>
                        <a:t>Tổng số HS 12 dự thi</a:t>
                      </a:r>
                      <a:endParaRPr lang="vi-VN" sz="2400" b="1" i="0" u="none" strike="noStrike" dirty="0">
                        <a:solidFill>
                          <a:srgbClr val="0000FF"/>
                        </a:solidFill>
                        <a:effectLst/>
                        <a:latin typeface="Times New Roman" panose="02020603050405020304" pitchFamily="18" charset="0"/>
                      </a:endParaRPr>
                    </a:p>
                  </a:txBody>
                  <a:tcPr marL="8149" marR="8149" marT="8149" marB="0" anchor="ctr">
                    <a:solidFill>
                      <a:schemeClr val="accent2">
                        <a:lumMod val="40000"/>
                        <a:lumOff val="60000"/>
                      </a:schemeClr>
                    </a:solidFill>
                  </a:tcPr>
                </a:tc>
                <a:extLst>
                  <a:ext uri="{0D108BD9-81ED-4DB2-BD59-A6C34878D82A}">
                    <a16:rowId xmlns:a16="http://schemas.microsoft.com/office/drawing/2014/main" val="1468291426"/>
                  </a:ext>
                </a:extLst>
              </a:tr>
              <a:tr h="209242">
                <a:tc>
                  <a:txBody>
                    <a:bodyPr/>
                    <a:lstStyle/>
                    <a:p>
                      <a:pPr algn="ctr" fontAlgn="b"/>
                      <a:r>
                        <a:rPr lang="vi-VN" sz="2400" u="none" strike="noStrike">
                          <a:solidFill>
                            <a:srgbClr val="0000FF"/>
                          </a:solidFill>
                          <a:effectLst/>
                        </a:rPr>
                        <a:t>1</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Chuyên </a:t>
                      </a:r>
                      <a:r>
                        <a:rPr lang="vi-VN" sz="2400" u="none" strike="noStrike" dirty="0">
                          <a:solidFill>
                            <a:srgbClr val="0000FF"/>
                          </a:solidFill>
                          <a:effectLst/>
                        </a:rPr>
                        <a:t>BN</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88</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dirty="0">
                          <a:solidFill>
                            <a:srgbClr val="0000FF"/>
                          </a:solidFill>
                          <a:effectLst/>
                        </a:rPr>
                        <a:t>11</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Nguyễn </a:t>
                      </a:r>
                      <a:r>
                        <a:rPr lang="vi-VN" sz="2400" u="none" strike="noStrike" dirty="0">
                          <a:solidFill>
                            <a:srgbClr val="0000FF"/>
                          </a:solidFill>
                          <a:effectLst/>
                        </a:rPr>
                        <a:t>Văn Cừ</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7</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2631397385"/>
                  </a:ext>
                </a:extLst>
              </a:tr>
              <a:tr h="209242">
                <a:tc>
                  <a:txBody>
                    <a:bodyPr/>
                    <a:lstStyle/>
                    <a:p>
                      <a:pPr algn="ctr" fontAlgn="b"/>
                      <a:r>
                        <a:rPr lang="vi-VN" sz="2400" u="none" strike="noStrike">
                          <a:solidFill>
                            <a:srgbClr val="0000FF"/>
                          </a:solidFill>
                          <a:effectLst/>
                        </a:rPr>
                        <a:t>2</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Hàn </a:t>
                      </a:r>
                      <a:r>
                        <a:rPr lang="vi-VN" sz="2400" u="none" strike="noStrike" dirty="0">
                          <a:solidFill>
                            <a:srgbClr val="0000FF"/>
                          </a:solidFill>
                          <a:effectLst/>
                        </a:rPr>
                        <a:t>Thuyên</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72</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12</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Ngô Gia Tự</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5</a:t>
                      </a:r>
                      <a:endParaRPr lang="vi-VN" sz="2400" b="0" i="0" u="none" strike="noStrike">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3808387078"/>
                  </a:ext>
                </a:extLst>
              </a:tr>
              <a:tr h="209242">
                <a:tc>
                  <a:txBody>
                    <a:bodyPr/>
                    <a:lstStyle/>
                    <a:p>
                      <a:pPr algn="ctr" fontAlgn="b"/>
                      <a:r>
                        <a:rPr lang="vi-VN" sz="2400" u="none" strike="noStrike">
                          <a:solidFill>
                            <a:srgbClr val="0000FF"/>
                          </a:solidFill>
                          <a:effectLst/>
                        </a:rPr>
                        <a:t>3</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Lý </a:t>
                      </a:r>
                      <a:r>
                        <a:rPr lang="vi-VN" sz="2400" u="none" strike="noStrike" dirty="0">
                          <a:solidFill>
                            <a:srgbClr val="0000FF"/>
                          </a:solidFill>
                          <a:effectLst/>
                        </a:rPr>
                        <a:t>Thái Tổ</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61</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13</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Lê Văn Thịnh</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2</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892745795"/>
                  </a:ext>
                </a:extLst>
              </a:tr>
              <a:tr h="209242">
                <a:tc>
                  <a:txBody>
                    <a:bodyPr/>
                    <a:lstStyle/>
                    <a:p>
                      <a:pPr algn="ctr" fontAlgn="b"/>
                      <a:r>
                        <a:rPr lang="vi-VN" sz="2400" u="none" strike="noStrike">
                          <a:solidFill>
                            <a:srgbClr val="0000FF"/>
                          </a:solidFill>
                          <a:effectLst/>
                        </a:rPr>
                        <a:t>4</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Thuận </a:t>
                      </a:r>
                      <a:r>
                        <a:rPr lang="vi-VN" sz="2400" u="none" strike="noStrike" dirty="0">
                          <a:solidFill>
                            <a:srgbClr val="0000FF"/>
                          </a:solidFill>
                          <a:effectLst/>
                        </a:rPr>
                        <a:t>Thành 1</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17</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14</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Lương Tài</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3</a:t>
                      </a:r>
                      <a:endParaRPr lang="vi-VN" sz="2400" b="0" i="0" u="none" strike="noStrike">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3358605180"/>
                  </a:ext>
                </a:extLst>
              </a:tr>
              <a:tr h="209242">
                <a:tc>
                  <a:txBody>
                    <a:bodyPr/>
                    <a:lstStyle/>
                    <a:p>
                      <a:pPr algn="ctr" fontAlgn="b"/>
                      <a:r>
                        <a:rPr lang="vi-VN" sz="2400" u="none" strike="noStrike">
                          <a:solidFill>
                            <a:srgbClr val="0000FF"/>
                          </a:solidFill>
                          <a:effectLst/>
                        </a:rPr>
                        <a:t>5</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TPT QT Kinh Bắc</a:t>
                      </a:r>
                      <a:endParaRPr lang="vi-VN" sz="2400" b="0" i="0" u="none" strike="noStrike">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16</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15</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Nguyễn Đăng Đạo</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3</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581888194"/>
                  </a:ext>
                </a:extLst>
              </a:tr>
              <a:tr h="209242">
                <a:tc>
                  <a:txBody>
                    <a:bodyPr/>
                    <a:lstStyle/>
                    <a:p>
                      <a:pPr algn="ctr" fontAlgn="b"/>
                      <a:r>
                        <a:rPr lang="vi-VN" sz="2400" u="none" strike="noStrike">
                          <a:solidFill>
                            <a:srgbClr val="0000FF"/>
                          </a:solidFill>
                          <a:effectLst/>
                        </a:rPr>
                        <a:t>6</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Tiên </a:t>
                      </a:r>
                      <a:r>
                        <a:rPr lang="vi-VN" sz="2400" u="none" strike="noStrike" dirty="0">
                          <a:solidFill>
                            <a:srgbClr val="0000FF"/>
                          </a:solidFill>
                          <a:effectLst/>
                        </a:rPr>
                        <a:t>Du 1</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10</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16</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Gia Bình 1</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2</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2446147606"/>
                  </a:ext>
                </a:extLst>
              </a:tr>
              <a:tr h="209242">
                <a:tc>
                  <a:txBody>
                    <a:bodyPr/>
                    <a:lstStyle/>
                    <a:p>
                      <a:pPr algn="ctr" fontAlgn="b"/>
                      <a:r>
                        <a:rPr lang="vi-VN" sz="2400" u="none" strike="noStrike">
                          <a:solidFill>
                            <a:srgbClr val="0000FF"/>
                          </a:solidFill>
                          <a:effectLst/>
                        </a:rPr>
                        <a:t>7</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Hoàng </a:t>
                      </a:r>
                      <a:r>
                        <a:rPr lang="vi-VN" sz="2400" u="none" strike="noStrike" dirty="0">
                          <a:solidFill>
                            <a:srgbClr val="0000FF"/>
                          </a:solidFill>
                          <a:effectLst/>
                        </a:rPr>
                        <a:t>Quốc Việt</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9</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17</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Nguyễn </a:t>
                      </a:r>
                      <a:r>
                        <a:rPr lang="vi-VN" sz="2400" u="none" strike="noStrike" dirty="0">
                          <a:solidFill>
                            <a:srgbClr val="0000FF"/>
                          </a:solidFill>
                          <a:effectLst/>
                        </a:rPr>
                        <a:t>Du</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2</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3070478223"/>
                  </a:ext>
                </a:extLst>
              </a:tr>
              <a:tr h="209242">
                <a:tc>
                  <a:txBody>
                    <a:bodyPr/>
                    <a:lstStyle/>
                    <a:p>
                      <a:pPr algn="ctr" fontAlgn="b"/>
                      <a:r>
                        <a:rPr lang="vi-VN" sz="2400" u="none" strike="noStrike">
                          <a:solidFill>
                            <a:srgbClr val="0000FF"/>
                          </a:solidFill>
                          <a:effectLst/>
                        </a:rPr>
                        <a:t>8</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Lý </a:t>
                      </a:r>
                      <a:r>
                        <a:rPr lang="vi-VN" sz="2400" u="none" strike="noStrike" dirty="0">
                          <a:solidFill>
                            <a:srgbClr val="0000FF"/>
                          </a:solidFill>
                          <a:effectLst/>
                        </a:rPr>
                        <a:t>Nhân Tông</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3</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18</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Thuận </a:t>
                      </a:r>
                      <a:r>
                        <a:rPr lang="vi-VN" sz="2400" u="none" strike="noStrike" dirty="0">
                          <a:solidFill>
                            <a:srgbClr val="0000FF"/>
                          </a:solidFill>
                          <a:effectLst/>
                        </a:rPr>
                        <a:t>Thành 2</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1</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2271653137"/>
                  </a:ext>
                </a:extLst>
              </a:tr>
              <a:tr h="209242">
                <a:tc>
                  <a:txBody>
                    <a:bodyPr/>
                    <a:lstStyle/>
                    <a:p>
                      <a:pPr algn="ctr" fontAlgn="b"/>
                      <a:r>
                        <a:rPr lang="vi-VN" sz="2400" u="none" strike="noStrike">
                          <a:solidFill>
                            <a:srgbClr val="0000FF"/>
                          </a:solidFill>
                          <a:effectLst/>
                        </a:rPr>
                        <a:t>9</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Yên </a:t>
                      </a:r>
                      <a:r>
                        <a:rPr lang="vi-VN" sz="2400" u="none" strike="noStrike" dirty="0">
                          <a:solidFill>
                            <a:srgbClr val="0000FF"/>
                          </a:solidFill>
                          <a:effectLst/>
                        </a:rPr>
                        <a:t>Phong 1</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8</a:t>
                      </a:r>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19</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Lý </a:t>
                      </a:r>
                      <a:r>
                        <a:rPr lang="vi-VN" sz="2400" u="none" strike="noStrike" dirty="0">
                          <a:solidFill>
                            <a:srgbClr val="0000FF"/>
                          </a:solidFill>
                          <a:effectLst/>
                        </a:rPr>
                        <a:t>Thường Kiệt</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1</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2997380650"/>
                  </a:ext>
                </a:extLst>
              </a:tr>
              <a:tr h="209242">
                <a:tc>
                  <a:txBody>
                    <a:bodyPr/>
                    <a:lstStyle/>
                    <a:p>
                      <a:pPr algn="ctr" fontAlgn="b"/>
                      <a:r>
                        <a:rPr lang="vi-VN" sz="2400" u="none" strike="noStrike">
                          <a:solidFill>
                            <a:srgbClr val="0000FF"/>
                          </a:solidFill>
                          <a:effectLst/>
                        </a:rPr>
                        <a:t>10</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a:solidFill>
                            <a:srgbClr val="0000FF"/>
                          </a:solidFill>
                          <a:effectLst/>
                        </a:rPr>
                        <a:t>THPT Quế </a:t>
                      </a:r>
                      <a:r>
                        <a:rPr lang="vi-VN" sz="2400" u="none" strike="noStrike" dirty="0">
                          <a:solidFill>
                            <a:srgbClr val="0000FF"/>
                          </a:solidFill>
                          <a:effectLst/>
                        </a:rPr>
                        <a:t>Võ 1</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a:solidFill>
                            <a:srgbClr val="0000FF"/>
                          </a:solidFill>
                          <a:effectLst/>
                        </a:rPr>
                        <a:t>9</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ctr" fontAlgn="b"/>
                      <a:r>
                        <a:rPr lang="vi-VN" sz="2400" u="none" strike="noStrike">
                          <a:solidFill>
                            <a:srgbClr val="0000FF"/>
                          </a:solidFill>
                          <a:effectLst/>
                        </a:rPr>
                        <a:t>20</a:t>
                      </a:r>
                      <a:endParaRPr lang="vi-VN" sz="2400" b="0" i="0" u="none" strike="noStrike">
                        <a:solidFill>
                          <a:srgbClr val="0000FF"/>
                        </a:solidFill>
                        <a:effectLst/>
                        <a:latin typeface="Times New Roman" panose="02020603050405020304" pitchFamily="18" charset="0"/>
                      </a:endParaRPr>
                    </a:p>
                  </a:txBody>
                  <a:tcPr marL="8149" marR="8149" marT="8149" marB="0" anchor="b"/>
                </a:tc>
                <a:tc>
                  <a:txBody>
                    <a:bodyPr/>
                    <a:lstStyle/>
                    <a:p>
                      <a:pPr algn="l" fontAlgn="ctr"/>
                      <a:r>
                        <a:rPr lang="vi-VN" sz="2400" u="none" strike="noStrike" dirty="0">
                          <a:solidFill>
                            <a:srgbClr val="0000FF"/>
                          </a:solidFill>
                          <a:effectLst/>
                        </a:rPr>
                        <a:t>THPT Quế Võ 2</a:t>
                      </a:r>
                      <a:endParaRPr lang="vi-VN" sz="2400" b="0" i="0" u="none" strike="noStrike" dirty="0">
                        <a:solidFill>
                          <a:srgbClr val="0000FF"/>
                        </a:solidFill>
                        <a:effectLst/>
                        <a:latin typeface="Times New Roman" panose="02020603050405020304" pitchFamily="18" charset="0"/>
                      </a:endParaRPr>
                    </a:p>
                  </a:txBody>
                  <a:tcPr marL="8149" marR="8149" marT="8149" marB="0" anchor="ctr"/>
                </a:tc>
                <a:tc>
                  <a:txBody>
                    <a:bodyPr/>
                    <a:lstStyle/>
                    <a:p>
                      <a:pPr algn="ctr" fontAlgn="b"/>
                      <a:r>
                        <a:rPr lang="vi-VN" sz="2400" u="none" strike="noStrike" dirty="0">
                          <a:solidFill>
                            <a:srgbClr val="0000FF"/>
                          </a:solidFill>
                          <a:effectLst/>
                        </a:rPr>
                        <a:t>1</a:t>
                      </a:r>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362079290"/>
                  </a:ext>
                </a:extLst>
              </a:tr>
              <a:tr h="209242">
                <a:tc>
                  <a:txBody>
                    <a:bodyPr/>
                    <a:lstStyle/>
                    <a:p>
                      <a:pPr algn="ctr" fontAlgn="b"/>
                      <a:endParaRPr lang="vi-VN" sz="2400" b="0" i="0" u="none" strike="noStrike" dirty="0">
                        <a:solidFill>
                          <a:srgbClr val="0000FF"/>
                        </a:solidFill>
                        <a:effectLst/>
                        <a:latin typeface="Times New Roman" panose="02020603050405020304" pitchFamily="18" charset="0"/>
                      </a:endParaRPr>
                    </a:p>
                  </a:txBody>
                  <a:tcPr marL="8149" marR="8149" marT="8149" marB="0" anchor="b"/>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vi-VN" sz="2400" b="1" u="none" strike="noStrike" dirty="0">
                          <a:solidFill>
                            <a:srgbClr val="FF0000"/>
                          </a:solidFill>
                          <a:effectLst/>
                        </a:rPr>
                        <a:t>Tổng</a:t>
                      </a:r>
                      <a:endParaRPr lang="vi-VN" sz="2400" b="1" i="0" u="none" strike="noStrike" dirty="0">
                        <a:solidFill>
                          <a:srgbClr val="FF0000"/>
                        </a:solidFill>
                        <a:effectLst/>
                        <a:latin typeface="Times New Roman" panose="02020603050405020304" pitchFamily="18" charset="0"/>
                      </a:endParaRPr>
                    </a:p>
                  </a:txBody>
                  <a:tcPr marL="8149" marR="8149" marT="8149"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vi-VN" sz="2400" b="1" u="none" strike="noStrike" dirty="0">
                          <a:solidFill>
                            <a:srgbClr val="FF0000"/>
                          </a:solidFill>
                          <a:effectLst/>
                        </a:rPr>
                        <a:t>319</a:t>
                      </a:r>
                      <a:endParaRPr lang="vi-VN" sz="2400" b="1" i="0" u="none" strike="noStrike" dirty="0">
                        <a:solidFill>
                          <a:srgbClr val="FF0000"/>
                        </a:solidFill>
                        <a:effectLst/>
                        <a:latin typeface="Times New Roman" panose="02020603050405020304" pitchFamily="18" charset="0"/>
                      </a:endParaRPr>
                    </a:p>
                  </a:txBody>
                  <a:tcPr marL="8149" marR="8149" marT="8149" marB="0" anchor="b"/>
                </a:tc>
                <a:tc gridSpan="3">
                  <a:txBody>
                    <a:bodyPr/>
                    <a:lstStyle/>
                    <a:p>
                      <a:pPr algn="l" fontAlgn="b"/>
                      <a:r>
                        <a:rPr lang="vi-VN" sz="2400" b="1" i="0" u="none" strike="noStrike" dirty="0">
                          <a:solidFill>
                            <a:srgbClr val="FF0000"/>
                          </a:solidFill>
                          <a:effectLst/>
                          <a:latin typeface="Times New Roman" panose="02020603050405020304" pitchFamily="18" charset="0"/>
                        </a:rPr>
                        <a:t>Chiếm tỉ lệ 2,3%</a:t>
                      </a:r>
                    </a:p>
                  </a:txBody>
                  <a:tcPr marL="8149" marR="8149" marT="8149" marB="0" anchor="b"/>
                </a:tc>
                <a:tc hMerge="1">
                  <a:txBody>
                    <a:bodyPr/>
                    <a:lstStyle/>
                    <a:p>
                      <a:pPr algn="ctr" fontAlgn="b"/>
                      <a:endParaRPr lang="vi-VN" sz="2400" b="0" i="0" u="none" strike="noStrike" dirty="0">
                        <a:solidFill>
                          <a:srgbClr val="0000FF"/>
                        </a:solidFill>
                        <a:effectLst/>
                        <a:latin typeface="Times New Roman" panose="02020603050405020304" pitchFamily="18" charset="0"/>
                      </a:endParaRPr>
                    </a:p>
                  </a:txBody>
                  <a:tcPr marL="8149" marR="8149" marT="8149" marB="0" anchor="b"/>
                </a:tc>
                <a:tc hMerge="1">
                  <a:txBody>
                    <a:bodyPr/>
                    <a:lstStyle/>
                    <a:p>
                      <a:pPr algn="ctr" fontAlgn="b"/>
                      <a:endParaRPr lang="vi-VN" sz="2400" b="0" i="0" u="none" strike="noStrike" dirty="0">
                        <a:solidFill>
                          <a:srgbClr val="0000FF"/>
                        </a:solidFill>
                        <a:effectLst/>
                        <a:latin typeface="Times New Roman" panose="02020603050405020304" pitchFamily="18" charset="0"/>
                      </a:endParaRPr>
                    </a:p>
                  </a:txBody>
                  <a:tcPr marL="8149" marR="8149" marT="8149" marB="0" anchor="b"/>
                </a:tc>
                <a:extLst>
                  <a:ext uri="{0D108BD9-81ED-4DB2-BD59-A6C34878D82A}">
                    <a16:rowId xmlns:a16="http://schemas.microsoft.com/office/drawing/2014/main" val="962976929"/>
                  </a:ext>
                </a:extLst>
              </a:tr>
            </a:tbl>
          </a:graphicData>
        </a:graphic>
      </p:graphicFrame>
      <p:sp>
        <p:nvSpPr>
          <p:cNvPr id="5" name="Title 1">
            <a:extLst>
              <a:ext uri="{FF2B5EF4-FFF2-40B4-BE49-F238E27FC236}">
                <a16:creationId xmlns:a16="http://schemas.microsoft.com/office/drawing/2014/main" id="{ACA6577F-BABA-560B-677F-9E29032EE559}"/>
              </a:ext>
            </a:extLst>
          </p:cNvPr>
          <p:cNvSpPr txBox="1">
            <a:spLocks/>
          </p:cNvSpPr>
          <p:nvPr/>
        </p:nvSpPr>
        <p:spPr>
          <a:xfrm>
            <a:off x="234176" y="5923188"/>
            <a:ext cx="11653023" cy="63288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vi-VN" sz="2200" b="1" dirty="0">
                <a:solidFill>
                  <a:srgbClr val="0000FF"/>
                </a:solidFill>
                <a:latin typeface="Times New Roman" panose="02020603050405020304" pitchFamily="18" charset="0"/>
                <a:cs typeface="Times New Roman" panose="02020603050405020304" pitchFamily="18" charset="0"/>
              </a:rPr>
              <a:t>Số lượng HS Hà Nội dùng chứng chỉ Ngoại ngữ để tham gia xét tốt nghiệp </a:t>
            </a:r>
          </a:p>
          <a:p>
            <a:pPr algn="ctr"/>
            <a:r>
              <a:rPr lang="vi-VN" sz="2200" b="1" dirty="0">
                <a:solidFill>
                  <a:srgbClr val="0000FF"/>
                </a:solidFill>
                <a:latin typeface="Times New Roman" panose="02020603050405020304" pitchFamily="18" charset="0"/>
                <a:cs typeface="Times New Roman" panose="02020603050405020304" pitchFamily="18" charset="0"/>
              </a:rPr>
              <a:t>và xét tuyển ĐH năm 2022 là 13.000/81.922 (</a:t>
            </a:r>
            <a:r>
              <a:rPr lang="vi-VN" sz="2200" b="1" dirty="0">
                <a:solidFill>
                  <a:srgbClr val="FF0000"/>
                </a:solidFill>
                <a:latin typeface="Times New Roman" panose="02020603050405020304" pitchFamily="18" charset="0"/>
                <a:cs typeface="Times New Roman" panose="02020603050405020304" pitchFamily="18" charset="0"/>
              </a:rPr>
              <a:t>tỉ lệ 15,8%</a:t>
            </a:r>
            <a:r>
              <a:rPr lang="vi-VN" sz="2200" b="1" dirty="0">
                <a:solidFill>
                  <a:srgbClr val="0000FF"/>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1089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1A52BEA4-1412-3DFB-5062-1CA0499F5F0C}"/>
              </a:ext>
            </a:extLst>
          </p:cNvPr>
          <p:cNvSpPr>
            <a:spLocks noGrp="1"/>
          </p:cNvSpPr>
          <p:nvPr>
            <p:ph type="title"/>
          </p:nvPr>
        </p:nvSpPr>
        <p:spPr>
          <a:xfrm>
            <a:off x="0" y="114243"/>
            <a:ext cx="12100957" cy="408271"/>
          </a:xfrm>
        </p:spPr>
        <p:txBody>
          <a:bodyPr>
            <a:normAutofit fontScale="90000"/>
          </a:bodyPr>
          <a:lstStyle/>
          <a:p>
            <a:pPr algn="ctr"/>
            <a:r>
              <a:rPr lang="en-US" sz="2000" b="1" dirty="0">
                <a:solidFill>
                  <a:srgbClr val="0000FF"/>
                </a:solidFill>
                <a:latin typeface="Times New Roman" panose="02020603050405020304" pitchFamily="18" charset="0"/>
                <a:cs typeface="Times New Roman" panose="02020603050405020304" pitchFamily="18" charset="0"/>
              </a:rPr>
              <a:t>XẾP HẠNG ĐIỂM THI </a:t>
            </a:r>
            <a:r>
              <a:rPr lang="en-US" sz="2000" b="1">
                <a:solidFill>
                  <a:srgbClr val="0000FF"/>
                </a:solidFill>
                <a:latin typeface="Times New Roman" panose="02020603050405020304" pitchFamily="18" charset="0"/>
                <a:cs typeface="Times New Roman" panose="02020603050405020304" pitchFamily="18" charset="0"/>
              </a:rPr>
              <a:t>MÔN TIẾNG ANH NĂM 2022 </a:t>
            </a:r>
            <a:br>
              <a:rPr lang="en-US" sz="2000" b="1">
                <a:solidFill>
                  <a:srgbClr val="0000FF"/>
                </a:solidFill>
                <a:latin typeface="Times New Roman" panose="02020603050405020304" pitchFamily="18" charset="0"/>
                <a:cs typeface="Times New Roman" panose="02020603050405020304" pitchFamily="18" charset="0"/>
              </a:rPr>
            </a:br>
            <a:r>
              <a:rPr lang="en-US" sz="2000" b="1">
                <a:solidFill>
                  <a:srgbClr val="0000FF"/>
                </a:solidFill>
                <a:latin typeface="Times New Roman" panose="02020603050405020304" pitchFamily="18" charset="0"/>
                <a:cs typeface="Times New Roman" panose="02020603050405020304" pitchFamily="18" charset="0"/>
              </a:rPr>
              <a:t>BẮC NINH (36), HẢI PHÒNG (62), VĨNH PHÚC (29), NAM ĐỊNH (57), NINH BÌNH(26)</a:t>
            </a:r>
            <a:endParaRPr lang="vi-VN" sz="2000" b="1" dirty="0">
              <a:solidFill>
                <a:srgbClr val="0000FF"/>
              </a:solidFill>
              <a:latin typeface="Times New Roman" panose="02020603050405020304" pitchFamily="18" charset="0"/>
              <a:cs typeface="Times New Roman" panose="02020603050405020304" pitchFamily="18" charset="0"/>
            </a:endParaRPr>
          </a:p>
        </p:txBody>
      </p:sp>
      <p:graphicFrame>
        <p:nvGraphicFramePr>
          <p:cNvPr id="4" name="Bảng 3">
            <a:extLst>
              <a:ext uri="{FF2B5EF4-FFF2-40B4-BE49-F238E27FC236}">
                <a16:creationId xmlns:a16="http://schemas.microsoft.com/office/drawing/2014/main" id="{6B2F1254-59B6-1E0C-D377-F445AB650359}"/>
              </a:ext>
            </a:extLst>
          </p:cNvPr>
          <p:cNvGraphicFramePr>
            <a:graphicFrameLocks noGrp="1"/>
          </p:cNvGraphicFramePr>
          <p:nvPr>
            <p:extLst>
              <p:ext uri="{D42A27DB-BD31-4B8C-83A1-F6EECF244321}">
                <p14:modId xmlns:p14="http://schemas.microsoft.com/office/powerpoint/2010/main" val="1331915605"/>
              </p:ext>
            </p:extLst>
          </p:nvPr>
        </p:nvGraphicFramePr>
        <p:xfrm>
          <a:off x="45522" y="592345"/>
          <a:ext cx="12100956" cy="6151412"/>
        </p:xfrm>
        <a:graphic>
          <a:graphicData uri="http://schemas.openxmlformats.org/drawingml/2006/table">
            <a:tbl>
              <a:tblPr>
                <a:tableStyleId>{2D5ABB26-0587-4C30-8999-92F81FD0307C}</a:tableStyleId>
              </a:tblPr>
              <a:tblGrid>
                <a:gridCol w="623895">
                  <a:extLst>
                    <a:ext uri="{9D8B030D-6E8A-4147-A177-3AD203B41FA5}">
                      <a16:colId xmlns:a16="http://schemas.microsoft.com/office/drawing/2014/main" val="3224521046"/>
                    </a:ext>
                  </a:extLst>
                </a:gridCol>
                <a:gridCol w="2950501">
                  <a:extLst>
                    <a:ext uri="{9D8B030D-6E8A-4147-A177-3AD203B41FA5}">
                      <a16:colId xmlns:a16="http://schemas.microsoft.com/office/drawing/2014/main" val="2927641689"/>
                    </a:ext>
                  </a:extLst>
                </a:gridCol>
                <a:gridCol w="2027657">
                  <a:extLst>
                    <a:ext uri="{9D8B030D-6E8A-4147-A177-3AD203B41FA5}">
                      <a16:colId xmlns:a16="http://schemas.microsoft.com/office/drawing/2014/main" val="904317429"/>
                    </a:ext>
                  </a:extLst>
                </a:gridCol>
                <a:gridCol w="610897">
                  <a:extLst>
                    <a:ext uri="{9D8B030D-6E8A-4147-A177-3AD203B41FA5}">
                      <a16:colId xmlns:a16="http://schemas.microsoft.com/office/drawing/2014/main" val="3919377715"/>
                    </a:ext>
                  </a:extLst>
                </a:gridCol>
                <a:gridCol w="766871">
                  <a:extLst>
                    <a:ext uri="{9D8B030D-6E8A-4147-A177-3AD203B41FA5}">
                      <a16:colId xmlns:a16="http://schemas.microsoft.com/office/drawing/2014/main" val="304375840"/>
                    </a:ext>
                  </a:extLst>
                </a:gridCol>
                <a:gridCol w="2482580">
                  <a:extLst>
                    <a:ext uri="{9D8B030D-6E8A-4147-A177-3AD203B41FA5}">
                      <a16:colId xmlns:a16="http://schemas.microsoft.com/office/drawing/2014/main" val="3978331749"/>
                    </a:ext>
                  </a:extLst>
                </a:gridCol>
                <a:gridCol w="1806695">
                  <a:extLst>
                    <a:ext uri="{9D8B030D-6E8A-4147-A177-3AD203B41FA5}">
                      <a16:colId xmlns:a16="http://schemas.microsoft.com/office/drawing/2014/main" val="1588037789"/>
                    </a:ext>
                  </a:extLst>
                </a:gridCol>
                <a:gridCol w="831860">
                  <a:extLst>
                    <a:ext uri="{9D8B030D-6E8A-4147-A177-3AD203B41FA5}">
                      <a16:colId xmlns:a16="http://schemas.microsoft.com/office/drawing/2014/main" val="2780449878"/>
                    </a:ext>
                  </a:extLst>
                </a:gridCol>
              </a:tblGrid>
              <a:tr h="229929">
                <a:tc>
                  <a:txBody>
                    <a:bodyPr/>
                    <a:lstStyle/>
                    <a:p>
                      <a:pPr algn="ctr" fontAlgn="ctr"/>
                      <a:r>
                        <a:rPr lang="vi-VN" sz="1500" u="none" strike="noStrike" dirty="0">
                          <a:solidFill>
                            <a:srgbClr val="0000FF"/>
                          </a:solidFill>
                          <a:effectLst/>
                        </a:rPr>
                        <a:t>TT</a:t>
                      </a:r>
                      <a:endParaRPr lang="vi-VN" sz="1500" b="1"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Trường</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Tỉnh/Thành phố</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ĐTB</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TT</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Trường</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Tỉnh/Thành phố</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ĐTB</a:t>
                      </a:r>
                      <a:endParaRPr lang="vi-VN" sz="1500" b="1"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704953"/>
                  </a:ext>
                </a:extLst>
              </a:tr>
              <a:tr h="229929">
                <a:tc>
                  <a:txBody>
                    <a:bodyPr/>
                    <a:lstStyle/>
                    <a:p>
                      <a:pPr algn="ctr" fontAlgn="ctr"/>
                      <a:r>
                        <a:rPr lang="vi-VN" sz="1500" u="none" strike="noStrike">
                          <a:solidFill>
                            <a:srgbClr val="0000FF"/>
                          </a:solidFill>
                          <a:effectLst/>
                        </a:rPr>
                        <a:t>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Chuyên </a:t>
                      </a:r>
                      <a:r>
                        <a:rPr lang="vi-VN" sz="1500" u="none" strike="noStrike" dirty="0">
                          <a:solidFill>
                            <a:srgbClr val="0000FF"/>
                          </a:solidFill>
                          <a:effectLst/>
                        </a:rPr>
                        <a:t>Trần Phú</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8,80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26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A Hải Hậu</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6,55</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6740461"/>
                  </a:ext>
                </a:extLst>
              </a:tr>
              <a:tr h="229929">
                <a:tc>
                  <a:txBody>
                    <a:bodyPr/>
                    <a:lstStyle/>
                    <a:p>
                      <a:pPr algn="ctr" fontAlgn="ctr"/>
                      <a:r>
                        <a:rPr lang="vi-VN" sz="1500" u="none" strike="noStrike">
                          <a:solidFill>
                            <a:srgbClr val="0000FF"/>
                          </a:solidFill>
                          <a:effectLst/>
                        </a:rPr>
                        <a:t>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vi-VN" sz="1500" u="none" strike="noStrike">
                          <a:solidFill>
                            <a:srgbClr val="0000FF"/>
                          </a:solidFill>
                          <a:effectLst/>
                        </a:rPr>
                        <a:t>Chuyên Lê Hồng Phong</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8,30</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27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Yên </a:t>
                      </a:r>
                      <a:r>
                        <a:rPr lang="vi-VN" sz="1500" u="none" strike="noStrike" dirty="0">
                          <a:solidFill>
                            <a:srgbClr val="0000FF"/>
                          </a:solidFill>
                          <a:effectLst/>
                        </a:rPr>
                        <a:t>Lạc</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6,55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3894986"/>
                  </a:ext>
                </a:extLst>
              </a:tr>
              <a:tr h="229929">
                <a:tc>
                  <a:txBody>
                    <a:bodyPr/>
                    <a:lstStyle/>
                    <a:p>
                      <a:pPr algn="ctr" fontAlgn="ctr"/>
                      <a:r>
                        <a:rPr lang="vi-VN" sz="1500" u="none" strike="noStrike">
                          <a:solidFill>
                            <a:srgbClr val="FF0000"/>
                          </a:solidFill>
                          <a:effectLst/>
                        </a:rPr>
                        <a:t>3</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THPT Chuyên </a:t>
                      </a:r>
                      <a:r>
                        <a:rPr lang="vi-VN" sz="1500" u="none" strike="noStrike" dirty="0">
                          <a:solidFill>
                            <a:srgbClr val="FF0000"/>
                          </a:solidFill>
                          <a:effectLst/>
                        </a:rPr>
                        <a:t>Bắc Ninh</a:t>
                      </a:r>
                      <a:endParaRPr lang="vi-VN" sz="1500" b="0" i="0" u="none" strike="noStrike" dirty="0">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Bắc Ninh</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rPr>
                        <a:t>8,26</a:t>
                      </a:r>
                      <a:endParaRPr lang="vi-VN" sz="1500" b="0" i="0" u="none" strike="noStrike">
                        <a:solidFill>
                          <a:srgbClr val="FF0000"/>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28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Lê Quý Đôn</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6,47</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0576838"/>
                  </a:ext>
                </a:extLst>
              </a:tr>
              <a:tr h="229929">
                <a:tc>
                  <a:txBody>
                    <a:bodyPr/>
                    <a:lstStyle/>
                    <a:p>
                      <a:pPr algn="ctr" fontAlgn="ctr"/>
                      <a:r>
                        <a:rPr lang="vi-VN" sz="1500" u="none" strike="noStrike">
                          <a:solidFill>
                            <a:srgbClr val="0000FF"/>
                          </a:solidFill>
                          <a:effectLst/>
                        </a:rPr>
                        <a:t>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Chuyên </a:t>
                      </a:r>
                      <a:r>
                        <a:rPr lang="vi-VN" sz="1500" u="none" strike="noStrike" dirty="0">
                          <a:solidFill>
                            <a:srgbClr val="0000FF"/>
                          </a:solidFill>
                          <a:effectLst/>
                        </a:rPr>
                        <a:t>Vĩnh Phúc</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8,20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FF0000"/>
                          </a:solidFill>
                          <a:effectLst/>
                        </a:rPr>
                        <a:t>29</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THPT Quế </a:t>
                      </a:r>
                      <a:r>
                        <a:rPr lang="vi-VN" sz="1500" u="none" strike="noStrike" dirty="0">
                          <a:solidFill>
                            <a:srgbClr val="FF0000"/>
                          </a:solidFill>
                          <a:effectLst/>
                        </a:rPr>
                        <a:t>Võ số 1</a:t>
                      </a:r>
                      <a:endParaRPr lang="vi-VN" sz="1500" b="0" i="0" u="none" strike="noStrike" dirty="0">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Bắc Ninh</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rPr>
                        <a:t>6,46</a:t>
                      </a:r>
                      <a:endParaRPr lang="vi-VN" sz="1500" b="0" i="0" u="none" strike="noStrike">
                        <a:solidFill>
                          <a:srgbClr val="FF0000"/>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0786379"/>
                  </a:ext>
                </a:extLst>
              </a:tr>
              <a:tr h="280062">
                <a:tc>
                  <a:txBody>
                    <a:bodyPr/>
                    <a:lstStyle/>
                    <a:p>
                      <a:pPr algn="ctr" fontAlgn="ctr"/>
                      <a:r>
                        <a:rPr lang="vi-VN" sz="1500" u="none" strike="noStrike">
                          <a:solidFill>
                            <a:srgbClr val="0000FF"/>
                          </a:solidFill>
                          <a:effectLst/>
                        </a:rPr>
                        <a:t>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Ngô </a:t>
                      </a:r>
                      <a:r>
                        <a:rPr lang="vi-VN" sz="1500" u="none" strike="noStrike" dirty="0">
                          <a:solidFill>
                            <a:srgbClr val="0000FF"/>
                          </a:solidFill>
                          <a:effectLst/>
                        </a:rPr>
                        <a:t>Quyền</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8,02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Nguyễn </a:t>
                      </a:r>
                      <a:r>
                        <a:rPr lang="vi-VN" sz="1500" u="none" strike="noStrike" dirty="0">
                          <a:solidFill>
                            <a:srgbClr val="0000FF"/>
                          </a:solidFill>
                          <a:effectLst/>
                        </a:rPr>
                        <a:t>Viết Xuân</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6,40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8706564"/>
                  </a:ext>
                </a:extLst>
              </a:tr>
              <a:tr h="229929">
                <a:tc>
                  <a:txBody>
                    <a:bodyPr/>
                    <a:lstStyle/>
                    <a:p>
                      <a:pPr algn="ctr" fontAlgn="ctr"/>
                      <a:r>
                        <a:rPr lang="vi-VN" sz="1500" u="none" strike="noStrike">
                          <a:solidFill>
                            <a:srgbClr val="0000FF"/>
                          </a:solidFill>
                          <a:effectLst/>
                        </a:rPr>
                        <a:t>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Thái </a:t>
                      </a:r>
                      <a:r>
                        <a:rPr lang="vi-VN" sz="1500" u="none" strike="noStrike" dirty="0">
                          <a:solidFill>
                            <a:srgbClr val="0000FF"/>
                          </a:solidFill>
                          <a:effectLst/>
                        </a:rPr>
                        <a:t>Phiên</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7,93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Đinh Tiên Hoàng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Ninh Bình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6,40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9388506"/>
                  </a:ext>
                </a:extLst>
              </a:tr>
              <a:tr h="229929">
                <a:tc>
                  <a:txBody>
                    <a:bodyPr/>
                    <a:lstStyle/>
                    <a:p>
                      <a:pPr algn="ctr" fontAlgn="ctr"/>
                      <a:r>
                        <a:rPr lang="vi-VN" sz="1500" u="none" strike="noStrike">
                          <a:solidFill>
                            <a:srgbClr val="0000FF"/>
                          </a:solidFill>
                          <a:effectLst/>
                        </a:rPr>
                        <a:t>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Trần </a:t>
                      </a:r>
                      <a:r>
                        <a:rPr lang="vi-VN" sz="1500" u="none" strike="noStrike" dirty="0">
                          <a:solidFill>
                            <a:srgbClr val="0000FF"/>
                          </a:solidFill>
                          <a:effectLst/>
                        </a:rPr>
                        <a:t>Nguyên Hãn</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7,76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Vĩnh </a:t>
                      </a:r>
                      <a:r>
                        <a:rPr lang="vi-VN" sz="1500" u="none" strike="noStrike" dirty="0">
                          <a:solidFill>
                            <a:srgbClr val="0000FF"/>
                          </a:solidFill>
                          <a:effectLst/>
                        </a:rPr>
                        <a:t>Bảo</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6,38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09943"/>
                  </a:ext>
                </a:extLst>
              </a:tr>
              <a:tr h="229929">
                <a:tc>
                  <a:txBody>
                    <a:bodyPr/>
                    <a:lstStyle/>
                    <a:p>
                      <a:pPr algn="ctr" fontAlgn="ctr"/>
                      <a:r>
                        <a:rPr lang="vi-VN" sz="1500" u="none" strike="noStrike">
                          <a:solidFill>
                            <a:srgbClr val="FF0000"/>
                          </a:solidFill>
                          <a:effectLst/>
                        </a:rPr>
                        <a:t>8</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THPT Hàn </a:t>
                      </a:r>
                      <a:r>
                        <a:rPr lang="vi-VN" sz="1500" u="none" strike="noStrike" dirty="0">
                          <a:solidFill>
                            <a:srgbClr val="FF0000"/>
                          </a:solidFill>
                          <a:effectLst/>
                        </a:rPr>
                        <a:t>Thuyên</a:t>
                      </a:r>
                      <a:endParaRPr lang="vi-VN" sz="1500" b="0" i="0" u="none" strike="noStrike" dirty="0">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Bắc Ninh</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rPr>
                        <a:t>7,68</a:t>
                      </a:r>
                      <a:endParaRPr lang="vi-VN" sz="1500" b="0" i="0" u="none" strike="noStrike">
                        <a:solidFill>
                          <a:srgbClr val="FF0000"/>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Cát </a:t>
                      </a:r>
                      <a:r>
                        <a:rPr lang="vi-VN" sz="1500" u="none" strike="noStrike" dirty="0">
                          <a:solidFill>
                            <a:srgbClr val="0000FF"/>
                          </a:solidFill>
                          <a:effectLst/>
                        </a:rPr>
                        <a:t>Bà</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0000FF"/>
                          </a:solidFill>
                          <a:effectLst/>
                        </a:rPr>
                        <a:t>6,35</a:t>
                      </a:r>
                      <a:endParaRPr lang="vi-VN" sz="1500" b="0" i="0" u="none" strike="noStrike">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644468"/>
                  </a:ext>
                </a:extLst>
              </a:tr>
              <a:tr h="229929">
                <a:tc>
                  <a:txBody>
                    <a:bodyPr/>
                    <a:lstStyle/>
                    <a:p>
                      <a:pPr algn="ctr" fontAlgn="ctr"/>
                      <a:r>
                        <a:rPr lang="vi-VN" sz="1500" u="none" strike="noStrike">
                          <a:solidFill>
                            <a:srgbClr val="0000FF"/>
                          </a:solidFill>
                          <a:effectLst/>
                        </a:rPr>
                        <a:t>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Chuyên Lương Văn Tụy</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Ninh Bình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7,58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Yên Khánh A</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Ninh Bình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6,34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0486791"/>
                  </a:ext>
                </a:extLst>
              </a:tr>
              <a:tr h="229929">
                <a:tc>
                  <a:txBody>
                    <a:bodyPr/>
                    <a:lstStyle/>
                    <a:p>
                      <a:pPr algn="ctr" fontAlgn="ctr"/>
                      <a:r>
                        <a:rPr lang="vi-VN" sz="1500" u="none" strike="noStrike">
                          <a:solidFill>
                            <a:srgbClr val="0000FF"/>
                          </a:solidFill>
                          <a:effectLst/>
                        </a:rPr>
                        <a:t>10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Lê </a:t>
                      </a:r>
                      <a:r>
                        <a:rPr lang="vi-VN" sz="1500" u="none" strike="noStrike" dirty="0">
                          <a:solidFill>
                            <a:srgbClr val="0000FF"/>
                          </a:solidFill>
                          <a:effectLst/>
                        </a:rPr>
                        <a:t>Quý Đôn</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7,57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Kiến </a:t>
                      </a:r>
                      <a:r>
                        <a:rPr lang="vi-VN" sz="1500" u="none" strike="noStrike" dirty="0">
                          <a:solidFill>
                            <a:srgbClr val="0000FF"/>
                          </a:solidFill>
                          <a:effectLst/>
                        </a:rPr>
                        <a:t>Thụy</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6,29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9002446"/>
                  </a:ext>
                </a:extLst>
              </a:tr>
              <a:tr h="229929">
                <a:tc>
                  <a:txBody>
                    <a:bodyPr/>
                    <a:lstStyle/>
                    <a:p>
                      <a:pPr algn="ctr" fontAlgn="ctr"/>
                      <a:r>
                        <a:rPr lang="vi-VN" sz="1500" u="none" strike="noStrike">
                          <a:solidFill>
                            <a:srgbClr val="0000FF"/>
                          </a:solidFill>
                          <a:effectLst/>
                        </a:rPr>
                        <a:t>11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Trần Hưng Đạo</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7,33</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Bình </a:t>
                      </a:r>
                      <a:r>
                        <a:rPr lang="vi-VN" sz="1500" u="none" strike="noStrike" dirty="0">
                          <a:solidFill>
                            <a:srgbClr val="0000FF"/>
                          </a:solidFill>
                          <a:effectLst/>
                        </a:rPr>
                        <a:t>Xuyên</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6,28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2472744"/>
                  </a:ext>
                </a:extLst>
              </a:tr>
              <a:tr h="229929">
                <a:tc>
                  <a:txBody>
                    <a:bodyPr/>
                    <a:lstStyle/>
                    <a:p>
                      <a:pPr algn="ctr" fontAlgn="ctr"/>
                      <a:r>
                        <a:rPr lang="vi-VN" sz="1500" u="none" strike="noStrike">
                          <a:solidFill>
                            <a:srgbClr val="0000FF"/>
                          </a:solidFill>
                          <a:effectLst/>
                        </a:rPr>
                        <a:t>12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Nguyễn Khuyến</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7,32</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Lý </a:t>
                      </a:r>
                      <a:r>
                        <a:rPr lang="vi-VN" sz="1500" u="none" strike="noStrike" dirty="0">
                          <a:solidFill>
                            <a:srgbClr val="0000FF"/>
                          </a:solidFill>
                          <a:effectLst/>
                        </a:rPr>
                        <a:t>Thường Kiệt</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6,23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33241502"/>
                  </a:ext>
                </a:extLst>
              </a:tr>
              <a:tr h="229929">
                <a:tc>
                  <a:txBody>
                    <a:bodyPr/>
                    <a:lstStyle/>
                    <a:p>
                      <a:pPr algn="ctr" fontAlgn="ctr"/>
                      <a:r>
                        <a:rPr lang="vi-VN" sz="1500" u="none" strike="noStrike">
                          <a:solidFill>
                            <a:srgbClr val="0000FF"/>
                          </a:solidFill>
                          <a:effectLst/>
                        </a:rPr>
                        <a:t>13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Kiến </a:t>
                      </a:r>
                      <a:r>
                        <a:rPr lang="vi-VN" sz="1500" u="none" strike="noStrike" dirty="0">
                          <a:solidFill>
                            <a:srgbClr val="0000FF"/>
                          </a:solidFill>
                          <a:effectLst/>
                        </a:rPr>
                        <a:t>An</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7,27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Hai </a:t>
                      </a:r>
                      <a:r>
                        <a:rPr lang="vi-VN" sz="1500" u="none" strike="noStrike" dirty="0">
                          <a:solidFill>
                            <a:srgbClr val="0000FF"/>
                          </a:solidFill>
                          <a:effectLst/>
                        </a:rPr>
                        <a:t>Bà Trưng</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6,20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16853957"/>
                  </a:ext>
                </a:extLst>
              </a:tr>
              <a:tr h="229929">
                <a:tc>
                  <a:txBody>
                    <a:bodyPr/>
                    <a:lstStyle/>
                    <a:p>
                      <a:pPr algn="ctr" fontAlgn="ctr"/>
                      <a:r>
                        <a:rPr lang="vi-VN" sz="1500" u="none" strike="noStrike">
                          <a:solidFill>
                            <a:srgbClr val="0000FF"/>
                          </a:solidFill>
                          <a:effectLst/>
                        </a:rPr>
                        <a:t>14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Trần </a:t>
                      </a:r>
                      <a:r>
                        <a:rPr lang="vi-VN" sz="1500" u="none" strike="noStrike" dirty="0">
                          <a:solidFill>
                            <a:srgbClr val="0000FF"/>
                          </a:solidFill>
                          <a:effectLst/>
                        </a:rPr>
                        <a:t>Phú</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7,21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39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Xuân </a:t>
                      </a:r>
                      <a:r>
                        <a:rPr lang="vi-VN" sz="1500" u="none" strike="noStrike" dirty="0">
                          <a:solidFill>
                            <a:srgbClr val="0000FF"/>
                          </a:solidFill>
                          <a:effectLst/>
                        </a:rPr>
                        <a:t>Hòa</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6,19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11815904"/>
                  </a:ext>
                </a:extLst>
              </a:tr>
              <a:tr h="229929">
                <a:tc>
                  <a:txBody>
                    <a:bodyPr/>
                    <a:lstStyle/>
                    <a:p>
                      <a:pPr algn="ctr" fontAlgn="ctr"/>
                      <a:r>
                        <a:rPr lang="vi-VN" sz="1500" u="none" strike="noStrike">
                          <a:solidFill>
                            <a:srgbClr val="0000FF"/>
                          </a:solidFill>
                          <a:effectLst/>
                        </a:rPr>
                        <a:t>15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Lê </a:t>
                      </a:r>
                      <a:r>
                        <a:rPr lang="vi-VN" sz="1500" u="none" strike="noStrike" dirty="0">
                          <a:solidFill>
                            <a:srgbClr val="0000FF"/>
                          </a:solidFill>
                          <a:effectLst/>
                        </a:rPr>
                        <a:t>Hồng Phong</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7,17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Lê </a:t>
                      </a:r>
                      <a:r>
                        <a:rPr lang="vi-VN" sz="1500" u="none" strike="noStrike" dirty="0">
                          <a:solidFill>
                            <a:srgbClr val="0000FF"/>
                          </a:solidFill>
                          <a:effectLst/>
                        </a:rPr>
                        <a:t>Xoay</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6,19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887540"/>
                  </a:ext>
                </a:extLst>
              </a:tr>
              <a:tr h="229929">
                <a:tc>
                  <a:txBody>
                    <a:bodyPr/>
                    <a:lstStyle/>
                    <a:p>
                      <a:pPr algn="ctr" fontAlgn="ctr"/>
                      <a:r>
                        <a:rPr lang="vi-VN" sz="1500" u="none" strike="noStrike">
                          <a:solidFill>
                            <a:srgbClr val="0000FF"/>
                          </a:solidFill>
                          <a:effectLst/>
                        </a:rPr>
                        <a:t>16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Thăng </a:t>
                      </a:r>
                      <a:r>
                        <a:rPr lang="vi-VN" sz="1500" u="none" strike="noStrike" dirty="0">
                          <a:solidFill>
                            <a:srgbClr val="0000FF"/>
                          </a:solidFill>
                          <a:effectLst/>
                        </a:rPr>
                        <a:t>Long</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6,91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Giao Thủy</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6,18</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4448094"/>
                  </a:ext>
                </a:extLst>
              </a:tr>
              <a:tr h="229929">
                <a:tc>
                  <a:txBody>
                    <a:bodyPr/>
                    <a:lstStyle/>
                    <a:p>
                      <a:pPr algn="ctr" fontAlgn="ctr"/>
                      <a:r>
                        <a:rPr lang="vi-VN" sz="1500" u="none" strike="noStrike">
                          <a:solidFill>
                            <a:srgbClr val="FF0000"/>
                          </a:solidFill>
                          <a:effectLst/>
                        </a:rPr>
                        <a:t>17</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500" u="none" strike="noStrike">
                          <a:solidFill>
                            <a:srgbClr val="FF0000"/>
                          </a:solidFill>
                          <a:effectLst/>
                        </a:rPr>
                        <a:t>THPT Thuận </a:t>
                      </a:r>
                      <a:r>
                        <a:rPr lang="en-US" sz="1500" u="none" strike="noStrike" dirty="0">
                          <a:solidFill>
                            <a:srgbClr val="FF0000"/>
                          </a:solidFill>
                          <a:effectLst/>
                        </a:rPr>
                        <a:t>Thành số 1</a:t>
                      </a:r>
                      <a:endParaRPr lang="en-US" sz="1500" b="0" i="0" u="none" strike="noStrike" dirty="0">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Bắc Ninh</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rPr>
                        <a:t>6,74</a:t>
                      </a:r>
                      <a:endParaRPr lang="vi-VN" sz="1500" b="0" i="0" u="none" strike="noStrike">
                        <a:solidFill>
                          <a:srgbClr val="FF0000"/>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Quang </a:t>
                      </a:r>
                      <a:r>
                        <a:rPr lang="vi-VN" sz="1500" u="none" strike="noStrike" dirty="0">
                          <a:solidFill>
                            <a:srgbClr val="0000FF"/>
                          </a:solidFill>
                          <a:effectLst/>
                        </a:rPr>
                        <a:t>Trung</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6,10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475378"/>
                  </a:ext>
                </a:extLst>
              </a:tr>
              <a:tr h="229929">
                <a:tc>
                  <a:txBody>
                    <a:bodyPr/>
                    <a:lstStyle/>
                    <a:p>
                      <a:pPr algn="ctr" fontAlgn="ctr"/>
                      <a:r>
                        <a:rPr lang="vi-VN" sz="1500" u="none" strike="noStrike">
                          <a:solidFill>
                            <a:srgbClr val="FF0000"/>
                          </a:solidFill>
                          <a:effectLst/>
                        </a:rPr>
                        <a:t>18</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THPT Lý </a:t>
                      </a:r>
                      <a:r>
                        <a:rPr lang="vi-VN" sz="1500" u="none" strike="noStrike" dirty="0">
                          <a:solidFill>
                            <a:srgbClr val="FF0000"/>
                          </a:solidFill>
                          <a:effectLst/>
                        </a:rPr>
                        <a:t>Thái Tổ</a:t>
                      </a:r>
                      <a:endParaRPr lang="vi-VN" sz="1500" b="0" i="0" u="none" strike="noStrike" dirty="0">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FF0000"/>
                          </a:solidFill>
                          <a:effectLst/>
                        </a:rPr>
                        <a:t>Bắc Ninh</a:t>
                      </a:r>
                      <a:endParaRPr lang="vi-VN" sz="1500" b="0" i="0" u="none" strike="noStrike">
                        <a:solidFill>
                          <a:srgbClr val="FF0000"/>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vi-VN" sz="1500" u="none" strike="noStrike">
                          <a:solidFill>
                            <a:srgbClr val="FF0000"/>
                          </a:solidFill>
                          <a:effectLst/>
                        </a:rPr>
                        <a:t>6,66</a:t>
                      </a:r>
                      <a:endParaRPr lang="vi-VN" sz="1500" b="0" i="0" u="none" strike="noStrike">
                        <a:solidFill>
                          <a:srgbClr val="FF0000"/>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C Hải Hậu</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6,08</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8692755"/>
                  </a:ext>
                </a:extLst>
              </a:tr>
              <a:tr h="229929">
                <a:tc>
                  <a:txBody>
                    <a:bodyPr/>
                    <a:lstStyle/>
                    <a:p>
                      <a:pPr algn="ctr" fontAlgn="ctr"/>
                      <a:r>
                        <a:rPr lang="vi-VN" sz="1500" u="none" strike="noStrike">
                          <a:solidFill>
                            <a:srgbClr val="0000FF"/>
                          </a:solidFill>
                          <a:effectLst/>
                        </a:rPr>
                        <a:t>19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Hồng </a:t>
                      </a:r>
                      <a:r>
                        <a:rPr lang="vi-VN" sz="1500" u="none" strike="noStrike" dirty="0">
                          <a:solidFill>
                            <a:srgbClr val="0000FF"/>
                          </a:solidFill>
                          <a:effectLst/>
                        </a:rPr>
                        <a:t>Bàng</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6,66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Tống Văn Trân</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6,06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607617"/>
                  </a:ext>
                </a:extLst>
              </a:tr>
              <a:tr h="229929">
                <a:tc>
                  <a:txBody>
                    <a:bodyPr/>
                    <a:lstStyle/>
                    <a:p>
                      <a:pPr algn="ctr" fontAlgn="ctr"/>
                      <a:r>
                        <a:rPr lang="vi-VN" sz="1500" u="none" strike="noStrike">
                          <a:solidFill>
                            <a:srgbClr val="0000FF"/>
                          </a:solidFill>
                          <a:effectLst/>
                        </a:rPr>
                        <a:t>20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Hải </a:t>
                      </a:r>
                      <a:r>
                        <a:rPr lang="vi-VN" sz="1500" u="none" strike="noStrike" dirty="0">
                          <a:solidFill>
                            <a:srgbClr val="0000FF"/>
                          </a:solidFill>
                          <a:effectLst/>
                        </a:rPr>
                        <a:t>An</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6,65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Hoàng Văn Thụ</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6,06</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283057"/>
                  </a:ext>
                </a:extLst>
              </a:tr>
              <a:tr h="229929">
                <a:tc>
                  <a:txBody>
                    <a:bodyPr/>
                    <a:lstStyle/>
                    <a:p>
                      <a:pPr algn="ctr" fontAlgn="ctr"/>
                      <a:r>
                        <a:rPr lang="vi-VN" sz="1500" u="none" strike="noStrike">
                          <a:solidFill>
                            <a:srgbClr val="0000FF"/>
                          </a:solidFill>
                          <a:effectLst/>
                        </a:rPr>
                        <a:t>21</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Nguyễn Huệ</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Ninh Bình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6,64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vi-VN" sz="1500" u="none" strike="noStrike">
                          <a:solidFill>
                            <a:srgbClr val="0000FF"/>
                          </a:solidFill>
                          <a:effectLst/>
                        </a:rPr>
                        <a:t>Mỹ Lộc</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6,05</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76075"/>
                  </a:ext>
                </a:extLst>
              </a:tr>
              <a:tr h="229929">
                <a:tc>
                  <a:txBody>
                    <a:bodyPr/>
                    <a:lstStyle/>
                    <a:p>
                      <a:pPr algn="ctr" fontAlgn="ctr"/>
                      <a:r>
                        <a:rPr lang="vi-VN" sz="1500" u="none" strike="noStrike">
                          <a:solidFill>
                            <a:srgbClr val="0000FF"/>
                          </a:solidFill>
                          <a:effectLst/>
                        </a:rPr>
                        <a:t>22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Xuân Trường B</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6,64</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A Nghĩa Hưng</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6,04</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4507571"/>
                  </a:ext>
                </a:extLst>
              </a:tr>
              <a:tr h="229929">
                <a:tc>
                  <a:txBody>
                    <a:bodyPr/>
                    <a:lstStyle/>
                    <a:p>
                      <a:pPr algn="ctr" fontAlgn="ctr"/>
                      <a:r>
                        <a:rPr lang="vi-VN" sz="1500" u="none" strike="noStrike">
                          <a:solidFill>
                            <a:srgbClr val="0000FF"/>
                          </a:solidFill>
                          <a:effectLst/>
                        </a:rPr>
                        <a:t>23</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Anhxtanh</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6,60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48</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Phạm </a:t>
                      </a:r>
                      <a:r>
                        <a:rPr lang="vi-VN" sz="1500" u="none" strike="noStrike" dirty="0">
                          <a:solidFill>
                            <a:srgbClr val="0000FF"/>
                          </a:solidFill>
                          <a:effectLst/>
                        </a:rPr>
                        <a:t>Ngũ Lão</a:t>
                      </a:r>
                      <a:endParaRPr lang="vi-VN" sz="1500" b="0" i="0" u="none" strike="noStrike" dirty="0">
                        <a:solidFill>
                          <a:srgbClr val="0000FF"/>
                        </a:solidFill>
                        <a:effectLst/>
                        <a:latin typeface="Times New Roman" panose="02020603050405020304" pitchFamily="18" charset="0"/>
                      </a:endParaRPr>
                    </a:p>
                  </a:txBody>
                  <a:tcPr marL="6254" marR="6254" marT="625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6,02</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1787019"/>
                  </a:ext>
                </a:extLst>
              </a:tr>
              <a:tr h="229929">
                <a:tc>
                  <a:txBody>
                    <a:bodyPr/>
                    <a:lstStyle/>
                    <a:p>
                      <a:pPr algn="ctr" fontAlgn="ctr"/>
                      <a:r>
                        <a:rPr lang="vi-VN" sz="1500" u="none" strike="noStrike">
                          <a:solidFill>
                            <a:srgbClr val="0000FF"/>
                          </a:solidFill>
                          <a:effectLst/>
                        </a:rPr>
                        <a:t>24</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Nguyễn Huệ</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6,57</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49</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t"/>
                      <a:r>
                        <a:rPr lang="vi-VN" sz="1500" u="none" strike="noStrike">
                          <a:solidFill>
                            <a:srgbClr val="0000FF"/>
                          </a:solidFill>
                          <a:effectLst/>
                        </a:rPr>
                        <a:t>Trần Văn Lan</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Nam Định</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vi-VN" sz="1500" u="none" strike="noStrike">
                          <a:solidFill>
                            <a:srgbClr val="0000FF"/>
                          </a:solidFill>
                          <a:effectLst/>
                        </a:rPr>
                        <a:t>5,98</a:t>
                      </a:r>
                      <a:endParaRPr lang="vi-VN" sz="1500" b="0" i="0" u="none" strike="noStrike">
                        <a:solidFill>
                          <a:srgbClr val="0000FF"/>
                        </a:solidFill>
                        <a:effectLst/>
                        <a:latin typeface="Times New Roman" panose="02020603050405020304" pitchFamily="18" charset="0"/>
                      </a:endParaRPr>
                    </a:p>
                  </a:txBody>
                  <a:tcPr marL="6254" marR="6254" marT="625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0964436"/>
                  </a:ext>
                </a:extLst>
              </a:tr>
              <a:tr h="188151">
                <a:tc>
                  <a:txBody>
                    <a:bodyPr/>
                    <a:lstStyle/>
                    <a:p>
                      <a:pPr algn="ctr" fontAlgn="ctr"/>
                      <a:r>
                        <a:rPr lang="vi-VN" sz="1500" u="none" strike="noStrike">
                          <a:solidFill>
                            <a:srgbClr val="0000FF"/>
                          </a:solidFill>
                          <a:effectLst/>
                        </a:rPr>
                        <a:t>25</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vi-VN" sz="1500" u="none" strike="noStrike">
                          <a:solidFill>
                            <a:srgbClr val="0000FF"/>
                          </a:solidFill>
                          <a:effectLst/>
                        </a:rPr>
                        <a:t>THPT An </a:t>
                      </a:r>
                      <a:r>
                        <a:rPr lang="vi-VN" sz="1500" u="none" strike="noStrike" dirty="0">
                          <a:solidFill>
                            <a:srgbClr val="0000FF"/>
                          </a:solidFill>
                          <a:effectLst/>
                        </a:rPr>
                        <a:t>Dương</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Hải Phòng</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6,56</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50</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THPT Nguyễn </a:t>
                      </a:r>
                      <a:r>
                        <a:rPr lang="vi-VN" sz="1500" u="none" strike="noStrike" dirty="0">
                          <a:solidFill>
                            <a:srgbClr val="0000FF"/>
                          </a:solidFill>
                          <a:effectLst/>
                        </a:rPr>
                        <a:t>Thái Học</a:t>
                      </a:r>
                      <a:endParaRPr lang="vi-VN" sz="1500" b="0" i="0" u="none" strike="noStrike" dirty="0">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vi-VN" sz="1500" u="none" strike="noStrike">
                          <a:solidFill>
                            <a:srgbClr val="0000FF"/>
                          </a:solidFill>
                          <a:effectLst/>
                        </a:rPr>
                        <a:t>Vĩnh Phúc</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vi-VN" sz="1500" u="none" strike="noStrike">
                          <a:solidFill>
                            <a:srgbClr val="0000FF"/>
                          </a:solidFill>
                          <a:effectLst/>
                        </a:rPr>
                        <a:t>5,97</a:t>
                      </a:r>
                      <a:endParaRPr lang="vi-VN" sz="1500" b="0" i="0" u="none" strike="noStrike">
                        <a:solidFill>
                          <a:srgbClr val="0000FF"/>
                        </a:solidFill>
                        <a:effectLst/>
                        <a:latin typeface="Times New Roman" panose="02020603050405020304" pitchFamily="18" charset="0"/>
                      </a:endParaRPr>
                    </a:p>
                  </a:txBody>
                  <a:tcPr marL="6254" marR="6254" marT="625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022770"/>
                  </a:ext>
                </a:extLst>
              </a:tr>
            </a:tbl>
          </a:graphicData>
        </a:graphic>
      </p:graphicFrame>
    </p:spTree>
    <p:extLst>
      <p:ext uri="{BB962C8B-B14F-4D97-AF65-F5344CB8AC3E}">
        <p14:creationId xmlns:p14="http://schemas.microsoft.com/office/powerpoint/2010/main" val="336635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1_Phương diện">
  <a:themeElements>
    <a:clrScheme name="Đ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hương diệ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hương diệ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4.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2101</TotalTime>
  <Words>2690</Words>
  <Application>Microsoft Office PowerPoint</Application>
  <PresentationFormat>Màn hình rộng</PresentationFormat>
  <Paragraphs>1319</Paragraphs>
  <Slides>17</Slides>
  <Notes>1</Notes>
  <HiddenSlides>0</HiddenSlides>
  <MMClips>0</MMClips>
  <ScaleCrop>false</ScaleCrop>
  <HeadingPairs>
    <vt:vector size="6" baseType="variant">
      <vt:variant>
        <vt:lpstr>Phông được Dùng</vt:lpstr>
      </vt:variant>
      <vt:variant>
        <vt:i4>8</vt:i4>
      </vt:variant>
      <vt:variant>
        <vt:lpstr>Chủ đề</vt:lpstr>
      </vt:variant>
      <vt:variant>
        <vt:i4>3</vt:i4>
      </vt:variant>
      <vt:variant>
        <vt:lpstr>Tiêu đề Bản chiếu</vt:lpstr>
      </vt:variant>
      <vt:variant>
        <vt:i4>17</vt:i4>
      </vt:variant>
    </vt:vector>
  </HeadingPairs>
  <TitlesOfParts>
    <vt:vector size="28" baseType="lpstr">
      <vt:lpstr>Arial</vt:lpstr>
      <vt:lpstr>Arial (Body)</vt:lpstr>
      <vt:lpstr>Calibri</vt:lpstr>
      <vt:lpstr>Calibri Light</vt:lpstr>
      <vt:lpstr>Tahoma</vt:lpstr>
      <vt:lpstr>Times New Roman</vt:lpstr>
      <vt:lpstr>Trebuchet MS</vt:lpstr>
      <vt:lpstr>Wingdings 3</vt:lpstr>
      <vt:lpstr>Office Theme</vt:lpstr>
      <vt:lpstr>Phương diện</vt:lpstr>
      <vt:lpstr>1_Phương diện</vt:lpstr>
      <vt:lpstr>ỦY BAN NHÂN DÂN TỈNH BẮC NINH SỞ GIÁO DỤC VÀ ĐÀO TẠO</vt:lpstr>
      <vt:lpstr>Bản trình bày PowerPoint</vt:lpstr>
      <vt:lpstr>Bản trình bày PowerPoint</vt:lpstr>
      <vt:lpstr>THỐNG KÊ ĐIỂM THI TỐT NGHIỆP THPT MÔN TIẾNG ANH CÁC TỈNH NĂM 2020, 2021, 2022</vt:lpstr>
      <vt:lpstr>THỐNG KÊ ĐIỂM THI MÔN TIẾNG ANH CÁC TỈNH NĂM 2022</vt:lpstr>
      <vt:lpstr>SO SÁNH ĐIỂM THI NĂM 2022 VÀ ĐIỂM THI THỬ THÁNG 3.2023 MÔN TIẾNG ANH</vt:lpstr>
      <vt:lpstr>THỐNG KÊ CHÊNH LỆCH GIỮA ĐIỂM THI VÀ ĐIỂM HỌC BẠ NĂM 2022 MÔN TIẾNG ANH</vt:lpstr>
      <vt:lpstr>SỐ LƯỢNG HỌC SINH CẤP THPT BẮC NINH  THAM GIA THI VÀ CÓ CHỨNG CHỈ IELTS NĂM HỌC 2021-2022</vt:lpstr>
      <vt:lpstr>XẾP HẠNG ĐIỂM THI MÔN TIẾNG ANH NĂM 2022  BẮC NINH (36), HẢI PHÒNG (62), VĨNH PHÚC (29), NAM ĐỊNH (57), NINH BÌNH(26)</vt:lpstr>
      <vt:lpstr>XẾP HẠNG ĐIỂM THI MÔN TIẾNG ANH NĂM 2022  BẮC NINH (36), HẢI PHÒNG (62), VĨNH PHÚC (29), NAM ĐỊNH (57), NINH BÌNH(26)</vt:lpstr>
      <vt:lpstr>TỔNG ĐIỂM THI MÔN TIẾNG ANH TOÀN TRƯỜNG NĂM 2022 </vt:lpstr>
      <vt:lpstr>TỔNG ĐIỂM THI MÔN TIẾNG ANH TOÀN TRƯỜNG NĂM 2022 </vt:lpstr>
      <vt:lpstr>Bản trình bày PowerPoint</vt:lpstr>
      <vt:lpstr>THỐNG KÊ CHÊNH LỆCH GIỮA ĐIỂM THI VÀ ĐIỂM HỌC BẠ MÔN TIẾNG ANH</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MINH NHIEN</dc:creator>
  <cp:lastModifiedBy>Windows 10</cp:lastModifiedBy>
  <cp:revision>98</cp:revision>
  <dcterms:created xsi:type="dcterms:W3CDTF">2022-02-19T03:10:22Z</dcterms:created>
  <dcterms:modified xsi:type="dcterms:W3CDTF">2023-05-10T03:53:11Z</dcterms:modified>
</cp:coreProperties>
</file>