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6" r:id="rId2"/>
  </p:sldMasterIdLst>
  <p:notesMasterIdLst>
    <p:notesMasterId r:id="rId29"/>
  </p:notesMasterIdLst>
  <p:sldIdLst>
    <p:sldId id="280" r:id="rId3"/>
    <p:sldId id="299" r:id="rId4"/>
    <p:sldId id="256" r:id="rId5"/>
    <p:sldId id="281" r:id="rId6"/>
    <p:sldId id="278" r:id="rId7"/>
    <p:sldId id="279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300" r:id="rId26"/>
    <p:sldId id="301" r:id="rId27"/>
    <p:sldId id="425" r:id="rId28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CCFF"/>
    <a:srgbClr val="0000FF"/>
    <a:srgbClr val="66FF33"/>
    <a:srgbClr val="00FF00"/>
    <a:srgbClr val="FF0000"/>
    <a:srgbClr val="6699FF"/>
    <a:srgbClr val="FF0066"/>
    <a:srgbClr val="FF99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0018BE-6C0D-4BE6-A83E-18A42F7FAA27}" type="datetimeFigureOut">
              <a:rPr lang="pt-PT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882974-0437-4C8C-942A-7A61713C0AC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31" name="Marcador de Posição d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8781BEE-E021-48D3-A3B4-1FD7922E24C1}" type="datetimeFigureOut">
              <a:rPr lang="pt-PT" smtClean="0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18" name="Marcador de Posição do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D94A5FF-F149-4E65-AB4D-36189E1D5508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40473-592A-451B-9862-09075E6297D5}" type="datetimeFigureOut">
              <a:rPr lang="pt-PT" smtClean="0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474329-3651-4099-A099-CA251C2945F9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fld id="{176BC641-3C2A-4A48-AB37-3E5E4AF51F5C}" type="datetimeFigureOut">
              <a:rPr lang="pt-PT" smtClean="0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34A234B-072B-450E-A094-892C7681383E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6036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6650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0961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231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158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6449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9401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5710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18965-3E11-4CCA-9CF5-98B52F617B71}" type="datetimeFigureOut">
              <a:rPr lang="pt-PT" smtClean="0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C030B-ACA0-4D95-8BC7-862FBAF88814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147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4544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084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4BB2665-7E6C-4CBF-9809-CE19E7B54329}" type="datetimeFigureOut">
              <a:rPr lang="pt-PT" smtClean="0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82EFE842-3102-4F01-A50C-2DE4AFB357D2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66D11-C542-43FF-A053-AD97AA900CD7}" type="datetimeFigureOut">
              <a:rPr lang="pt-PT" smtClean="0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79023-A736-428B-B214-C891719AAA86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CA4C81-7E52-4F3C-8712-6576BB3B90B7}" type="datetimeFigureOut">
              <a:rPr lang="pt-PT" smtClean="0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3C165-C350-46C8-9604-23CFD3EFC575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868CE9-6901-40C5-B788-DF67D4E49229}" type="datetimeFigureOut">
              <a:rPr lang="pt-PT" smtClean="0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48D62-3DDA-44B6-9A83-D3BFBB91F559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DFA0A6E-CAA9-4784-91A9-D995B9F50386}" type="datetimeFigureOut">
              <a:rPr lang="pt-PT" smtClean="0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A59AE-5AB7-41E8-B0FC-AEDAFAE7DB0E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59912-11C5-4BD8-BEDA-DCF6C75CD313}" type="datetimeFigureOut">
              <a:rPr lang="pt-PT" smtClean="0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9203A-0A01-4A37-B8BF-9B87D66A032C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PT"/>
              <a:t>Clique para editar o estilo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162C6B-96CF-4DD0-B482-4DA8CE48192C}" type="datetimeFigureOut">
              <a:rPr lang="pt-PT" smtClean="0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B4936-64C1-46A2-8BE2-7D93CAB2D715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  <p:sp>
        <p:nvSpPr>
          <p:cNvPr id="10" name="Marcador de Posição d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Marcador de Posição do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1" name="Marcador de Posição do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27" name="Marcador de Posição d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C3760FA-A026-4E87-9F77-F392286D59DA}" type="datetimeFigureOut">
              <a:rPr lang="pt-PT" smtClean="0"/>
              <a:pPr>
                <a:defRPr/>
              </a:pPr>
              <a:t>16/09/2023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pt-PT"/>
          </a:p>
        </p:txBody>
      </p:sp>
      <p:sp>
        <p:nvSpPr>
          <p:cNvPr id="16" name="Marcador de Posição do Número do Diapositivo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4810841-8660-4148-96C6-1BEF87439462}" type="slidenum">
              <a:rPr lang="pt-PT" smtClean="0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4506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1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2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3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4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2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5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6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7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8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9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20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3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21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22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23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24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25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6.png"/><Relationship Id="rId5" Type="http://schemas.openxmlformats.org/officeDocument/2006/relationships/image" Target="../media/image3.jpeg"/><Relationship Id="rId10" Type="http://schemas.openxmlformats.org/officeDocument/2006/relationships/image" Target="../media/image35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4.xml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5.xml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6.xml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8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9.xml"/><Relationship Id="rId5" Type="http://schemas.openxmlformats.org/officeDocument/2006/relationships/image" Target="../media/image3.jpe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3.jpeg"/><Relationship Id="rId10" Type="http://schemas.openxmlformats.org/officeDocument/2006/relationships/slide" Target="slide10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ângulo 29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79512" y="188640"/>
            <a:ext cx="3672408" cy="648072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572000" y="476672"/>
            <a:ext cx="3960440" cy="3744416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20" name="Imagem 19" descr="105810-3d-glossy-orange-orb-icon-media-a-media22-arrow-forwar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2159768"/>
            <a:ext cx="3384376" cy="32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start-button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700000">
            <a:off x="1410794" y="3091553"/>
            <a:ext cx="1489636" cy="1475221"/>
          </a:xfrm>
          <a:prstGeom prst="rect">
            <a:avLst/>
          </a:prstGeom>
        </p:spPr>
      </p:pic>
      <p:sp>
        <p:nvSpPr>
          <p:cNvPr id="21" name="Rectângulo 20"/>
          <p:cNvSpPr/>
          <p:nvPr/>
        </p:nvSpPr>
        <p:spPr>
          <a:xfrm>
            <a:off x="5076056" y="1124744"/>
            <a:ext cx="2952328" cy="2736304"/>
          </a:xfrm>
          <a:prstGeom prst="rect">
            <a:avLst/>
          </a:prstGeom>
          <a:noFill/>
          <a:effectLst>
            <a:softEdge rad="635000"/>
          </a:effectLst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FURNITURE</a:t>
            </a:r>
            <a:r>
              <a:rPr lang="pt-P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 </a:t>
            </a:r>
            <a:endParaRPr lang="pt-P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  <a:p>
            <a:pPr algn="ctr"/>
            <a:r>
              <a:rPr lang="pt-P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AND</a:t>
            </a:r>
          </a:p>
          <a:p>
            <a:pPr algn="ctr"/>
            <a:r>
              <a:rPr lang="pt-PT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pt-P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FITTINGS</a:t>
            </a:r>
            <a:endParaRPr lang="pt-PT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3" name="Imagem 12" descr="key-clipart-key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23557">
            <a:off x="7622793" y="4285350"/>
            <a:ext cx="1446077" cy="1666947"/>
          </a:xfrm>
          <a:prstGeom prst="rect">
            <a:avLst/>
          </a:prstGeom>
        </p:spPr>
      </p:pic>
      <p:sp>
        <p:nvSpPr>
          <p:cNvPr id="34" name="Rectângulo 33"/>
          <p:cNvSpPr/>
          <p:nvPr/>
        </p:nvSpPr>
        <p:spPr>
          <a:xfrm>
            <a:off x="3779912" y="5445224"/>
            <a:ext cx="5508104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3200" b="1" cap="all" dirty="0">
                <a:ln w="0"/>
                <a:latin typeface="Cooper Black" pitchFamily="18" charset="0"/>
              </a:rPr>
              <a:t>CHOOSE A KEY  </a:t>
            </a:r>
          </a:p>
          <a:p>
            <a:pPr algn="ctr">
              <a:defRPr/>
            </a:pPr>
            <a:r>
              <a:rPr lang="pt-PT" sz="3200" b="1" cap="all" dirty="0">
                <a:ln w="0"/>
                <a:latin typeface="Cooper Black" pitchFamily="18" charset="0"/>
              </a:rPr>
              <a:t>TO UNLOCK THE DOOR!</a:t>
            </a:r>
            <a:endParaRPr lang="pt-PT" sz="3600" b="1" cap="all" dirty="0">
              <a:ln w="0"/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pt-PT" sz="3200" dirty="0">
              <a:latin typeface="Cooper Black" pitchFamily="18" charset="0"/>
            </a:endParaRPr>
          </a:p>
          <a:p>
            <a:pPr algn="ctr">
              <a:defRPr/>
            </a:pPr>
            <a:r>
              <a:rPr lang="pt-PT" sz="5400" dirty="0">
                <a:latin typeface="Cooper Black" pitchFamily="18" charset="0"/>
              </a:rPr>
              <a:t>COOKER</a:t>
            </a:r>
          </a:p>
          <a:p>
            <a:pPr algn="ctr">
              <a:defRPr/>
            </a:pPr>
            <a:endParaRPr lang="pt-PT" sz="32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rcRect b="7077"/>
          <a:stretch>
            <a:fillRect/>
          </a:stretch>
        </p:blipFill>
        <p:spPr bwMode="auto">
          <a:xfrm>
            <a:off x="5364088" y="4149080"/>
            <a:ext cx="2304256" cy="206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FIREPLACE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rcRect b="7594"/>
          <a:stretch>
            <a:fillRect/>
          </a:stretch>
        </p:blipFill>
        <p:spPr bwMode="auto">
          <a:xfrm>
            <a:off x="5364088" y="4196500"/>
            <a:ext cx="2304256" cy="189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44827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>
                <a:latin typeface="Cooper Black" pitchFamily="18" charset="0"/>
              </a:rPr>
              <a:t>BATHTUB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9" descr="000803_1073_737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292080" y="3789040"/>
            <a:ext cx="2736304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44827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3200" dirty="0">
                <a:latin typeface="Cooper Black" pitchFamily="18" charset="0"/>
              </a:rPr>
              <a:t>C</a:t>
            </a:r>
          </a:p>
          <a:p>
            <a:pPr algn="ctr">
              <a:defRPr/>
            </a:pPr>
            <a:r>
              <a:rPr lang="pt-PT" sz="3200" dirty="0">
                <a:latin typeface="Cooper Black" pitchFamily="18" charset="0"/>
              </a:rPr>
              <a:t>H</a:t>
            </a:r>
          </a:p>
          <a:p>
            <a:pPr algn="ctr">
              <a:defRPr/>
            </a:pPr>
            <a:r>
              <a:rPr lang="pt-PT" sz="3200" dirty="0">
                <a:latin typeface="Cooper Black" pitchFamily="18" charset="0"/>
              </a:rPr>
              <a:t>E</a:t>
            </a:r>
          </a:p>
          <a:p>
            <a:pPr algn="ctr">
              <a:defRPr/>
            </a:pPr>
            <a:r>
              <a:rPr lang="pt-PT" sz="3200" dirty="0">
                <a:latin typeface="Cooper Black" pitchFamily="18" charset="0"/>
              </a:rPr>
              <a:t>S</a:t>
            </a:r>
          </a:p>
          <a:p>
            <a:pPr algn="ctr">
              <a:defRPr/>
            </a:pPr>
            <a:r>
              <a:rPr lang="pt-PT" sz="3200" dirty="0">
                <a:latin typeface="Cooper Black" pitchFamily="18" charset="0"/>
              </a:rPr>
              <a:t>T</a:t>
            </a:r>
          </a:p>
          <a:p>
            <a:pPr algn="ctr">
              <a:defRPr/>
            </a:pPr>
            <a:endParaRPr lang="pt-PT" sz="1400" dirty="0">
              <a:latin typeface="Cooper Black" pitchFamily="18" charset="0"/>
            </a:endParaRPr>
          </a:p>
          <a:p>
            <a:pPr algn="ctr">
              <a:defRPr/>
            </a:pPr>
            <a:r>
              <a:rPr lang="pt-PT" sz="2800" dirty="0">
                <a:latin typeface="Cooper Black" pitchFamily="18" charset="0"/>
              </a:rPr>
              <a:t>OF</a:t>
            </a:r>
          </a:p>
          <a:p>
            <a:pPr algn="ctr">
              <a:defRPr/>
            </a:pPr>
            <a:endParaRPr lang="pt-PT" sz="1400" dirty="0">
              <a:latin typeface="Cooper Black" pitchFamily="18" charset="0"/>
            </a:endParaRPr>
          </a:p>
          <a:p>
            <a:pPr algn="ctr">
              <a:defRPr/>
            </a:pPr>
            <a:r>
              <a:rPr lang="pt-PT" sz="3200" dirty="0">
                <a:latin typeface="Cooper Black" pitchFamily="18" charset="0"/>
              </a:rPr>
              <a:t>DR</a:t>
            </a:r>
          </a:p>
          <a:p>
            <a:pPr algn="ctr">
              <a:defRPr/>
            </a:pPr>
            <a:r>
              <a:rPr lang="pt-PT" sz="3200" dirty="0">
                <a:latin typeface="Cooper Black" pitchFamily="18" charset="0"/>
              </a:rPr>
              <a:t>AWE</a:t>
            </a:r>
          </a:p>
          <a:p>
            <a:pPr algn="ctr">
              <a:defRPr/>
            </a:pPr>
            <a:r>
              <a:rPr lang="pt-PT" sz="3200" dirty="0">
                <a:latin typeface="Cooper Black" pitchFamily="18" charset="0"/>
              </a:rPr>
              <a:t>R</a:t>
            </a:r>
          </a:p>
          <a:p>
            <a:pPr algn="ctr">
              <a:defRPr/>
            </a:pPr>
            <a:r>
              <a:rPr lang="pt-PT" sz="3200" dirty="0">
                <a:latin typeface="Cooper Black" pitchFamily="18" charset="0"/>
              </a:rPr>
              <a:t>S</a:t>
            </a: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9" descr="000803_1073_737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364088" y="4221089"/>
            <a:ext cx="2304256" cy="199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3600" dirty="0">
                <a:latin typeface="Cooper Black" pitchFamily="18" charset="0"/>
              </a:rPr>
              <a:t>KI</a:t>
            </a:r>
          </a:p>
          <a:p>
            <a:pPr algn="ctr">
              <a:defRPr/>
            </a:pPr>
            <a:r>
              <a:rPr lang="pt-PT" sz="3600" dirty="0">
                <a:latin typeface="Cooper Black" pitchFamily="18" charset="0"/>
              </a:rPr>
              <a:t>TCHEN</a:t>
            </a:r>
          </a:p>
          <a:p>
            <a:pPr algn="ctr">
              <a:defRPr/>
            </a:pPr>
            <a:endParaRPr lang="pt-PT" dirty="0">
              <a:latin typeface="Cooper Black" pitchFamily="18" charset="0"/>
            </a:endParaRPr>
          </a:p>
          <a:p>
            <a:pPr algn="ctr">
              <a:defRPr/>
            </a:pPr>
            <a:r>
              <a:rPr lang="pt-PT" sz="3600" dirty="0">
                <a:latin typeface="Cooper Black" pitchFamily="18" charset="0"/>
              </a:rPr>
              <a:t>S</a:t>
            </a:r>
          </a:p>
          <a:p>
            <a:pPr algn="ctr">
              <a:defRPr/>
            </a:pPr>
            <a:r>
              <a:rPr lang="pt-PT" sz="3600" dirty="0">
                <a:latin typeface="Cooper Black" pitchFamily="18" charset="0"/>
              </a:rPr>
              <a:t>INK</a:t>
            </a:r>
            <a:endParaRPr lang="pt-PT" sz="24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292080" y="4149080"/>
            <a:ext cx="2375566" cy="195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pt-PT" sz="3200" dirty="0">
              <a:latin typeface="Cooper Black" pitchFamily="18" charset="0"/>
            </a:endParaRPr>
          </a:p>
          <a:p>
            <a:pPr algn="ctr">
              <a:defRPr/>
            </a:pPr>
            <a:r>
              <a:rPr lang="pt-PT" sz="4400" dirty="0">
                <a:latin typeface="Cooper Black" pitchFamily="18" charset="0"/>
              </a:rPr>
              <a:t>DOUB</a:t>
            </a:r>
          </a:p>
          <a:p>
            <a:pPr algn="ctr">
              <a:defRPr/>
            </a:pPr>
            <a:r>
              <a:rPr lang="pt-PT" sz="4400" dirty="0">
                <a:latin typeface="Cooper Black" pitchFamily="18" charset="0"/>
              </a:rPr>
              <a:t>L</a:t>
            </a:r>
          </a:p>
          <a:p>
            <a:pPr algn="ctr">
              <a:defRPr/>
            </a:pPr>
            <a:r>
              <a:rPr lang="pt-PT" sz="4400" dirty="0">
                <a:latin typeface="Cooper Black" pitchFamily="18" charset="0"/>
              </a:rPr>
              <a:t>E</a:t>
            </a:r>
          </a:p>
          <a:p>
            <a:pPr algn="ctr">
              <a:defRPr/>
            </a:pPr>
            <a:endParaRPr lang="pt-PT" sz="2400" dirty="0">
              <a:latin typeface="Cooper Black" pitchFamily="18" charset="0"/>
            </a:endParaRPr>
          </a:p>
          <a:p>
            <a:pPr algn="ctr">
              <a:defRPr/>
            </a:pPr>
            <a:r>
              <a:rPr lang="pt-PT" sz="4400" dirty="0">
                <a:latin typeface="Cooper Black" pitchFamily="18" charset="0"/>
              </a:rPr>
              <a:t>BED</a:t>
            </a:r>
          </a:p>
          <a:p>
            <a:pPr algn="ctr">
              <a:defRPr/>
            </a:pPr>
            <a:endParaRPr lang="pt-PT" sz="32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809204" y="4120277"/>
            <a:ext cx="3219180" cy="218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44827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CUPBOARD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9" descr="cupboard1.png"/>
          <p:cNvPicPr>
            <a:picLocks noChangeAspect="1"/>
          </p:cNvPicPr>
          <p:nvPr/>
        </p:nvPicPr>
        <p:blipFill>
          <a:blip r:embed="rId12" cstate="print"/>
          <a:srcRect l="6811"/>
          <a:stretch>
            <a:fillRect/>
          </a:stretch>
        </p:blipFill>
        <p:spPr bwMode="auto">
          <a:xfrm>
            <a:off x="5364088" y="4077072"/>
            <a:ext cx="2232248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BOOKSHELF</a:t>
            </a:r>
            <a:endParaRPr lang="pt-PT" sz="40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076056" y="4365104"/>
            <a:ext cx="2809925" cy="156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3600" dirty="0">
                <a:latin typeface="Cooper Black" pitchFamily="18" charset="0"/>
              </a:rPr>
              <a:t>COFFEE</a:t>
            </a:r>
          </a:p>
          <a:p>
            <a:pPr algn="ctr">
              <a:defRPr/>
            </a:pPr>
            <a:r>
              <a:rPr lang="pt-PT" sz="2400" dirty="0">
                <a:latin typeface="Cooper Black" pitchFamily="18" charset="0"/>
              </a:rPr>
              <a:t> </a:t>
            </a:r>
            <a:r>
              <a:rPr lang="pt-PT" sz="3600" dirty="0">
                <a:latin typeface="Cooper Black" pitchFamily="18" charset="0"/>
              </a:rPr>
              <a:t>TABLE</a:t>
            </a:r>
            <a:endParaRPr lang="pt-PT" sz="24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9" descr="000803_1073_7448_v__v_thm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4293096"/>
            <a:ext cx="2654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44827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>
                <a:latin typeface="Cooper Black" pitchFamily="18" charset="0"/>
              </a:rPr>
              <a:t>CHAIR</a:t>
            </a:r>
            <a:endParaRPr lang="pt-PT" sz="40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27" descr="000803_1054_6942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609025" y="3933056"/>
            <a:ext cx="177128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ângulo 29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44827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>
                <a:latin typeface="Cooper Black" pitchFamily="18" charset="0"/>
              </a:rPr>
              <a:t>FRIDGE</a:t>
            </a:r>
            <a:endParaRPr lang="pt-PT" sz="40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9" descr="000803_1073_737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436096" y="4077072"/>
            <a:ext cx="2134637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4400" dirty="0">
                <a:latin typeface="Cooper Black" pitchFamily="18" charset="0"/>
              </a:rPr>
              <a:t>TABLE</a:t>
            </a:r>
          </a:p>
          <a:p>
            <a:pPr algn="ctr">
              <a:defRPr/>
            </a:pPr>
            <a:r>
              <a:rPr lang="pt-PT" sz="2800" dirty="0">
                <a:latin typeface="Cooper Black" pitchFamily="18" charset="0"/>
              </a:rPr>
              <a:t> </a:t>
            </a:r>
            <a:r>
              <a:rPr lang="pt-PT" sz="4400" dirty="0">
                <a:latin typeface="Cooper Black" pitchFamily="18" charset="0"/>
              </a:rPr>
              <a:t>LAMP</a:t>
            </a:r>
            <a:endParaRPr lang="pt-PT" sz="28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20" descr="000803_1071_1547_v__v_thm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64088" y="4111649"/>
            <a:ext cx="2125662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>
                <a:latin typeface="Cooper Black" pitchFamily="18" charset="0"/>
              </a:rPr>
              <a:t>TOILET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20" descr="000803_1071_1547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436096" y="4137392"/>
            <a:ext cx="2099920" cy="209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>
                <a:latin typeface="Cooper Black" pitchFamily="18" charset="0"/>
              </a:rPr>
              <a:t>SOFA</a:t>
            </a:r>
            <a:endParaRPr lang="pt-PT" sz="40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4860032" y="4221088"/>
            <a:ext cx="3124495" cy="18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SHOWER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292079" y="3861048"/>
            <a:ext cx="2377119" cy="259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>
                <a:latin typeface="Cooper Black" pitchFamily="18" charset="0"/>
              </a:rPr>
              <a:t>DESK</a:t>
            </a:r>
            <a:endParaRPr lang="pt-PT" sz="40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m 15" descr="Mesa de estudio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717032"/>
            <a:ext cx="2808312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44827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2800" dirty="0">
                <a:latin typeface="Cooper Black" pitchFamily="18" charset="0"/>
              </a:rPr>
              <a:t>WA</a:t>
            </a:r>
          </a:p>
          <a:p>
            <a:pPr algn="ctr">
              <a:defRPr/>
            </a:pPr>
            <a:r>
              <a:rPr lang="pt-PT" sz="2800" dirty="0">
                <a:latin typeface="Cooper Black" pitchFamily="18" charset="0"/>
              </a:rPr>
              <a:t>S</a:t>
            </a:r>
          </a:p>
          <a:p>
            <a:pPr algn="ctr">
              <a:defRPr/>
            </a:pPr>
            <a:r>
              <a:rPr lang="pt-PT" sz="2800" dirty="0">
                <a:latin typeface="Cooper Black" pitchFamily="18" charset="0"/>
              </a:rPr>
              <a:t>H</a:t>
            </a:r>
          </a:p>
          <a:p>
            <a:pPr algn="ctr">
              <a:defRPr/>
            </a:pPr>
            <a:r>
              <a:rPr lang="pt-PT" sz="2800" dirty="0">
                <a:latin typeface="Cooper Black" pitchFamily="18" charset="0"/>
              </a:rPr>
              <a:t>I</a:t>
            </a:r>
          </a:p>
          <a:p>
            <a:pPr algn="ctr">
              <a:defRPr/>
            </a:pPr>
            <a:r>
              <a:rPr lang="pt-PT" sz="2800" dirty="0">
                <a:latin typeface="Cooper Black" pitchFamily="18" charset="0"/>
              </a:rPr>
              <a:t>NG</a:t>
            </a:r>
          </a:p>
          <a:p>
            <a:pPr algn="ctr">
              <a:defRPr/>
            </a:pPr>
            <a:endParaRPr lang="pt-PT" sz="1600" dirty="0">
              <a:latin typeface="Cooper Black" pitchFamily="18" charset="0"/>
            </a:endParaRPr>
          </a:p>
          <a:p>
            <a:pPr algn="ctr">
              <a:defRPr/>
            </a:pPr>
            <a:r>
              <a:rPr lang="pt-PT" sz="2800" dirty="0">
                <a:latin typeface="Cooper Black" pitchFamily="18" charset="0"/>
              </a:rPr>
              <a:t>MA</a:t>
            </a:r>
          </a:p>
          <a:p>
            <a:pPr algn="ctr">
              <a:defRPr/>
            </a:pPr>
            <a:r>
              <a:rPr lang="pt-PT" sz="2800" dirty="0">
                <a:latin typeface="Cooper Black" pitchFamily="18" charset="0"/>
              </a:rPr>
              <a:t>C</a:t>
            </a:r>
          </a:p>
          <a:p>
            <a:pPr algn="ctr">
              <a:defRPr/>
            </a:pPr>
            <a:r>
              <a:rPr lang="pt-PT" sz="2800" dirty="0">
                <a:latin typeface="Cooper Black" pitchFamily="18" charset="0"/>
              </a:rPr>
              <a:t>H</a:t>
            </a:r>
          </a:p>
          <a:p>
            <a:pPr algn="ctr">
              <a:defRPr/>
            </a:pPr>
            <a:r>
              <a:rPr lang="pt-PT" sz="2800" dirty="0">
                <a:latin typeface="Cooper Black" pitchFamily="18" charset="0"/>
              </a:rPr>
              <a:t>I</a:t>
            </a:r>
          </a:p>
          <a:p>
            <a:pPr algn="ctr">
              <a:defRPr/>
            </a:pPr>
            <a:r>
              <a:rPr lang="pt-PT" sz="2800" dirty="0">
                <a:latin typeface="Cooper Black" pitchFamily="18" charset="0"/>
              </a:rPr>
              <a:t>N</a:t>
            </a:r>
          </a:p>
          <a:p>
            <a:pPr algn="ctr">
              <a:defRPr/>
            </a:pPr>
            <a:r>
              <a:rPr lang="pt-PT" sz="2800" dirty="0">
                <a:latin typeface="Cooper Black" pitchFamily="18" charset="0"/>
              </a:rPr>
              <a:t>E</a:t>
            </a:r>
            <a:endParaRPr lang="pt-PT" dirty="0">
              <a:latin typeface="Cooper Black" pitchFamily="18" charset="0"/>
            </a:endParaRPr>
          </a:p>
        </p:txBody>
      </p:sp>
      <p:pic>
        <p:nvPicPr>
          <p:cNvPr id="17" name="Imagem 16" descr="Lavar.jpg"/>
          <p:cNvPicPr>
            <a:picLocks noChangeAspect="1"/>
          </p:cNvPicPr>
          <p:nvPr/>
        </p:nvPicPr>
        <p:blipFill>
          <a:blip r:embed="rId10" cstate="print"/>
          <a:srcRect b="8537"/>
          <a:stretch>
            <a:fillRect/>
          </a:stretch>
        </p:blipFill>
        <p:spPr bwMode="auto">
          <a:xfrm>
            <a:off x="4572000" y="3933056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9" descr="105810-3d-glossy-orange-orb-icon-media-a-media22-arrow-forward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372200" y="2420888"/>
            <a:ext cx="2088232" cy="162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ângulo 17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1534" y="3861048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10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>
                <a:latin typeface="Cooper Black" pitchFamily="18" charset="0"/>
              </a:rPr>
              <a:t>ARMCHA</a:t>
            </a:r>
          </a:p>
          <a:p>
            <a:pPr algn="ctr">
              <a:defRPr/>
            </a:pPr>
            <a:r>
              <a:rPr lang="pt-PT" sz="5400" dirty="0">
                <a:latin typeface="Cooper Black" pitchFamily="18" charset="0"/>
              </a:rPr>
              <a:t>I</a:t>
            </a:r>
          </a:p>
          <a:p>
            <a:pPr algn="ctr">
              <a:defRPr/>
            </a:pPr>
            <a:r>
              <a:rPr lang="pt-PT" sz="5400" dirty="0">
                <a:latin typeface="Cooper Black" pitchFamily="18" charset="0"/>
              </a:rPr>
              <a:t>R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580112" y="3933056"/>
            <a:ext cx="1815006" cy="244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10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WARDROBE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580112" y="4077072"/>
            <a:ext cx="1800200" cy="223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10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BOOKCASE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508104" y="3898026"/>
            <a:ext cx="2088232" cy="248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44827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10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>
                <a:latin typeface="Cooper Black" pitchFamily="18" charset="0"/>
              </a:rPr>
              <a:t>RUG</a:t>
            </a:r>
            <a:endParaRPr lang="pt-PT" sz="40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WASHBASIN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rcRect t="39630"/>
          <a:stretch>
            <a:fillRect/>
          </a:stretch>
        </p:blipFill>
        <p:spPr bwMode="auto">
          <a:xfrm>
            <a:off x="5508104" y="3789040"/>
            <a:ext cx="195844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292080" y="3789040"/>
            <a:ext cx="2247054" cy="282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134076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10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pt-PT" sz="5400" dirty="0">
                <a:latin typeface="Cooper Black" pitchFamily="18" charset="0"/>
              </a:rPr>
              <a:t>MIRROR</a:t>
            </a:r>
            <a:endParaRPr lang="pt-PT" sz="36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/>
          <p:nvPr/>
        </p:nvSpPr>
        <p:spPr>
          <a:xfrm>
            <a:off x="35496" y="0"/>
            <a:ext cx="9108504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00FF"/>
            </a:solidFill>
          </a:ln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9" name="Imagem 18" descr="as3564t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60350"/>
            <a:ext cx="1865313" cy="3024188"/>
          </a:xfrm>
          <a:prstGeom prst="rect">
            <a:avLst/>
          </a:prstGeom>
          <a:noFill/>
          <a:ln w="76200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4" name="Imagem 13" descr="000803_1086_3047_v__v_th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260350"/>
            <a:ext cx="19192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Imagem 14" descr="000803_1086_3047_v__v_thm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7538" y="2420938"/>
            <a:ext cx="19192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Imagem 20" descr="000803_1086_3047_v__v_thm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341438"/>
            <a:ext cx="19446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>
            <a:off x="4788024" y="3645024"/>
            <a:ext cx="3384550" cy="3052763"/>
          </a:xfrm>
          <a:prstGeom prst="ellipse">
            <a:avLst/>
          </a:prstGeom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34" name="Rectângulo 33"/>
          <p:cNvSpPr/>
          <p:nvPr/>
        </p:nvSpPr>
        <p:spPr>
          <a:xfrm>
            <a:off x="251520" y="4586352"/>
            <a:ext cx="449999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4000" b="1" cap="all" dirty="0">
                <a:ln w="0"/>
                <a:latin typeface="Cooper Black" pitchFamily="18" charset="0"/>
              </a:rPr>
              <a:t>CHOOSE A KEY  TO UNLOCK THE DOOR!</a:t>
            </a:r>
            <a:endParaRPr lang="pt-PT" sz="4400" b="1" cap="all" dirty="0">
              <a:ln w="0"/>
              <a:latin typeface="Cooper Black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7544" y="1368152"/>
            <a:ext cx="1872208" cy="836712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+3p</a:t>
            </a:r>
          </a:p>
        </p:txBody>
      </p:sp>
      <p:sp>
        <p:nvSpPr>
          <p:cNvPr id="37" name="Oval 36"/>
          <p:cNvSpPr/>
          <p:nvPr/>
        </p:nvSpPr>
        <p:spPr>
          <a:xfrm>
            <a:off x="467544" y="242088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- 2p</a:t>
            </a:r>
          </a:p>
        </p:txBody>
      </p:sp>
      <p:sp>
        <p:nvSpPr>
          <p:cNvPr id="38" name="Oval 37"/>
          <p:cNvSpPr/>
          <p:nvPr/>
        </p:nvSpPr>
        <p:spPr>
          <a:xfrm>
            <a:off x="467544" y="260648"/>
            <a:ext cx="1872208" cy="8367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800" dirty="0">
                <a:latin typeface="Cooper Black" pitchFamily="18" charset="0"/>
              </a:rPr>
              <a:t>- 1p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-36512" y="3657798"/>
            <a:ext cx="568863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PT" sz="5400" b="1" cap="all" dirty="0">
                <a:ln w="0"/>
                <a:solidFill>
                  <a:srgbClr val="0000FF"/>
                </a:solidFill>
                <a:latin typeface="Cooper Black" pitchFamily="18" charset="0"/>
              </a:rPr>
              <a:t>WHAT’S THIS?</a:t>
            </a:r>
            <a:endParaRPr lang="pt-PT" sz="6000" b="1" cap="all" dirty="0">
              <a:ln w="0"/>
              <a:solidFill>
                <a:srgbClr val="0000FF"/>
              </a:solidFill>
              <a:latin typeface="Cooper Black" pitchFamily="18" charset="0"/>
            </a:endParaRPr>
          </a:p>
        </p:txBody>
      </p:sp>
      <p:pic>
        <p:nvPicPr>
          <p:cNvPr id="29" name="Imagem 28" descr="open-door.png"/>
          <p:cNvPicPr>
            <a:picLocks noChangeAspect="1"/>
          </p:cNvPicPr>
          <p:nvPr/>
        </p:nvPicPr>
        <p:blipFill>
          <a:blip r:embed="rId9" cstate="print"/>
          <a:srcRect b="8421"/>
          <a:stretch>
            <a:fillRect/>
          </a:stretch>
        </p:blipFill>
        <p:spPr bwMode="auto">
          <a:xfrm>
            <a:off x="5292725" y="115888"/>
            <a:ext cx="27352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ângulo arredondado 21"/>
          <p:cNvSpPr/>
          <p:nvPr/>
        </p:nvSpPr>
        <p:spPr>
          <a:xfrm rot="16200000">
            <a:off x="5342097" y="3046324"/>
            <a:ext cx="6669363" cy="720725"/>
          </a:xfrm>
          <a:prstGeom prst="roundRect">
            <a:avLst/>
          </a:prstGeom>
          <a:solidFill>
            <a:srgbClr val="0000FF"/>
          </a:solidFill>
          <a:ln w="5715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endParaRPr lang="pt-PT" sz="3200" dirty="0">
              <a:latin typeface="Cooper Black" pitchFamily="18" charset="0"/>
            </a:endParaRPr>
          </a:p>
          <a:p>
            <a:pPr algn="ctr">
              <a:defRPr/>
            </a:pPr>
            <a:r>
              <a:rPr lang="pt-PT" sz="3200" dirty="0">
                <a:latin typeface="Cooper Black" pitchFamily="18" charset="0"/>
              </a:rPr>
              <a:t>BEDS</a:t>
            </a:r>
          </a:p>
          <a:p>
            <a:pPr algn="ctr">
              <a:defRPr/>
            </a:pPr>
            <a:r>
              <a:rPr lang="pt-PT" sz="3200" dirty="0">
                <a:latin typeface="Cooper Black" pitchFamily="18" charset="0"/>
              </a:rPr>
              <a:t>I</a:t>
            </a:r>
          </a:p>
          <a:p>
            <a:pPr algn="ctr">
              <a:defRPr/>
            </a:pPr>
            <a:r>
              <a:rPr lang="pt-PT" sz="3200" dirty="0">
                <a:latin typeface="Cooper Black" pitchFamily="18" charset="0"/>
              </a:rPr>
              <a:t>DE</a:t>
            </a:r>
          </a:p>
          <a:p>
            <a:pPr algn="ctr">
              <a:defRPr/>
            </a:pPr>
            <a:endParaRPr lang="pt-PT" sz="3200" dirty="0">
              <a:latin typeface="Cooper Black" pitchFamily="18" charset="0"/>
            </a:endParaRPr>
          </a:p>
          <a:p>
            <a:pPr algn="ctr">
              <a:defRPr/>
            </a:pPr>
            <a:r>
              <a:rPr lang="pt-PT" sz="3200" dirty="0">
                <a:latin typeface="Cooper Black" pitchFamily="18" charset="0"/>
              </a:rPr>
              <a:t>TAB</a:t>
            </a:r>
          </a:p>
          <a:p>
            <a:pPr algn="ctr">
              <a:defRPr/>
            </a:pPr>
            <a:r>
              <a:rPr lang="pt-PT" sz="3200" dirty="0">
                <a:latin typeface="Cooper Black" pitchFamily="18" charset="0"/>
              </a:rPr>
              <a:t>L</a:t>
            </a:r>
          </a:p>
          <a:p>
            <a:pPr algn="ctr">
              <a:defRPr/>
            </a:pPr>
            <a:r>
              <a:rPr lang="pt-PT" sz="3200" dirty="0">
                <a:latin typeface="Cooper Black" pitchFamily="18" charset="0"/>
              </a:rPr>
              <a:t>E</a:t>
            </a:r>
          </a:p>
          <a:p>
            <a:pPr algn="ctr">
              <a:defRPr/>
            </a:pPr>
            <a:endParaRPr lang="pt-PT" sz="3200" dirty="0">
              <a:latin typeface="Cooper Black" pitchFamily="18" charset="0"/>
            </a:endParaRPr>
          </a:p>
        </p:txBody>
      </p:sp>
      <p:pic>
        <p:nvPicPr>
          <p:cNvPr id="20" name="Imagem 19" descr="105810-3d-glossy-orange-orb-icon-media-a-media22-arrow-forward1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6646" y="2641278"/>
            <a:ext cx="11477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Imagem 14" descr="000803_1060_8191_v__v_thm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220072" y="4063481"/>
            <a:ext cx="2520280" cy="240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886</TotalTime>
  <Words>521</Words>
  <PresentationFormat>Trình chiếu Trên màn hình (4:3)</PresentationFormat>
  <Paragraphs>195</Paragraphs>
  <Slides>26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Cooper Black</vt:lpstr>
      <vt:lpstr>Trebuchet MS</vt:lpstr>
      <vt:lpstr>Wingdings</vt:lpstr>
      <vt:lpstr>Wingdings 2</vt:lpstr>
      <vt:lpstr>Opulento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2011-11-25T15:16:59Z</dcterms:created>
  <dcterms:modified xsi:type="dcterms:W3CDTF">2023-09-16T10:44:25Z</dcterms:modified>
</cp:coreProperties>
</file>