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8" r:id="rId3"/>
    <p:sldId id="256"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7" autoAdjust="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ZCNNzd2-t7Y"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png"/><Relationship Id="rId1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png"/><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png"/><Relationship Id="rId1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png"/><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png"/><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ĐÔI LỜI GỬI ĐẾN NHÓM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r>
              <a:rPr lang="vi-VN" b="1" dirty="0" smtClean="0">
                <a:latin typeface="+mj-lt"/>
              </a:rPr>
              <a:t>ĐÂY LÀ 1 CLIP ( ĐẶC BIỆT) CỦA AD DÀNH TẶNG CHO CÁC</a:t>
            </a:r>
          </a:p>
          <a:p>
            <a:r>
              <a:rPr lang="vi-VN" b="1" dirty="0" smtClean="0">
                <a:latin typeface="+mj-lt"/>
              </a:rPr>
              <a:t>MEM TRONG GROUPS '' ỨNG DỤNG CNTT VÀO DẠY HỌC QUẢN LÍ ''</a:t>
            </a:r>
          </a:p>
          <a:p>
            <a:r>
              <a:rPr lang="vi-VN" b="1" dirty="0" smtClean="0">
                <a:latin typeface="+mj-lt"/>
              </a:rPr>
              <a:t>NHỜ SỰ NỔ LỰC CỦA CÁC AD MUỐN TẠO RA 1 NHÓM CHIA SẺ CHO CÁC THẦY CÔ CŨNG NHƯ BẠN BÈ VỀ NGÀNH CNTT</a:t>
            </a:r>
          </a:p>
          <a:p>
            <a:r>
              <a:rPr lang="vi-VN" b="1" dirty="0" smtClean="0">
                <a:latin typeface="+mj-lt"/>
              </a:rPr>
              <a:t>AD TƯỞNG RẰNG MÌNH SẼ BÊN GROUPS LÂU HƠN, NHƯNG VÌ BẬN NÊN KO THỂ TIẾP TỤC ĐƯỢC. TRONG KHI NHÓM ĐANG PHÁ TRIỂN.. AD ĐÃ SHARE 11 FILE TRONG NHÓM RỒI NGHEN.. AD HY VỌNG 1 NGÀY NÀO ĐÓ AD SẼ TRỞ LẠI PHỤC VỤ CÁC MEM VÀ SẼ LỢI HẠI HƠN XƯA ^^. FILE THƯ 12 '' GIÚP ÔNG LÃO CÂU CÁ ''. CÁC MEM XEM ĐỂ BIẾT CÁCH SÀI FILE NGHEN // TẠM BIỆT CÁC MEM. :( </a:t>
            </a:r>
            <a:endParaRPr lang="en-US" b="1" dirty="0" smtClean="0">
              <a:latin typeface="+mj-lt"/>
            </a:endParaRPr>
          </a:p>
          <a:p>
            <a:r>
              <a:rPr lang="en-US" b="1" dirty="0" smtClean="0">
                <a:latin typeface="+mj-lt"/>
              </a:rPr>
              <a:t>VIDEO ĐÂY NHA MEM </a:t>
            </a:r>
            <a:r>
              <a:rPr lang="en-US" b="1" dirty="0" smtClean="0">
                <a:latin typeface="+mj-lt"/>
              </a:rPr>
              <a:t>: </a:t>
            </a:r>
            <a:r>
              <a:rPr lang="en-US" b="1" dirty="0" smtClean="0">
                <a:latin typeface="+mj-lt"/>
                <a:hlinkClick r:id="rId2"/>
              </a:rPr>
              <a:t>https://</a:t>
            </a:r>
            <a:r>
              <a:rPr lang="en-US" b="1" dirty="0" smtClean="0">
                <a:latin typeface="+mj-lt"/>
                <a:hlinkClick r:id="rId2"/>
              </a:rPr>
              <a:t>youtu.be/ZCNNzd2-t7Y</a:t>
            </a:r>
            <a:r>
              <a:rPr lang="en-US" b="1" dirty="0" smtClean="0">
                <a:latin typeface="+mj-lt"/>
              </a:rPr>
              <a:t> </a:t>
            </a:r>
          </a:p>
          <a:p>
            <a:r>
              <a:rPr lang="en-US" b="1" dirty="0" smtClean="0">
                <a:latin typeface="+mj-lt"/>
              </a:rPr>
              <a:t>TRONG ĐÓ CÓ CẢ ÂM THANH CHO FILE NÀY NHA MEM ^^</a:t>
            </a:r>
          </a:p>
          <a:p>
            <a:r>
              <a:rPr lang="en-US" b="1" dirty="0" smtClean="0">
                <a:latin typeface="Times New Roman" pitchFamily="18" charset="0"/>
                <a:cs typeface="Times New Roman" pitchFamily="18" charset="0"/>
              </a:rPr>
              <a:t>TÁC </a:t>
            </a:r>
            <a:r>
              <a:rPr lang="en-US" b="1" dirty="0" err="1" smtClean="0">
                <a:latin typeface="Times New Roman" pitchFamily="18" charset="0"/>
                <a:cs typeface="Times New Roman" pitchFamily="18" charset="0"/>
              </a:rPr>
              <a:t>GiẢ</a:t>
            </a:r>
            <a:r>
              <a:rPr lang="en-US" b="1" dirty="0" smtClean="0">
                <a:latin typeface="Times New Roman" pitchFamily="18" charset="0"/>
                <a:cs typeface="Times New Roman" pitchFamily="18" charset="0"/>
              </a:rPr>
              <a:t>. “ TRẦN HỮU THẮNG</a:t>
            </a:r>
          </a:p>
          <a:p>
            <a:r>
              <a:rPr lang="en-US" b="1" dirty="0" smtClean="0">
                <a:latin typeface="Times New Roman" pitchFamily="18" charset="0"/>
                <a:cs typeface="Times New Roman" pitchFamily="18" charset="0"/>
              </a:rPr>
              <a:t>CẢM ƠN CÁC MEM TRONG THỜI GIAN VỪA QUA. TẠM </a:t>
            </a:r>
            <a:r>
              <a:rPr lang="en-US" b="1" dirty="0" err="1" smtClean="0">
                <a:latin typeface="Times New Roman" pitchFamily="18" charset="0"/>
                <a:cs typeface="Times New Roman" pitchFamily="18" charset="0"/>
              </a:rPr>
              <a:t>BiỆT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Wingdings" pitchFamily="2" charset="2"/>
              </a:rPr>
              <a:t> </a:t>
            </a: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8</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đ…</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9"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1" cstate="print"/>
          <a:stretch>
            <a:fillRect/>
          </a:stretch>
        </p:blipFill>
        <p:spPr>
          <a:xfrm>
            <a:off x="3048000" y="5791200"/>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4800600" y="4953000"/>
            <a:ext cx="1676400" cy="1752600"/>
          </a:xfrm>
          <a:prstGeom prst="rect">
            <a:avLst/>
          </a:prstGeom>
        </p:spPr>
      </p:pic>
      <p:sp>
        <p:nvSpPr>
          <p:cNvPr id="20" name="TextBox 19"/>
          <p:cNvSpPr txBox="1"/>
          <p:nvPr/>
        </p:nvSpPr>
        <p:spPr>
          <a:xfrm>
            <a:off x="52578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pic>
        <p:nvPicPr>
          <p:cNvPr id="11" name="Picture 10" descr="e86f050d219b5585368f7ef298c00175.png"/>
          <p:cNvPicPr>
            <a:picLocks noChangeAspect="1"/>
          </p:cNvPicPr>
          <p:nvPr/>
        </p:nvPicPr>
        <p:blipFill>
          <a:blip r:embed="rId13" cstate="print"/>
          <a:stretch>
            <a:fillRect/>
          </a:stretch>
        </p:blipFill>
        <p:spPr>
          <a:xfrm>
            <a:off x="2438400" y="4953000"/>
            <a:ext cx="1752600" cy="1676400"/>
          </a:xfrm>
          <a:prstGeom prst="rect">
            <a:avLst/>
          </a:prstGeom>
        </p:spPr>
      </p:pic>
      <p:sp>
        <p:nvSpPr>
          <p:cNvPr id="19" name="TextBox 18"/>
          <p:cNvSpPr txBox="1"/>
          <p:nvPr/>
        </p:nvSpPr>
        <p:spPr>
          <a:xfrm>
            <a:off x="2819400" y="54864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2" name="Rectangle 21"/>
          <p:cNvSpPr/>
          <p:nvPr/>
        </p:nvSpPr>
        <p:spPr>
          <a:xfrm>
            <a:off x="304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3" name="Rectangle 22"/>
          <p:cNvSpPr/>
          <p:nvPr/>
        </p:nvSpPr>
        <p:spPr>
          <a:xfrm>
            <a:off x="7315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5" name="Rectangle 24"/>
          <p:cNvSpPr/>
          <p:nvPr/>
        </p:nvSpPr>
        <p:spPr>
          <a:xfrm>
            <a:off x="502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6" name="Right Arrow 25">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dung .wav"/>
                                        </p:tgtEl>
                                      </p:cMediaNode>
                                    </p:audio>
                                  </p:sub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41" dur="2000" fill="hold"/>
                                        <p:tgtEl>
                                          <p:spTgt spid="31"/>
                                        </p:tgtEl>
                                        <p:attrNameLst>
                                          <p:attrName>ppt_x</p:attrName>
                                          <p:attrName>ppt_y</p:attrName>
                                        </p:attrNameLst>
                                      </p:cBhvr>
                                    </p:animMotion>
                                  </p:childTnLst>
                                </p:cTn>
                              </p:par>
                            </p:childTnLst>
                          </p:cTn>
                        </p:par>
                        <p:par>
                          <p:cTn id="42" fill="hold">
                            <p:stCondLst>
                              <p:cond delay="3000"/>
                            </p:stCondLst>
                            <p:childTnLst>
                              <p:par>
                                <p:cTn id="43" presetID="47" presetClass="exit" presetSubtype="0" fill="hold" nodeType="afterEffect">
                                  <p:stCondLst>
                                    <p:cond delay="0"/>
                                  </p:stCondLst>
                                  <p:childTnLst>
                                    <p:animEffect transition="out" filter="fade">
                                      <p:cBhvr>
                                        <p:cTn id="44" dur="2000"/>
                                        <p:tgtEl>
                                          <p:spTgt spid="31"/>
                                        </p:tgtEl>
                                      </p:cBhvr>
                                    </p:animEffect>
                                    <p:anim calcmode="lin" valueType="num">
                                      <p:cBhvr>
                                        <p:cTn id="45" dur="2000"/>
                                        <p:tgtEl>
                                          <p:spTgt spid="31"/>
                                        </p:tgtEl>
                                        <p:attrNameLst>
                                          <p:attrName>ppt_x</p:attrName>
                                        </p:attrNameLst>
                                      </p:cBhvr>
                                      <p:tavLst>
                                        <p:tav tm="0">
                                          <p:val>
                                            <p:strVal val="ppt_x"/>
                                          </p:val>
                                        </p:tav>
                                        <p:tav tm="100000">
                                          <p:val>
                                            <p:strVal val="ppt_x"/>
                                          </p:val>
                                        </p:tav>
                                      </p:tavLst>
                                    </p:anim>
                                    <p:anim calcmode="lin" valueType="num">
                                      <p:cBhvr>
                                        <p:cTn id="46" dur="2000"/>
                                        <p:tgtEl>
                                          <p:spTgt spid="31"/>
                                        </p:tgtEl>
                                        <p:attrNameLst>
                                          <p:attrName>ppt_y</p:attrName>
                                        </p:attrNameLst>
                                      </p:cBhvr>
                                      <p:tavLst>
                                        <p:tav tm="0">
                                          <p:val>
                                            <p:strVal val="ppt_y"/>
                                          </p:val>
                                        </p:tav>
                                        <p:tav tm="100000">
                                          <p:val>
                                            <p:strVal val="ppt_y-.1"/>
                                          </p:val>
                                        </p:tav>
                                      </p:tavLst>
                                    </p:anim>
                                    <p:set>
                                      <p:cBhvr>
                                        <p:cTn id="47"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47" presetClass="exit" presetSubtype="0" fill="hold" grpId="0" nodeType="clickEffect">
                                  <p:stCondLst>
                                    <p:cond delay="0"/>
                                  </p:stCondLst>
                                  <p:childTnLst>
                                    <p:animEffect transition="out" filter="fade">
                                      <p:cBhvr>
                                        <p:cTn id="52" dur="1000"/>
                                        <p:tgtEl>
                                          <p:spTgt spid="20"/>
                                        </p:tgtEl>
                                      </p:cBhvr>
                                    </p:animEffect>
                                    <p:anim calcmode="lin" valueType="num">
                                      <p:cBhvr>
                                        <p:cTn id="53" dur="1000"/>
                                        <p:tgtEl>
                                          <p:spTgt spid="20"/>
                                        </p:tgtEl>
                                        <p:attrNameLst>
                                          <p:attrName>ppt_x</p:attrName>
                                        </p:attrNameLst>
                                      </p:cBhvr>
                                      <p:tavLst>
                                        <p:tav tm="0">
                                          <p:val>
                                            <p:strVal val="ppt_x"/>
                                          </p:val>
                                        </p:tav>
                                        <p:tav tm="100000">
                                          <p:val>
                                            <p:strVal val="ppt_x"/>
                                          </p:val>
                                        </p:tav>
                                      </p:tavLst>
                                    </p:anim>
                                    <p:anim calcmode="lin" valueType="num">
                                      <p:cBhvr>
                                        <p:cTn id="54" dur="1000"/>
                                        <p:tgtEl>
                                          <p:spTgt spid="20"/>
                                        </p:tgtEl>
                                        <p:attrNameLst>
                                          <p:attrName>ppt_y</p:attrName>
                                        </p:attrNameLst>
                                      </p:cBhvr>
                                      <p:tavLst>
                                        <p:tav tm="0">
                                          <p:val>
                                            <p:strVal val="ppt_y"/>
                                          </p:val>
                                        </p:tav>
                                        <p:tav tm="100000">
                                          <p:val>
                                            <p:strVal val="ppt_y-.1"/>
                                          </p:val>
                                        </p:tav>
                                      </p:tavLst>
                                    </p:anim>
                                    <p:set>
                                      <p:cBhvr>
                                        <p:cTn id="55" dur="1" fill="hold">
                                          <p:stCondLst>
                                            <p:cond delay="999"/>
                                          </p:stCondLst>
                                        </p:cTn>
                                        <p:tgtEl>
                                          <p:spTgt spid="20"/>
                                        </p:tgtEl>
                                        <p:attrNameLst>
                                          <p:attrName>style.visibility</p:attrName>
                                        </p:attrNameLst>
                                      </p:cBhvr>
                                      <p:to>
                                        <p:strVal val="hidden"/>
                                      </p:to>
                                    </p:set>
                                  </p:childTnLst>
                                </p:cTn>
                              </p:par>
                              <p:par>
                                <p:cTn id="56" presetID="47" presetClass="exit" presetSubtype="0" fill="hold" nodeType="withEffect">
                                  <p:stCondLst>
                                    <p:cond delay="0"/>
                                  </p:stCondLst>
                                  <p:childTnLst>
                                    <p:animEffect transition="out" filter="fade">
                                      <p:cBhvr>
                                        <p:cTn id="57" dur="1000"/>
                                        <p:tgtEl>
                                          <p:spTgt spid="12"/>
                                        </p:tgtEl>
                                      </p:cBhvr>
                                    </p:animEffect>
                                    <p:anim calcmode="lin" valueType="num">
                                      <p:cBhvr>
                                        <p:cTn id="58" dur="1000"/>
                                        <p:tgtEl>
                                          <p:spTgt spid="12"/>
                                        </p:tgtEl>
                                        <p:attrNameLst>
                                          <p:attrName>ppt_x</p:attrName>
                                        </p:attrNameLst>
                                      </p:cBhvr>
                                      <p:tavLst>
                                        <p:tav tm="0">
                                          <p:val>
                                            <p:strVal val="ppt_x"/>
                                          </p:val>
                                        </p:tav>
                                        <p:tav tm="100000">
                                          <p:val>
                                            <p:strVal val="ppt_x"/>
                                          </p:val>
                                        </p:tav>
                                      </p:tavLst>
                                    </p:anim>
                                    <p:anim calcmode="lin" valueType="num">
                                      <p:cBhvr>
                                        <p:cTn id="59" dur="1000"/>
                                        <p:tgtEl>
                                          <p:spTgt spid="12"/>
                                        </p:tgtEl>
                                        <p:attrNameLst>
                                          <p:attrName>ppt_y</p:attrName>
                                        </p:attrNameLst>
                                      </p:cBhvr>
                                      <p:tavLst>
                                        <p:tav tm="0">
                                          <p:val>
                                            <p:strVal val="ppt_y"/>
                                          </p:val>
                                        </p:tav>
                                        <p:tav tm="100000">
                                          <p:val>
                                            <p:strVal val="ppt_y-.1"/>
                                          </p:val>
                                        </p:tav>
                                      </p:tavLst>
                                    </p:anim>
                                    <p:set>
                                      <p:cBhvr>
                                        <p:cTn id="60" dur="1" fill="hold">
                                          <p:stCondLst>
                                            <p:cond delay="999"/>
                                          </p:stCondLst>
                                        </p:cTn>
                                        <p:tgtEl>
                                          <p:spTgt spid="12"/>
                                        </p:tgtEl>
                                        <p:attrNameLst>
                                          <p:attrName>style.visibility</p:attrName>
                                        </p:attrNameLst>
                                      </p:cBhvr>
                                      <p:to>
                                        <p:strVal val="hidden"/>
                                      </p:to>
                                    </p:se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24" grpId="0" animBg="1"/>
      <p:bldP spid="28" grpId="0" animBg="1"/>
      <p:bldP spid="29" grpId="0" animBg="1"/>
      <p:bldP spid="30" grpId="0" animBg="1"/>
      <p:bldP spid="32" grpId="0"/>
      <p:bldP spid="20" grpId="0"/>
      <p:bldP spid="19" grpId="0"/>
      <p:bldP spid="22" grpId="0" animBg="1"/>
      <p:bldP spid="2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1" name="Picture 10" descr="e86f050d219b5585368f7ef298c00175.png"/>
          <p:cNvPicPr>
            <a:picLocks noChangeAspect="1"/>
          </p:cNvPicPr>
          <p:nvPr/>
        </p:nvPicPr>
        <p:blipFill>
          <a:blip r:embed="rId8"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9</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đ…</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Đ…</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9"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1" cstate="print"/>
          <a:stretch>
            <a:fillRect/>
          </a:stretch>
        </p:blipFill>
        <p:spPr>
          <a:xfrm>
            <a:off x="7620000" y="5791200"/>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4800600" y="4953000"/>
            <a:ext cx="1676400" cy="1752600"/>
          </a:xfrm>
          <a:prstGeom prst="rect">
            <a:avLst/>
          </a:prstGeom>
        </p:spPr>
      </p:pic>
      <p:sp>
        <p:nvSpPr>
          <p:cNvPr id="20" name="TextBox 19"/>
          <p:cNvSpPr txBox="1"/>
          <p:nvPr/>
        </p:nvSpPr>
        <p:spPr>
          <a:xfrm>
            <a:off x="5181600" y="54102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pic>
        <p:nvPicPr>
          <p:cNvPr id="13" name="Picture 12" descr="e86f050d219b5585368f7ef298c00175.png"/>
          <p:cNvPicPr>
            <a:picLocks noChangeAspect="1"/>
          </p:cNvPicPr>
          <p:nvPr/>
        </p:nvPicPr>
        <p:blipFill>
          <a:blip r:embed="rId13" cstate="print"/>
          <a:stretch>
            <a:fillRect/>
          </a:stretch>
        </p:blipFill>
        <p:spPr>
          <a:xfrm>
            <a:off x="7086600" y="5105400"/>
            <a:ext cx="1752600" cy="1752600"/>
          </a:xfrm>
          <a:prstGeom prst="rect">
            <a:avLst/>
          </a:prstGeom>
        </p:spPr>
      </p:pic>
      <p:sp>
        <p:nvSpPr>
          <p:cNvPr id="21" name="TextBox 20"/>
          <p:cNvSpPr txBox="1"/>
          <p:nvPr/>
        </p:nvSpPr>
        <p:spPr>
          <a:xfrm>
            <a:off x="7467600" y="56388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2" name="Rectangle 21"/>
          <p:cNvSpPr/>
          <p:nvPr/>
        </p:nvSpPr>
        <p:spPr>
          <a:xfrm>
            <a:off x="304800" y="54864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3" name="Rectangle 22"/>
          <p:cNvSpPr/>
          <p:nvPr/>
        </p:nvSpPr>
        <p:spPr>
          <a:xfrm>
            <a:off x="48768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5" name="Rectangle 24"/>
          <p:cNvSpPr/>
          <p:nvPr/>
        </p:nvSpPr>
        <p:spPr>
          <a:xfrm>
            <a:off x="2514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6" name="Right Arrow 25">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dung .wav"/>
                                        </p:tgtEl>
                                      </p:cMediaNode>
                                    </p:audio>
                                  </p:sub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p:stCondLst>
                              <p:cond delay="1000"/>
                            </p:stCondLst>
                            <p:childTnLst>
                              <p:par>
                                <p:cTn id="72" presetID="0" presetClass="path" presetSubtype="0" accel="50000" decel="50000" fill="hold" nodeType="after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73" dur="2000" fill="hold"/>
                                        <p:tgtEl>
                                          <p:spTgt spid="31"/>
                                        </p:tgtEl>
                                        <p:attrNameLst>
                                          <p:attrName>ppt_x</p:attrName>
                                          <p:attrName>ppt_y</p:attrName>
                                        </p:attrNameLst>
                                      </p:cBhvr>
                                    </p:animMotion>
                                  </p:childTnLst>
                                </p:cTn>
                              </p:par>
                            </p:childTnLst>
                          </p:cTn>
                        </p:par>
                        <p:par>
                          <p:cTn id="74" fill="hold">
                            <p:stCondLst>
                              <p:cond delay="3000"/>
                            </p:stCondLst>
                            <p:childTnLst>
                              <p:par>
                                <p:cTn id="75" presetID="47" presetClass="exit" presetSubtype="0" fill="hold" nodeType="afterEffect">
                                  <p:stCondLst>
                                    <p:cond delay="0"/>
                                  </p:stCondLst>
                                  <p:childTnLst>
                                    <p:animEffect transition="out" filter="fade">
                                      <p:cBhvr>
                                        <p:cTn id="76" dur="2000"/>
                                        <p:tgtEl>
                                          <p:spTgt spid="31"/>
                                        </p:tgtEl>
                                      </p:cBhvr>
                                    </p:animEffect>
                                    <p:anim calcmode="lin" valueType="num">
                                      <p:cBhvr>
                                        <p:cTn id="77" dur="2000"/>
                                        <p:tgtEl>
                                          <p:spTgt spid="31"/>
                                        </p:tgtEl>
                                        <p:attrNameLst>
                                          <p:attrName>ppt_x</p:attrName>
                                        </p:attrNameLst>
                                      </p:cBhvr>
                                      <p:tavLst>
                                        <p:tav tm="0">
                                          <p:val>
                                            <p:strVal val="ppt_x"/>
                                          </p:val>
                                        </p:tav>
                                        <p:tav tm="100000">
                                          <p:val>
                                            <p:strVal val="ppt_x"/>
                                          </p:val>
                                        </p:tav>
                                      </p:tavLst>
                                    </p:anim>
                                    <p:anim calcmode="lin" valueType="num">
                                      <p:cBhvr>
                                        <p:cTn id="78" dur="2000"/>
                                        <p:tgtEl>
                                          <p:spTgt spid="31"/>
                                        </p:tgtEl>
                                        <p:attrNameLst>
                                          <p:attrName>ppt_y</p:attrName>
                                        </p:attrNameLst>
                                      </p:cBhvr>
                                      <p:tavLst>
                                        <p:tav tm="0">
                                          <p:val>
                                            <p:strVal val="ppt_y"/>
                                          </p:val>
                                        </p:tav>
                                        <p:tav tm="100000">
                                          <p:val>
                                            <p:strVal val="ppt_y-.1"/>
                                          </p:val>
                                        </p:tav>
                                      </p:tavLst>
                                    </p:anim>
                                    <p:set>
                                      <p:cBhvr>
                                        <p:cTn id="79"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4" grpId="0" animBg="1"/>
      <p:bldP spid="28" grpId="0" animBg="1"/>
      <p:bldP spid="29" grpId="0" animBg="1"/>
      <p:bldP spid="30" grpId="0" animBg="1"/>
      <p:bldP spid="32" grpId="0"/>
      <p:bldP spid="20" grpId="0"/>
      <p:bldP spid="21" grpId="0"/>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9"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10</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đúng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2" cstate="print"/>
          <a:stretch>
            <a:fillRect/>
          </a:stretch>
        </p:blipFill>
        <p:spPr>
          <a:xfrm>
            <a:off x="5257800" y="5867400"/>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4800600" y="5029200"/>
            <a:ext cx="1676400" cy="1676400"/>
          </a:xfrm>
          <a:prstGeom prst="rect">
            <a:avLst/>
          </a:prstGeom>
        </p:spPr>
      </p:pic>
      <p:sp>
        <p:nvSpPr>
          <p:cNvPr id="20" name="TextBox 19"/>
          <p:cNvSpPr txBox="1"/>
          <p:nvPr/>
        </p:nvSpPr>
        <p:spPr>
          <a:xfrm>
            <a:off x="5105400" y="54864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5" name="Rectangle 24"/>
          <p:cNvSpPr/>
          <p:nvPr/>
        </p:nvSpPr>
        <p:spPr>
          <a:xfrm>
            <a:off x="304800" y="55626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6" name="Rectangle 25"/>
          <p:cNvSpPr/>
          <p:nvPr/>
        </p:nvSpPr>
        <p:spPr>
          <a:xfrm>
            <a:off x="26670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7" name="Rectangle 26"/>
          <p:cNvSpPr/>
          <p:nvPr/>
        </p:nvSpPr>
        <p:spPr>
          <a:xfrm>
            <a:off x="73152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33" name="Right Arrow 32">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 y="-145"/>
                                    </p:animMotion>
                                  </p:childTnLst>
                                </p:cTn>
                              </p:par>
                            </p:childTnLst>
                          </p:cTn>
                        </p:par>
                        <p:par>
                          <p:cTn id="58" fill="hold">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1981200" y="3581400"/>
            <a:ext cx="5638800" cy="4191000"/>
          </a:xfrm>
          <a:prstGeom prst="rect">
            <a:avLst/>
          </a:prstGeom>
        </p:spPr>
      </p:pic>
      <p:sp>
        <p:nvSpPr>
          <p:cNvPr id="5" name="Cloud 4"/>
          <p:cNvSpPr/>
          <p:nvPr/>
        </p:nvSpPr>
        <p:spPr>
          <a:xfrm>
            <a:off x="4953000" y="1981200"/>
            <a:ext cx="2895600" cy="2209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Ông</a:t>
            </a:r>
            <a:r>
              <a:rPr lang="en-US" dirty="0" smtClean="0"/>
              <a:t> </a:t>
            </a:r>
            <a:r>
              <a:rPr lang="en-US" dirty="0" err="1" smtClean="0"/>
              <a:t>cảm</a:t>
            </a:r>
            <a:r>
              <a:rPr lang="en-US" dirty="0" smtClean="0"/>
              <a:t> </a:t>
            </a:r>
            <a:r>
              <a:rPr lang="en-US" dirty="0" err="1" smtClean="0"/>
              <a:t>ơn</a:t>
            </a:r>
            <a:r>
              <a:rPr lang="en-US" dirty="0" smtClean="0"/>
              <a:t> </a:t>
            </a:r>
            <a:r>
              <a:rPr lang="en-US" dirty="0" err="1" smtClean="0"/>
              <a:t>các</a:t>
            </a:r>
            <a:r>
              <a:rPr lang="en-US" dirty="0" smtClean="0"/>
              <a:t> </a:t>
            </a:r>
            <a:r>
              <a:rPr lang="en-US" dirty="0" err="1" smtClean="0"/>
              <a:t>cháu</a:t>
            </a:r>
            <a:r>
              <a:rPr lang="en-US" dirty="0" smtClean="0"/>
              <a:t> </a:t>
            </a:r>
            <a:r>
              <a:rPr lang="en-US" dirty="0" err="1" smtClean="0"/>
              <a:t>giúp</a:t>
            </a:r>
            <a:r>
              <a:rPr lang="en-US" dirty="0" smtClean="0"/>
              <a:t> </a:t>
            </a:r>
            <a:r>
              <a:rPr lang="en-US" dirty="0" err="1" smtClean="0"/>
              <a:t>ông</a:t>
            </a:r>
            <a:r>
              <a:rPr lang="en-US" dirty="0" smtClean="0"/>
              <a:t> </a:t>
            </a:r>
            <a:r>
              <a:rPr lang="en-US" dirty="0" err="1" smtClean="0"/>
              <a:t>câu</a:t>
            </a:r>
            <a:r>
              <a:rPr lang="en-US" dirty="0" smtClean="0"/>
              <a:t> </a:t>
            </a:r>
            <a:r>
              <a:rPr lang="en-US" dirty="0" err="1" smtClean="0"/>
              <a:t>cá</a:t>
            </a:r>
            <a:r>
              <a:rPr lang="en-US" dirty="0" smtClean="0"/>
              <a:t> </a:t>
            </a:r>
            <a:r>
              <a:rPr lang="en-US" dirty="0" err="1" smtClean="0"/>
              <a:t>nha</a:t>
            </a:r>
            <a:r>
              <a:rPr lang="en-US" dirty="0" smtClean="0"/>
              <a:t> ^^</a:t>
            </a:r>
            <a:endParaRPr lang="en-US" dirty="0"/>
          </a:p>
        </p:txBody>
      </p:sp>
      <p:sp>
        <p:nvSpPr>
          <p:cNvPr id="6" name="Oval 5"/>
          <p:cNvSpPr/>
          <p:nvPr/>
        </p:nvSpPr>
        <p:spPr>
          <a:xfrm>
            <a:off x="4191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4572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3962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3" cstate="print"/>
          <a:stretch>
            <a:fillRect/>
          </a:stretch>
        </p:blipFill>
        <p:spPr>
          <a:xfrm>
            <a:off x="1981200" y="3581400"/>
            <a:ext cx="5638800" cy="4191000"/>
          </a:xfrm>
          <a:prstGeom prst="rect">
            <a:avLst/>
          </a:prstGeom>
        </p:spPr>
      </p:pic>
      <p:sp>
        <p:nvSpPr>
          <p:cNvPr id="5" name="Cloud 4"/>
          <p:cNvSpPr/>
          <p:nvPr/>
        </p:nvSpPr>
        <p:spPr>
          <a:xfrm>
            <a:off x="4953000" y="1676400"/>
            <a:ext cx="3200400" cy="25146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Đến</a:t>
            </a:r>
            <a:r>
              <a:rPr lang="en-US" dirty="0" smtClean="0"/>
              <a:t> </a:t>
            </a:r>
            <a:r>
              <a:rPr lang="en-US" dirty="0" err="1" smtClean="0"/>
              <a:t>giờ</a:t>
            </a:r>
            <a:r>
              <a:rPr lang="en-US" dirty="0" smtClean="0"/>
              <a:t> </a:t>
            </a:r>
            <a:r>
              <a:rPr lang="en-US" dirty="0" err="1" smtClean="0"/>
              <a:t>câu</a:t>
            </a:r>
            <a:r>
              <a:rPr lang="en-US" dirty="0" smtClean="0"/>
              <a:t> </a:t>
            </a:r>
            <a:r>
              <a:rPr lang="en-US" dirty="0" err="1" smtClean="0"/>
              <a:t>cá</a:t>
            </a:r>
            <a:r>
              <a:rPr lang="en-US" dirty="0" smtClean="0"/>
              <a:t> </a:t>
            </a:r>
            <a:r>
              <a:rPr lang="en-US" dirty="0" err="1" smtClean="0"/>
              <a:t>rồi</a:t>
            </a:r>
            <a:r>
              <a:rPr lang="en-US" dirty="0" smtClean="0"/>
              <a:t> . </a:t>
            </a:r>
            <a:r>
              <a:rPr lang="en-US" dirty="0" err="1" smtClean="0"/>
              <a:t>Các</a:t>
            </a:r>
            <a:r>
              <a:rPr lang="en-US" dirty="0" smtClean="0"/>
              <a:t> </a:t>
            </a:r>
            <a:r>
              <a:rPr lang="en-US" dirty="0" err="1" smtClean="0"/>
              <a:t>cháu</a:t>
            </a:r>
            <a:r>
              <a:rPr lang="en-US" dirty="0" smtClean="0"/>
              <a:t> </a:t>
            </a:r>
            <a:r>
              <a:rPr lang="en-US" dirty="0" err="1" smtClean="0"/>
              <a:t>giúp</a:t>
            </a:r>
            <a:r>
              <a:rPr lang="en-US" dirty="0" smtClean="0"/>
              <a:t> </a:t>
            </a:r>
            <a:r>
              <a:rPr lang="en-US" dirty="0" err="1" smtClean="0"/>
              <a:t>ông</a:t>
            </a:r>
            <a:r>
              <a:rPr lang="en-US" dirty="0" smtClean="0"/>
              <a:t> </a:t>
            </a:r>
            <a:r>
              <a:rPr lang="en-US" dirty="0" err="1" smtClean="0"/>
              <a:t>nhé</a:t>
            </a:r>
            <a:r>
              <a:rPr lang="en-US" dirty="0" smtClean="0"/>
              <a:t> ^^</a:t>
            </a:r>
            <a:endParaRPr lang="en-US" dirty="0"/>
          </a:p>
        </p:txBody>
      </p:sp>
      <p:sp>
        <p:nvSpPr>
          <p:cNvPr id="6" name="Oval 5"/>
          <p:cNvSpPr/>
          <p:nvPr/>
        </p:nvSpPr>
        <p:spPr>
          <a:xfrm>
            <a:off x="4191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4572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3962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hlinkClick r:id="rId4" action="ppaction://hlinksldjump"/>
          </p:cNvPr>
          <p:cNvSpPr/>
          <p:nvPr/>
        </p:nvSpPr>
        <p:spPr>
          <a:xfrm>
            <a:off x="5638800" y="3124200"/>
            <a:ext cx="1569277"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PLAY</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2" name="Picture 11" descr="e86f050d219b5585368f7ef298c00175.png"/>
          <p:cNvPicPr>
            <a:picLocks noChangeAspect="1"/>
          </p:cNvPicPr>
          <p:nvPr/>
        </p:nvPicPr>
        <p:blipFill>
          <a:blip r:embed="rId8" cstate="print"/>
          <a:stretch>
            <a:fillRect/>
          </a:stretch>
        </p:blipFill>
        <p:spPr>
          <a:xfrm>
            <a:off x="4800600" y="4953000"/>
            <a:ext cx="1676400" cy="1676400"/>
          </a:xfrm>
          <a:prstGeom prst="rect">
            <a:avLst/>
          </a:prstGeom>
        </p:spPr>
      </p:pic>
      <p:pic>
        <p:nvPicPr>
          <p:cNvPr id="13" name="Picture 12" descr="e86f050d219b5585368f7ef298c00175.png"/>
          <p:cNvPicPr>
            <a:picLocks noChangeAspect="1"/>
          </p:cNvPicPr>
          <p:nvPr/>
        </p:nvPicPr>
        <p:blipFill>
          <a:blip r:embed="rId9"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10"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1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0" name="TextBox 19"/>
          <p:cNvSpPr txBox="1"/>
          <p:nvPr/>
        </p:nvSpPr>
        <p:spPr>
          <a:xfrm>
            <a:off x="5181600" y="54864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đúng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1" cstate="print"/>
          <a:stretch>
            <a:fillRect/>
          </a:stretch>
        </p:blipFill>
        <p:spPr>
          <a:xfrm>
            <a:off x="-3124200" y="2514600"/>
            <a:ext cx="4114800" cy="3733800"/>
          </a:xfrm>
          <a:prstGeom prst="rect">
            <a:avLst/>
          </a:prstGeom>
        </p:spPr>
      </p:pic>
      <p:pic>
        <p:nvPicPr>
          <p:cNvPr id="31" name="Picture 30" descr="ca.png"/>
          <p:cNvPicPr>
            <a:picLocks noChangeAspect="1"/>
          </p:cNvPicPr>
          <p:nvPr/>
        </p:nvPicPr>
        <p:blipFill>
          <a:blip r:embed="rId12" cstate="print"/>
          <a:stretch>
            <a:fillRect/>
          </a:stretch>
        </p:blipFill>
        <p:spPr>
          <a:xfrm>
            <a:off x="685800" y="5867400"/>
            <a:ext cx="533400" cy="473671"/>
          </a:xfrm>
          <a:prstGeom prst="rect">
            <a:avLst/>
          </a:prstGeom>
        </p:spPr>
      </p:pic>
      <p:pic>
        <p:nvPicPr>
          <p:cNvPr id="10" name="Picture 9" descr="e86f050d219b5585368f7ef298c00175.png"/>
          <p:cNvPicPr>
            <a:picLocks noChangeAspect="1"/>
          </p:cNvPicPr>
          <p:nvPr/>
        </p:nvPicPr>
        <p:blipFill>
          <a:blip r:embed="rId13" cstate="print"/>
          <a:stretch>
            <a:fillRect/>
          </a:stretch>
        </p:blipFill>
        <p:spPr>
          <a:xfrm>
            <a:off x="0" y="4879731"/>
            <a:ext cx="1905000" cy="1978269"/>
          </a:xfrm>
          <a:prstGeom prst="rect">
            <a:avLst/>
          </a:prstGeom>
        </p:spPr>
      </p:pic>
      <p:sp>
        <p:nvSpPr>
          <p:cNvPr id="32" name="TextBox 31"/>
          <p:cNvSpPr txBox="1"/>
          <p:nvPr/>
        </p:nvSpPr>
        <p:spPr>
          <a:xfrm>
            <a:off x="304800" y="5562600"/>
            <a:ext cx="914400" cy="707886"/>
          </a:xfrm>
          <a:prstGeom prst="rect">
            <a:avLst/>
          </a:prstGeom>
          <a:noFill/>
        </p:spPr>
        <p:txBody>
          <a:bodyPr wrap="square" rtlCol="0">
            <a:spAutoFit/>
          </a:bodyPr>
          <a:lstStyle/>
          <a:p>
            <a:r>
              <a:rPr lang="en-US" sz="4000" dirty="0" smtClean="0">
                <a:solidFill>
                  <a:srgbClr val="FFFF00"/>
                </a:solidFill>
              </a:rPr>
              <a:t>  A</a:t>
            </a:r>
            <a:endParaRPr lang="en-US" sz="4000" dirty="0">
              <a:solidFill>
                <a:srgbClr val="FFFF00"/>
              </a:solidFill>
            </a:endParaRPr>
          </a:p>
        </p:txBody>
      </p:sp>
      <p:sp>
        <p:nvSpPr>
          <p:cNvPr id="34" name="Rounded Rectangle 33"/>
          <p:cNvSpPr/>
          <p:nvPr/>
        </p:nvSpPr>
        <p:spPr>
          <a:xfrm>
            <a:off x="2590800" y="54864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SAI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endParaRPr lang="en-US" dirty="0">
              <a:latin typeface="Times New Roman" pitchFamily="18" charset="0"/>
              <a:cs typeface="Times New Roman" pitchFamily="18" charset="0"/>
            </a:endParaRPr>
          </a:p>
        </p:txBody>
      </p:sp>
      <p:sp>
        <p:nvSpPr>
          <p:cNvPr id="35" name="Rounded Rectangle 34"/>
          <p:cNvSpPr/>
          <p:nvPr/>
        </p:nvSpPr>
        <p:spPr>
          <a:xfrm>
            <a:off x="4953000" y="55626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SAI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endParaRPr lang="en-US" dirty="0">
              <a:latin typeface="Times New Roman" pitchFamily="18" charset="0"/>
              <a:cs typeface="Times New Roman" pitchFamily="18" charset="0"/>
            </a:endParaRPr>
          </a:p>
        </p:txBody>
      </p:sp>
      <p:sp>
        <p:nvSpPr>
          <p:cNvPr id="36" name="Rounded Rectangle 35"/>
          <p:cNvSpPr/>
          <p:nvPr/>
        </p:nvSpPr>
        <p:spPr>
          <a:xfrm>
            <a:off x="7391400" y="55626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SAI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endParaRPr lang="en-US" dirty="0">
              <a:latin typeface="Times New Roman" pitchFamily="18" charset="0"/>
              <a:cs typeface="Times New Roman" pitchFamily="18" charset="0"/>
            </a:endParaRPr>
          </a:p>
        </p:txBody>
      </p:sp>
      <p:sp>
        <p:nvSpPr>
          <p:cNvPr id="37" name="Right Arrow 36">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47" presetClass="exit" presetSubtype="0" fill="hold" grpId="0" nodeType="clickEffect">
                                  <p:stCondLst>
                                    <p:cond delay="0"/>
                                  </p:stCondLst>
                                  <p:childTnLst>
                                    <p:animEffect transition="out" filter="fade">
                                      <p:cBhvr>
                                        <p:cTn id="78" dur="1000"/>
                                        <p:tgtEl>
                                          <p:spTgt spid="32"/>
                                        </p:tgtEl>
                                      </p:cBhvr>
                                    </p:animEffect>
                                    <p:anim calcmode="lin" valueType="num">
                                      <p:cBhvr>
                                        <p:cTn id="79" dur="1000"/>
                                        <p:tgtEl>
                                          <p:spTgt spid="32"/>
                                        </p:tgtEl>
                                        <p:attrNameLst>
                                          <p:attrName>ppt_x</p:attrName>
                                        </p:attrNameLst>
                                      </p:cBhvr>
                                      <p:tavLst>
                                        <p:tav tm="0">
                                          <p:val>
                                            <p:strVal val="ppt_x"/>
                                          </p:val>
                                        </p:tav>
                                        <p:tav tm="100000">
                                          <p:val>
                                            <p:strVal val="ppt_x"/>
                                          </p:val>
                                        </p:tav>
                                      </p:tavLst>
                                    </p:anim>
                                    <p:anim calcmode="lin" valueType="num">
                                      <p:cBhvr>
                                        <p:cTn id="80" dur="1000"/>
                                        <p:tgtEl>
                                          <p:spTgt spid="32"/>
                                        </p:tgtEl>
                                        <p:attrNameLst>
                                          <p:attrName>ppt_y</p:attrName>
                                        </p:attrNameLst>
                                      </p:cBhvr>
                                      <p:tavLst>
                                        <p:tav tm="0">
                                          <p:val>
                                            <p:strVal val="ppt_y"/>
                                          </p:val>
                                        </p:tav>
                                        <p:tav tm="100000">
                                          <p:val>
                                            <p:strVal val="ppt_y-.1"/>
                                          </p:val>
                                        </p:tav>
                                      </p:tavLst>
                                    </p:anim>
                                    <p:set>
                                      <p:cBhvr>
                                        <p:cTn id="81"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dung .wav"/>
                                        </p:tgtEl>
                                      </p:cMediaNode>
                                    </p:audio>
                                  </p:subTnLst>
                                </p:cTn>
                              </p:par>
                              <p:par>
                                <p:cTn id="82" presetID="47" presetClass="exit" presetSubtype="0" fill="hold" nodeType="withEffect">
                                  <p:stCondLst>
                                    <p:cond delay="0"/>
                                  </p:stCondLst>
                                  <p:childTnLst>
                                    <p:animEffect transition="out" filter="fade">
                                      <p:cBhvr>
                                        <p:cTn id="83" dur="1000"/>
                                        <p:tgtEl>
                                          <p:spTgt spid="10"/>
                                        </p:tgtEl>
                                      </p:cBhvr>
                                    </p:animEffect>
                                    <p:anim calcmode="lin" valueType="num">
                                      <p:cBhvr>
                                        <p:cTn id="84" dur="1000"/>
                                        <p:tgtEl>
                                          <p:spTgt spid="10"/>
                                        </p:tgtEl>
                                        <p:attrNameLst>
                                          <p:attrName>ppt_x</p:attrName>
                                        </p:attrNameLst>
                                      </p:cBhvr>
                                      <p:tavLst>
                                        <p:tav tm="0">
                                          <p:val>
                                            <p:strVal val="ppt_x"/>
                                          </p:val>
                                        </p:tav>
                                        <p:tav tm="100000">
                                          <p:val>
                                            <p:strVal val="ppt_x"/>
                                          </p:val>
                                        </p:tav>
                                      </p:tavLst>
                                    </p:anim>
                                    <p:anim calcmode="lin" valueType="num">
                                      <p:cBhvr>
                                        <p:cTn id="85" dur="1000"/>
                                        <p:tgtEl>
                                          <p:spTgt spid="10"/>
                                        </p:tgtEl>
                                        <p:attrNameLst>
                                          <p:attrName>ppt_y</p:attrName>
                                        </p:attrNameLst>
                                      </p:cBhvr>
                                      <p:tavLst>
                                        <p:tav tm="0">
                                          <p:val>
                                            <p:strVal val="ppt_y"/>
                                          </p:val>
                                        </p:tav>
                                        <p:tav tm="100000">
                                          <p:val>
                                            <p:strVal val="ppt_y-.1"/>
                                          </p:val>
                                        </p:tav>
                                      </p:tavLst>
                                    </p:anim>
                                    <p:set>
                                      <p:cBhvr>
                                        <p:cTn id="86" dur="1" fill="hold">
                                          <p:stCondLst>
                                            <p:cond delay="999"/>
                                          </p:stCondLst>
                                        </p:cTn>
                                        <p:tgtEl>
                                          <p:spTgt spid="10"/>
                                        </p:tgtEl>
                                        <p:attrNameLst>
                                          <p:attrName>style.visibility</p:attrName>
                                        </p:attrNameLst>
                                      </p:cBhvr>
                                      <p:to>
                                        <p:strVal val="hidden"/>
                                      </p:to>
                                    </p:set>
                                  </p:childTnLst>
                                </p:cTn>
                              </p:par>
                            </p:childTnLst>
                          </p:cTn>
                        </p:par>
                        <p:par>
                          <p:cTn id="87" fill="hold">
                            <p:stCondLst>
                              <p:cond delay="1000"/>
                            </p:stCondLst>
                            <p:childTnLst>
                              <p:par>
                                <p:cTn id="88" presetID="0" presetClass="path" presetSubtype="0" accel="50000" decel="50000" fill="hold" nodeType="afterEffect">
                                  <p:stCondLst>
                                    <p:cond delay="0"/>
                                  </p:stCondLst>
                                  <p:childTnLst>
                                    <p:animMotion origin="layout" path="M 3.33333E-6 3.7037E-6 C 0.00312 -0.04653 0.00694 -0.09236 0.05659 -0.11852 C 0.10625 -0.14468 0.23316 -0.14584 0.29809 -0.15787 C 0.36267 -0.16991 0.42708 -0.17269 0.44479 -0.19167 C 0.4625 -0.21065 0.41406 -0.26459 0.4033 -0.27223 C 0.39236 -0.27894 0.38593 -0.25834 0.37968 -0.23658 " pathEditMode="relative" rAng="0" ptsTypes="aaaaaA">
                                      <p:cBhvr>
                                        <p:cTn id="89" dur="2000" fill="hold"/>
                                        <p:tgtEl>
                                          <p:spTgt spid="31"/>
                                        </p:tgtEl>
                                        <p:attrNameLst>
                                          <p:attrName>ppt_x</p:attrName>
                                          <p:attrName>ppt_y</p:attrName>
                                        </p:attrNameLst>
                                      </p:cBhvr>
                                      <p:rCtr x="231" y="-140"/>
                                    </p:animMotion>
                                  </p:childTnLst>
                                </p:cTn>
                              </p:par>
                            </p:childTnLst>
                          </p:cTn>
                        </p:par>
                        <p:par>
                          <p:cTn id="90" fill="hold">
                            <p:stCondLst>
                              <p:cond delay="3000"/>
                            </p:stCondLst>
                            <p:childTnLst>
                              <p:par>
                                <p:cTn id="91" presetID="47" presetClass="exit" presetSubtype="0" fill="hold" nodeType="afterEffect">
                                  <p:stCondLst>
                                    <p:cond delay="0"/>
                                  </p:stCondLst>
                                  <p:childTnLst>
                                    <p:animEffect transition="out" filter="fade">
                                      <p:cBhvr>
                                        <p:cTn id="92" dur="2000"/>
                                        <p:tgtEl>
                                          <p:spTgt spid="31"/>
                                        </p:tgtEl>
                                      </p:cBhvr>
                                    </p:animEffect>
                                    <p:anim calcmode="lin" valueType="num">
                                      <p:cBhvr>
                                        <p:cTn id="93" dur="2000"/>
                                        <p:tgtEl>
                                          <p:spTgt spid="31"/>
                                        </p:tgtEl>
                                        <p:attrNameLst>
                                          <p:attrName>ppt_x</p:attrName>
                                        </p:attrNameLst>
                                      </p:cBhvr>
                                      <p:tavLst>
                                        <p:tav tm="0">
                                          <p:val>
                                            <p:strVal val="ppt_x"/>
                                          </p:val>
                                        </p:tav>
                                        <p:tav tm="100000">
                                          <p:val>
                                            <p:strVal val="ppt_x"/>
                                          </p:val>
                                        </p:tav>
                                      </p:tavLst>
                                    </p:anim>
                                    <p:anim calcmode="lin" valueType="num">
                                      <p:cBhvr>
                                        <p:cTn id="94" dur="2000"/>
                                        <p:tgtEl>
                                          <p:spTgt spid="31"/>
                                        </p:tgtEl>
                                        <p:attrNameLst>
                                          <p:attrName>ppt_y</p:attrName>
                                        </p:attrNameLst>
                                      </p:cBhvr>
                                      <p:tavLst>
                                        <p:tav tm="0">
                                          <p:val>
                                            <p:strVal val="ppt_y"/>
                                          </p:val>
                                        </p:tav>
                                        <p:tav tm="100000">
                                          <p:val>
                                            <p:strVal val="ppt_y-.1"/>
                                          </p:val>
                                        </p:tav>
                                      </p:tavLst>
                                    </p:anim>
                                    <p:set>
                                      <p:cBhvr>
                                        <p:cTn id="9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7" grpId="0" animBg="1"/>
      <p:bldP spid="19" grpId="0"/>
      <p:bldP spid="20" grpId="0"/>
      <p:bldP spid="21" grpId="0"/>
      <p:bldP spid="24" grpId="0" animBg="1"/>
      <p:bldP spid="28" grpId="0" animBg="1"/>
      <p:bldP spid="29" grpId="0" animBg="1"/>
      <p:bldP spid="30" grpId="0" animBg="1"/>
      <p:bldP spid="32" grpId="0"/>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9"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2</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đúng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2" cstate="print"/>
          <a:stretch>
            <a:fillRect/>
          </a:stretch>
        </p:blipFill>
        <p:spPr>
          <a:xfrm>
            <a:off x="5257800" y="5867400"/>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4800600" y="5029200"/>
            <a:ext cx="1676400" cy="1676400"/>
          </a:xfrm>
          <a:prstGeom prst="rect">
            <a:avLst/>
          </a:prstGeom>
        </p:spPr>
      </p:pic>
      <p:sp>
        <p:nvSpPr>
          <p:cNvPr id="20" name="TextBox 19"/>
          <p:cNvSpPr txBox="1"/>
          <p:nvPr/>
        </p:nvSpPr>
        <p:spPr>
          <a:xfrm>
            <a:off x="51816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5" name="Rectangle 24"/>
          <p:cNvSpPr/>
          <p:nvPr/>
        </p:nvSpPr>
        <p:spPr>
          <a:xfrm>
            <a:off x="304800" y="55626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6" name="Rectangle 25"/>
          <p:cNvSpPr/>
          <p:nvPr/>
        </p:nvSpPr>
        <p:spPr>
          <a:xfrm>
            <a:off x="26670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7" name="Rectangle 26"/>
          <p:cNvSpPr/>
          <p:nvPr/>
        </p:nvSpPr>
        <p:spPr>
          <a:xfrm>
            <a:off x="73152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37" name="Right Arrow 36">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 y="-145"/>
                                    </p:animMotion>
                                  </p:childTnLst>
                                </p:cTn>
                              </p:par>
                            </p:childTnLst>
                          </p:cTn>
                        </p:par>
                        <p:par>
                          <p:cTn id="58" fill="hold">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3</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đ…</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9"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1" cstate="print"/>
          <a:stretch>
            <a:fillRect/>
          </a:stretch>
        </p:blipFill>
        <p:spPr>
          <a:xfrm>
            <a:off x="3048000" y="5791200"/>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4800600" y="4953000"/>
            <a:ext cx="1676400" cy="1752600"/>
          </a:xfrm>
          <a:prstGeom prst="rect">
            <a:avLst/>
          </a:prstGeom>
        </p:spPr>
      </p:pic>
      <p:sp>
        <p:nvSpPr>
          <p:cNvPr id="20" name="TextBox 19"/>
          <p:cNvSpPr txBox="1"/>
          <p:nvPr/>
        </p:nvSpPr>
        <p:spPr>
          <a:xfrm>
            <a:off x="52578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pic>
        <p:nvPicPr>
          <p:cNvPr id="11" name="Picture 10" descr="e86f050d219b5585368f7ef298c00175.png"/>
          <p:cNvPicPr>
            <a:picLocks noChangeAspect="1"/>
          </p:cNvPicPr>
          <p:nvPr/>
        </p:nvPicPr>
        <p:blipFill>
          <a:blip r:embed="rId13" cstate="print"/>
          <a:stretch>
            <a:fillRect/>
          </a:stretch>
        </p:blipFill>
        <p:spPr>
          <a:xfrm>
            <a:off x="2438400" y="4953000"/>
            <a:ext cx="1752600" cy="1676400"/>
          </a:xfrm>
          <a:prstGeom prst="rect">
            <a:avLst/>
          </a:prstGeom>
        </p:spPr>
      </p:pic>
      <p:sp>
        <p:nvSpPr>
          <p:cNvPr id="19" name="TextBox 18"/>
          <p:cNvSpPr txBox="1"/>
          <p:nvPr/>
        </p:nvSpPr>
        <p:spPr>
          <a:xfrm>
            <a:off x="2819400" y="54864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2" name="Rectangle 21"/>
          <p:cNvSpPr/>
          <p:nvPr/>
        </p:nvSpPr>
        <p:spPr>
          <a:xfrm>
            <a:off x="304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3" name="Rectangle 22"/>
          <p:cNvSpPr/>
          <p:nvPr/>
        </p:nvSpPr>
        <p:spPr>
          <a:xfrm>
            <a:off x="7315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5" name="Rectangle 24"/>
          <p:cNvSpPr/>
          <p:nvPr/>
        </p:nvSpPr>
        <p:spPr>
          <a:xfrm>
            <a:off x="502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6" name="Right Arrow 25">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dung .wav"/>
                                        </p:tgtEl>
                                      </p:cMediaNode>
                                    </p:audio>
                                  </p:sub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41" dur="2000" fill="hold"/>
                                        <p:tgtEl>
                                          <p:spTgt spid="31"/>
                                        </p:tgtEl>
                                        <p:attrNameLst>
                                          <p:attrName>ppt_x</p:attrName>
                                          <p:attrName>ppt_y</p:attrName>
                                        </p:attrNameLst>
                                      </p:cBhvr>
                                    </p:animMotion>
                                  </p:childTnLst>
                                </p:cTn>
                              </p:par>
                            </p:childTnLst>
                          </p:cTn>
                        </p:par>
                        <p:par>
                          <p:cTn id="42" fill="hold">
                            <p:stCondLst>
                              <p:cond delay="3000"/>
                            </p:stCondLst>
                            <p:childTnLst>
                              <p:par>
                                <p:cTn id="43" presetID="47" presetClass="exit" presetSubtype="0" fill="hold" nodeType="afterEffect">
                                  <p:stCondLst>
                                    <p:cond delay="0"/>
                                  </p:stCondLst>
                                  <p:childTnLst>
                                    <p:animEffect transition="out" filter="fade">
                                      <p:cBhvr>
                                        <p:cTn id="44" dur="2000"/>
                                        <p:tgtEl>
                                          <p:spTgt spid="31"/>
                                        </p:tgtEl>
                                      </p:cBhvr>
                                    </p:animEffect>
                                    <p:anim calcmode="lin" valueType="num">
                                      <p:cBhvr>
                                        <p:cTn id="45" dur="2000"/>
                                        <p:tgtEl>
                                          <p:spTgt spid="31"/>
                                        </p:tgtEl>
                                        <p:attrNameLst>
                                          <p:attrName>ppt_x</p:attrName>
                                        </p:attrNameLst>
                                      </p:cBhvr>
                                      <p:tavLst>
                                        <p:tav tm="0">
                                          <p:val>
                                            <p:strVal val="ppt_x"/>
                                          </p:val>
                                        </p:tav>
                                        <p:tav tm="100000">
                                          <p:val>
                                            <p:strVal val="ppt_x"/>
                                          </p:val>
                                        </p:tav>
                                      </p:tavLst>
                                    </p:anim>
                                    <p:anim calcmode="lin" valueType="num">
                                      <p:cBhvr>
                                        <p:cTn id="46" dur="2000"/>
                                        <p:tgtEl>
                                          <p:spTgt spid="31"/>
                                        </p:tgtEl>
                                        <p:attrNameLst>
                                          <p:attrName>ppt_y</p:attrName>
                                        </p:attrNameLst>
                                      </p:cBhvr>
                                      <p:tavLst>
                                        <p:tav tm="0">
                                          <p:val>
                                            <p:strVal val="ppt_y"/>
                                          </p:val>
                                        </p:tav>
                                        <p:tav tm="100000">
                                          <p:val>
                                            <p:strVal val="ppt_y-.1"/>
                                          </p:val>
                                        </p:tav>
                                      </p:tavLst>
                                    </p:anim>
                                    <p:set>
                                      <p:cBhvr>
                                        <p:cTn id="47"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47" presetClass="exit" presetSubtype="0" fill="hold" grpId="0" nodeType="clickEffect">
                                  <p:stCondLst>
                                    <p:cond delay="0"/>
                                  </p:stCondLst>
                                  <p:childTnLst>
                                    <p:animEffect transition="out" filter="fade">
                                      <p:cBhvr>
                                        <p:cTn id="52" dur="1000"/>
                                        <p:tgtEl>
                                          <p:spTgt spid="20"/>
                                        </p:tgtEl>
                                      </p:cBhvr>
                                    </p:animEffect>
                                    <p:anim calcmode="lin" valueType="num">
                                      <p:cBhvr>
                                        <p:cTn id="53" dur="1000"/>
                                        <p:tgtEl>
                                          <p:spTgt spid="20"/>
                                        </p:tgtEl>
                                        <p:attrNameLst>
                                          <p:attrName>ppt_x</p:attrName>
                                        </p:attrNameLst>
                                      </p:cBhvr>
                                      <p:tavLst>
                                        <p:tav tm="0">
                                          <p:val>
                                            <p:strVal val="ppt_x"/>
                                          </p:val>
                                        </p:tav>
                                        <p:tav tm="100000">
                                          <p:val>
                                            <p:strVal val="ppt_x"/>
                                          </p:val>
                                        </p:tav>
                                      </p:tavLst>
                                    </p:anim>
                                    <p:anim calcmode="lin" valueType="num">
                                      <p:cBhvr>
                                        <p:cTn id="54" dur="1000"/>
                                        <p:tgtEl>
                                          <p:spTgt spid="20"/>
                                        </p:tgtEl>
                                        <p:attrNameLst>
                                          <p:attrName>ppt_y</p:attrName>
                                        </p:attrNameLst>
                                      </p:cBhvr>
                                      <p:tavLst>
                                        <p:tav tm="0">
                                          <p:val>
                                            <p:strVal val="ppt_y"/>
                                          </p:val>
                                        </p:tav>
                                        <p:tav tm="100000">
                                          <p:val>
                                            <p:strVal val="ppt_y-.1"/>
                                          </p:val>
                                        </p:tav>
                                      </p:tavLst>
                                    </p:anim>
                                    <p:set>
                                      <p:cBhvr>
                                        <p:cTn id="55" dur="1" fill="hold">
                                          <p:stCondLst>
                                            <p:cond delay="999"/>
                                          </p:stCondLst>
                                        </p:cTn>
                                        <p:tgtEl>
                                          <p:spTgt spid="20"/>
                                        </p:tgtEl>
                                        <p:attrNameLst>
                                          <p:attrName>style.visibility</p:attrName>
                                        </p:attrNameLst>
                                      </p:cBhvr>
                                      <p:to>
                                        <p:strVal val="hidden"/>
                                      </p:to>
                                    </p:set>
                                  </p:childTnLst>
                                </p:cTn>
                              </p:par>
                              <p:par>
                                <p:cTn id="56" presetID="47" presetClass="exit" presetSubtype="0" fill="hold" nodeType="withEffect">
                                  <p:stCondLst>
                                    <p:cond delay="0"/>
                                  </p:stCondLst>
                                  <p:childTnLst>
                                    <p:animEffect transition="out" filter="fade">
                                      <p:cBhvr>
                                        <p:cTn id="57" dur="1000"/>
                                        <p:tgtEl>
                                          <p:spTgt spid="12"/>
                                        </p:tgtEl>
                                      </p:cBhvr>
                                    </p:animEffect>
                                    <p:anim calcmode="lin" valueType="num">
                                      <p:cBhvr>
                                        <p:cTn id="58" dur="1000"/>
                                        <p:tgtEl>
                                          <p:spTgt spid="12"/>
                                        </p:tgtEl>
                                        <p:attrNameLst>
                                          <p:attrName>ppt_x</p:attrName>
                                        </p:attrNameLst>
                                      </p:cBhvr>
                                      <p:tavLst>
                                        <p:tav tm="0">
                                          <p:val>
                                            <p:strVal val="ppt_x"/>
                                          </p:val>
                                        </p:tav>
                                        <p:tav tm="100000">
                                          <p:val>
                                            <p:strVal val="ppt_x"/>
                                          </p:val>
                                        </p:tav>
                                      </p:tavLst>
                                    </p:anim>
                                    <p:anim calcmode="lin" valueType="num">
                                      <p:cBhvr>
                                        <p:cTn id="59" dur="1000"/>
                                        <p:tgtEl>
                                          <p:spTgt spid="12"/>
                                        </p:tgtEl>
                                        <p:attrNameLst>
                                          <p:attrName>ppt_y</p:attrName>
                                        </p:attrNameLst>
                                      </p:cBhvr>
                                      <p:tavLst>
                                        <p:tav tm="0">
                                          <p:val>
                                            <p:strVal val="ppt_y"/>
                                          </p:val>
                                        </p:tav>
                                        <p:tav tm="100000">
                                          <p:val>
                                            <p:strVal val="ppt_y-.1"/>
                                          </p:val>
                                        </p:tav>
                                      </p:tavLst>
                                    </p:anim>
                                    <p:set>
                                      <p:cBhvr>
                                        <p:cTn id="60" dur="1" fill="hold">
                                          <p:stCondLst>
                                            <p:cond delay="999"/>
                                          </p:stCondLst>
                                        </p:cTn>
                                        <p:tgtEl>
                                          <p:spTgt spid="12"/>
                                        </p:tgtEl>
                                        <p:attrNameLst>
                                          <p:attrName>style.visibility</p:attrName>
                                        </p:attrNameLst>
                                      </p:cBhvr>
                                      <p:to>
                                        <p:strVal val="hidden"/>
                                      </p:to>
                                    </p:se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24" grpId="0" animBg="1"/>
      <p:bldP spid="28" grpId="0" animBg="1"/>
      <p:bldP spid="29" grpId="0" animBg="1"/>
      <p:bldP spid="30" grpId="0" animBg="1"/>
      <p:bldP spid="32" grpId="0"/>
      <p:bldP spid="20" grpId="0"/>
      <p:bldP spid="19" grpId="0"/>
      <p:bldP spid="22"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1" name="Picture 10" descr="e86f050d219b5585368f7ef298c00175.png"/>
          <p:cNvPicPr>
            <a:picLocks noChangeAspect="1"/>
          </p:cNvPicPr>
          <p:nvPr/>
        </p:nvPicPr>
        <p:blipFill>
          <a:blip r:embed="rId8"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4</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đ…</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Đ…</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9"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1" cstate="print"/>
          <a:stretch>
            <a:fillRect/>
          </a:stretch>
        </p:blipFill>
        <p:spPr>
          <a:xfrm>
            <a:off x="7620000" y="5791200"/>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4800600" y="4953000"/>
            <a:ext cx="1676400" cy="1752600"/>
          </a:xfrm>
          <a:prstGeom prst="rect">
            <a:avLst/>
          </a:prstGeom>
        </p:spPr>
      </p:pic>
      <p:sp>
        <p:nvSpPr>
          <p:cNvPr id="20" name="TextBox 19"/>
          <p:cNvSpPr txBox="1"/>
          <p:nvPr/>
        </p:nvSpPr>
        <p:spPr>
          <a:xfrm>
            <a:off x="5181600" y="54102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pic>
        <p:nvPicPr>
          <p:cNvPr id="13" name="Picture 12" descr="e86f050d219b5585368f7ef298c00175.png"/>
          <p:cNvPicPr>
            <a:picLocks noChangeAspect="1"/>
          </p:cNvPicPr>
          <p:nvPr/>
        </p:nvPicPr>
        <p:blipFill>
          <a:blip r:embed="rId13" cstate="print"/>
          <a:stretch>
            <a:fillRect/>
          </a:stretch>
        </p:blipFill>
        <p:spPr>
          <a:xfrm>
            <a:off x="7086600" y="5105400"/>
            <a:ext cx="1752600" cy="1752600"/>
          </a:xfrm>
          <a:prstGeom prst="rect">
            <a:avLst/>
          </a:prstGeom>
        </p:spPr>
      </p:pic>
      <p:sp>
        <p:nvSpPr>
          <p:cNvPr id="21" name="TextBox 20"/>
          <p:cNvSpPr txBox="1"/>
          <p:nvPr/>
        </p:nvSpPr>
        <p:spPr>
          <a:xfrm>
            <a:off x="7467600" y="56388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2" name="Rectangle 21"/>
          <p:cNvSpPr/>
          <p:nvPr/>
        </p:nvSpPr>
        <p:spPr>
          <a:xfrm>
            <a:off x="304800" y="54864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3" name="Rectangle 22"/>
          <p:cNvSpPr/>
          <p:nvPr/>
        </p:nvSpPr>
        <p:spPr>
          <a:xfrm>
            <a:off x="48768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5" name="Rectangle 24"/>
          <p:cNvSpPr/>
          <p:nvPr/>
        </p:nvSpPr>
        <p:spPr>
          <a:xfrm>
            <a:off x="2514600" y="5410200"/>
            <a:ext cx="12954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6" name="Right Arrow 25">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dung .wav"/>
                                        </p:tgtEl>
                                      </p:cMediaNode>
                                    </p:audio>
                                  </p:sub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p:stCondLst>
                              <p:cond delay="1000"/>
                            </p:stCondLst>
                            <p:childTnLst>
                              <p:par>
                                <p:cTn id="72" presetID="0" presetClass="path" presetSubtype="0" accel="50000" decel="50000" fill="hold" nodeType="afterEffect">
                                  <p:stCondLst>
                                    <p:cond delay="0"/>
                                  </p:stCondLst>
                                  <p:childTnLst>
                                    <p:animMotion origin="layout" path="M -8.67362E-19 -4.81481E-6 C 0.02986 -0.02083 0.0599 -0.04144 0.06875 -0.075 C 0.0776 -0.10856 0.06979 -0.17014 0.05313 -0.20208 C 0.03646 -0.23403 0.00573 -0.25579 -0.03125 -0.26667 C -0.06823 -0.27755 -0.1191 -0.26667 -0.16875 -0.26667 C -0.2184 -0.26667 -0.29115 -0.27917 -0.32969 -0.26667 C -0.36823 -0.25417 -0.3842 -0.22292 -0.4 -0.19167 " pathEditMode="relative" ptsTypes="aaaaaaA">
                                      <p:cBhvr>
                                        <p:cTn id="73" dur="2000" fill="hold"/>
                                        <p:tgtEl>
                                          <p:spTgt spid="31"/>
                                        </p:tgtEl>
                                        <p:attrNameLst>
                                          <p:attrName>ppt_x</p:attrName>
                                          <p:attrName>ppt_y</p:attrName>
                                        </p:attrNameLst>
                                      </p:cBhvr>
                                    </p:animMotion>
                                  </p:childTnLst>
                                </p:cTn>
                              </p:par>
                            </p:childTnLst>
                          </p:cTn>
                        </p:par>
                        <p:par>
                          <p:cTn id="74" fill="hold">
                            <p:stCondLst>
                              <p:cond delay="3000"/>
                            </p:stCondLst>
                            <p:childTnLst>
                              <p:par>
                                <p:cTn id="75" presetID="47" presetClass="exit" presetSubtype="0" fill="hold" nodeType="afterEffect">
                                  <p:stCondLst>
                                    <p:cond delay="0"/>
                                  </p:stCondLst>
                                  <p:childTnLst>
                                    <p:animEffect transition="out" filter="fade">
                                      <p:cBhvr>
                                        <p:cTn id="76" dur="2000"/>
                                        <p:tgtEl>
                                          <p:spTgt spid="31"/>
                                        </p:tgtEl>
                                      </p:cBhvr>
                                    </p:animEffect>
                                    <p:anim calcmode="lin" valueType="num">
                                      <p:cBhvr>
                                        <p:cTn id="77" dur="2000"/>
                                        <p:tgtEl>
                                          <p:spTgt spid="31"/>
                                        </p:tgtEl>
                                        <p:attrNameLst>
                                          <p:attrName>ppt_x</p:attrName>
                                        </p:attrNameLst>
                                      </p:cBhvr>
                                      <p:tavLst>
                                        <p:tav tm="0">
                                          <p:val>
                                            <p:strVal val="ppt_x"/>
                                          </p:val>
                                        </p:tav>
                                        <p:tav tm="100000">
                                          <p:val>
                                            <p:strVal val="ppt_x"/>
                                          </p:val>
                                        </p:tav>
                                      </p:tavLst>
                                    </p:anim>
                                    <p:anim calcmode="lin" valueType="num">
                                      <p:cBhvr>
                                        <p:cTn id="78" dur="2000"/>
                                        <p:tgtEl>
                                          <p:spTgt spid="31"/>
                                        </p:tgtEl>
                                        <p:attrNameLst>
                                          <p:attrName>ppt_y</p:attrName>
                                        </p:attrNameLst>
                                      </p:cBhvr>
                                      <p:tavLst>
                                        <p:tav tm="0">
                                          <p:val>
                                            <p:strVal val="ppt_y"/>
                                          </p:val>
                                        </p:tav>
                                        <p:tav tm="100000">
                                          <p:val>
                                            <p:strVal val="ppt_y-.1"/>
                                          </p:val>
                                        </p:tav>
                                      </p:tavLst>
                                    </p:anim>
                                    <p:set>
                                      <p:cBhvr>
                                        <p:cTn id="79"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17" grpId="0" animBg="1"/>
      <p:bldP spid="19" grpId="0"/>
      <p:bldP spid="24" grpId="0" animBg="1"/>
      <p:bldP spid="28" grpId="0" animBg="1"/>
      <p:bldP spid="29" grpId="0" animBg="1"/>
      <p:bldP spid="30" grpId="0" animBg="1"/>
      <p:bldP spid="32" grpId="0"/>
      <p:bldP spid="20" grpId="0"/>
      <p:bldP spid="21" grpId="0"/>
      <p:bldP spid="22"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9"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5</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đúng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2" cstate="print"/>
          <a:stretch>
            <a:fillRect/>
          </a:stretch>
        </p:blipFill>
        <p:spPr>
          <a:xfrm>
            <a:off x="5257800" y="5867400"/>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4800600" y="5029200"/>
            <a:ext cx="1676400" cy="1676400"/>
          </a:xfrm>
          <a:prstGeom prst="rect">
            <a:avLst/>
          </a:prstGeom>
        </p:spPr>
      </p:pic>
      <p:sp>
        <p:nvSpPr>
          <p:cNvPr id="20" name="TextBox 19"/>
          <p:cNvSpPr txBox="1"/>
          <p:nvPr/>
        </p:nvSpPr>
        <p:spPr>
          <a:xfrm>
            <a:off x="51816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5" name="Rectangle 24"/>
          <p:cNvSpPr/>
          <p:nvPr/>
        </p:nvSpPr>
        <p:spPr>
          <a:xfrm>
            <a:off x="304800" y="55626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6" name="Rectangle 25"/>
          <p:cNvSpPr/>
          <p:nvPr/>
        </p:nvSpPr>
        <p:spPr>
          <a:xfrm>
            <a:off x="26670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7" name="Rectangle 26"/>
          <p:cNvSpPr/>
          <p:nvPr/>
        </p:nvSpPr>
        <p:spPr>
          <a:xfrm>
            <a:off x="73152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33" name="Right Arrow 32">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 y="-145"/>
                                    </p:animMotion>
                                  </p:childTnLst>
                                </p:cTn>
                              </p:par>
                            </p:childTnLst>
                          </p:cTn>
                        </p:par>
                        <p:par>
                          <p:cTn id="58" fill="hold">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2" name="Picture 11" descr="e86f050d219b5585368f7ef298c00175.png"/>
          <p:cNvPicPr>
            <a:picLocks noChangeAspect="1"/>
          </p:cNvPicPr>
          <p:nvPr/>
        </p:nvPicPr>
        <p:blipFill>
          <a:blip r:embed="rId8" cstate="print"/>
          <a:stretch>
            <a:fillRect/>
          </a:stretch>
        </p:blipFill>
        <p:spPr>
          <a:xfrm>
            <a:off x="4800600" y="4953000"/>
            <a:ext cx="1676400" cy="1676400"/>
          </a:xfrm>
          <a:prstGeom prst="rect">
            <a:avLst/>
          </a:prstGeom>
        </p:spPr>
      </p:pic>
      <p:pic>
        <p:nvPicPr>
          <p:cNvPr id="13" name="Picture 12" descr="e86f050d219b5585368f7ef298c00175.png"/>
          <p:cNvPicPr>
            <a:picLocks noChangeAspect="1"/>
          </p:cNvPicPr>
          <p:nvPr/>
        </p:nvPicPr>
        <p:blipFill>
          <a:blip r:embed="rId9"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10"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6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0" name="TextBox 19"/>
          <p:cNvSpPr txBox="1"/>
          <p:nvPr/>
        </p:nvSpPr>
        <p:spPr>
          <a:xfrm>
            <a:off x="5181600" y="54864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đúng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1" cstate="print"/>
          <a:stretch>
            <a:fillRect/>
          </a:stretch>
        </p:blipFill>
        <p:spPr>
          <a:xfrm>
            <a:off x="-3124200" y="2514600"/>
            <a:ext cx="4114800" cy="3733800"/>
          </a:xfrm>
          <a:prstGeom prst="rect">
            <a:avLst/>
          </a:prstGeom>
        </p:spPr>
      </p:pic>
      <p:pic>
        <p:nvPicPr>
          <p:cNvPr id="31" name="Picture 30" descr="ca.png"/>
          <p:cNvPicPr>
            <a:picLocks noChangeAspect="1"/>
          </p:cNvPicPr>
          <p:nvPr/>
        </p:nvPicPr>
        <p:blipFill>
          <a:blip r:embed="rId12" cstate="print"/>
          <a:stretch>
            <a:fillRect/>
          </a:stretch>
        </p:blipFill>
        <p:spPr>
          <a:xfrm>
            <a:off x="685800" y="5867400"/>
            <a:ext cx="533400" cy="473671"/>
          </a:xfrm>
          <a:prstGeom prst="rect">
            <a:avLst/>
          </a:prstGeom>
        </p:spPr>
      </p:pic>
      <p:pic>
        <p:nvPicPr>
          <p:cNvPr id="10" name="Picture 9" descr="e86f050d219b5585368f7ef298c00175.png"/>
          <p:cNvPicPr>
            <a:picLocks noChangeAspect="1"/>
          </p:cNvPicPr>
          <p:nvPr/>
        </p:nvPicPr>
        <p:blipFill>
          <a:blip r:embed="rId13" cstate="print"/>
          <a:stretch>
            <a:fillRect/>
          </a:stretch>
        </p:blipFill>
        <p:spPr>
          <a:xfrm>
            <a:off x="0" y="4879731"/>
            <a:ext cx="1905000" cy="1978269"/>
          </a:xfrm>
          <a:prstGeom prst="rect">
            <a:avLst/>
          </a:prstGeom>
        </p:spPr>
      </p:pic>
      <p:sp>
        <p:nvSpPr>
          <p:cNvPr id="32" name="TextBox 31"/>
          <p:cNvSpPr txBox="1"/>
          <p:nvPr/>
        </p:nvSpPr>
        <p:spPr>
          <a:xfrm>
            <a:off x="304800" y="5562600"/>
            <a:ext cx="914400" cy="707886"/>
          </a:xfrm>
          <a:prstGeom prst="rect">
            <a:avLst/>
          </a:prstGeom>
          <a:noFill/>
        </p:spPr>
        <p:txBody>
          <a:bodyPr wrap="square" rtlCol="0">
            <a:spAutoFit/>
          </a:bodyPr>
          <a:lstStyle/>
          <a:p>
            <a:r>
              <a:rPr lang="en-US" sz="4000" dirty="0" smtClean="0">
                <a:solidFill>
                  <a:srgbClr val="FFFF00"/>
                </a:solidFill>
              </a:rPr>
              <a:t>  A</a:t>
            </a:r>
            <a:endParaRPr lang="en-US" sz="4000" dirty="0">
              <a:solidFill>
                <a:srgbClr val="FFFF00"/>
              </a:solidFill>
            </a:endParaRPr>
          </a:p>
        </p:txBody>
      </p:sp>
      <p:sp>
        <p:nvSpPr>
          <p:cNvPr id="34" name="Rounded Rectangle 33"/>
          <p:cNvSpPr/>
          <p:nvPr/>
        </p:nvSpPr>
        <p:spPr>
          <a:xfrm>
            <a:off x="2590800" y="54864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SAI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endParaRPr lang="en-US" dirty="0">
              <a:latin typeface="Times New Roman" pitchFamily="18" charset="0"/>
              <a:cs typeface="Times New Roman" pitchFamily="18" charset="0"/>
            </a:endParaRPr>
          </a:p>
        </p:txBody>
      </p:sp>
      <p:sp>
        <p:nvSpPr>
          <p:cNvPr id="35" name="Rounded Rectangle 34"/>
          <p:cNvSpPr/>
          <p:nvPr/>
        </p:nvSpPr>
        <p:spPr>
          <a:xfrm>
            <a:off x="4953000" y="55626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SAI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endParaRPr lang="en-US" dirty="0">
              <a:latin typeface="Times New Roman" pitchFamily="18" charset="0"/>
              <a:cs typeface="Times New Roman" pitchFamily="18" charset="0"/>
            </a:endParaRPr>
          </a:p>
        </p:txBody>
      </p:sp>
      <p:sp>
        <p:nvSpPr>
          <p:cNvPr id="36" name="Rounded Rectangle 35"/>
          <p:cNvSpPr/>
          <p:nvPr/>
        </p:nvSpPr>
        <p:spPr>
          <a:xfrm>
            <a:off x="7391400" y="5562600"/>
            <a:ext cx="1219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Times New Roman" pitchFamily="18" charset="0"/>
                <a:cs typeface="Times New Roman" pitchFamily="18" charset="0"/>
              </a:rPr>
              <a:t>SAI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endParaRPr lang="en-US" dirty="0">
              <a:latin typeface="Times New Roman" pitchFamily="18" charset="0"/>
              <a:cs typeface="Times New Roman" pitchFamily="18" charset="0"/>
            </a:endParaRPr>
          </a:p>
        </p:txBody>
      </p:sp>
      <p:sp>
        <p:nvSpPr>
          <p:cNvPr id="25" name="Right Arrow 24">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47" presetClass="exit" presetSubtype="0" fill="hold" grpId="0" nodeType="clickEffect">
                                  <p:stCondLst>
                                    <p:cond delay="0"/>
                                  </p:stCondLst>
                                  <p:childTnLst>
                                    <p:animEffect transition="out" filter="fade">
                                      <p:cBhvr>
                                        <p:cTn id="62" dur="1000"/>
                                        <p:tgtEl>
                                          <p:spTgt spid="21"/>
                                        </p:tgtEl>
                                      </p:cBhvr>
                                    </p:animEffect>
                                    <p:anim calcmode="lin" valueType="num">
                                      <p:cBhvr>
                                        <p:cTn id="63" dur="1000"/>
                                        <p:tgtEl>
                                          <p:spTgt spid="21"/>
                                        </p:tgtEl>
                                        <p:attrNameLst>
                                          <p:attrName>ppt_x</p:attrName>
                                        </p:attrNameLst>
                                      </p:cBhvr>
                                      <p:tavLst>
                                        <p:tav tm="0">
                                          <p:val>
                                            <p:strVal val="ppt_x"/>
                                          </p:val>
                                        </p:tav>
                                        <p:tav tm="100000">
                                          <p:val>
                                            <p:strVal val="ppt_x"/>
                                          </p:val>
                                        </p:tav>
                                      </p:tavLst>
                                    </p:anim>
                                    <p:anim calcmode="lin" valueType="num">
                                      <p:cBhvr>
                                        <p:cTn id="64" dur="1000"/>
                                        <p:tgtEl>
                                          <p:spTgt spid="21"/>
                                        </p:tgtEl>
                                        <p:attrNameLst>
                                          <p:attrName>ppt_y</p:attrName>
                                        </p:attrNameLst>
                                      </p:cBhvr>
                                      <p:tavLst>
                                        <p:tav tm="0">
                                          <p:val>
                                            <p:strVal val="ppt_y"/>
                                          </p:val>
                                        </p:tav>
                                        <p:tav tm="100000">
                                          <p:val>
                                            <p:strVal val="ppt_y-.1"/>
                                          </p:val>
                                        </p:tav>
                                      </p:tavLst>
                                    </p:anim>
                                    <p:set>
                                      <p:cBhvr>
                                        <p:cTn id="65" dur="1" fill="hold">
                                          <p:stCondLst>
                                            <p:cond delay="999"/>
                                          </p:stCondLst>
                                        </p:cTn>
                                        <p:tgtEl>
                                          <p:spTgt spid="21"/>
                                        </p:tgtEl>
                                        <p:attrNameLst>
                                          <p:attrName>style.visibility</p:attrName>
                                        </p:attrNameLst>
                                      </p:cBhvr>
                                      <p:to>
                                        <p:strVal val="hidden"/>
                                      </p:to>
                                    </p:set>
                                  </p:childTnLst>
                                </p:cTn>
                              </p:par>
                              <p:par>
                                <p:cTn id="66" presetID="47" presetClass="exit" presetSubtype="0" fill="hold" nodeType="withEffect">
                                  <p:stCondLst>
                                    <p:cond delay="0"/>
                                  </p:stCondLst>
                                  <p:childTnLst>
                                    <p:animEffect transition="out" filter="fade">
                                      <p:cBhvr>
                                        <p:cTn id="67" dur="1000"/>
                                        <p:tgtEl>
                                          <p:spTgt spid="13"/>
                                        </p:tgtEl>
                                      </p:cBhvr>
                                    </p:animEffect>
                                    <p:anim calcmode="lin" valueType="num">
                                      <p:cBhvr>
                                        <p:cTn id="68" dur="1000"/>
                                        <p:tgtEl>
                                          <p:spTgt spid="13"/>
                                        </p:tgtEl>
                                        <p:attrNameLst>
                                          <p:attrName>ppt_x</p:attrName>
                                        </p:attrNameLst>
                                      </p:cBhvr>
                                      <p:tavLst>
                                        <p:tav tm="0">
                                          <p:val>
                                            <p:strVal val="ppt_x"/>
                                          </p:val>
                                        </p:tav>
                                        <p:tav tm="100000">
                                          <p:val>
                                            <p:strVal val="ppt_x"/>
                                          </p:val>
                                        </p:tav>
                                      </p:tavLst>
                                    </p:anim>
                                    <p:anim calcmode="lin" valueType="num">
                                      <p:cBhvr>
                                        <p:cTn id="69" dur="1000"/>
                                        <p:tgtEl>
                                          <p:spTgt spid="13"/>
                                        </p:tgtEl>
                                        <p:attrNameLst>
                                          <p:attrName>ppt_y</p:attrName>
                                        </p:attrNameLst>
                                      </p:cBhvr>
                                      <p:tavLst>
                                        <p:tav tm="0">
                                          <p:val>
                                            <p:strVal val="ppt_y"/>
                                          </p:val>
                                        </p:tav>
                                        <p:tav tm="100000">
                                          <p:val>
                                            <p:strVal val="ppt_y-.1"/>
                                          </p:val>
                                        </p:tav>
                                      </p:tavLst>
                                    </p:anim>
                                    <p:set>
                                      <p:cBhvr>
                                        <p:cTn id="70" dur="1" fill="hold">
                                          <p:stCondLst>
                                            <p:cond delay="999"/>
                                          </p:stCondLst>
                                        </p:cTn>
                                        <p:tgtEl>
                                          <p:spTgt spid="13"/>
                                        </p:tgtEl>
                                        <p:attrNameLst>
                                          <p:attrName>style.visibility</p:attrName>
                                        </p:attrNameLst>
                                      </p:cBhvr>
                                      <p:to>
                                        <p:strVal val="hidden"/>
                                      </p:to>
                                    </p:set>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47" presetClass="exit" presetSubtype="0" fill="hold" grpId="0" nodeType="clickEffect">
                                  <p:stCondLst>
                                    <p:cond delay="0"/>
                                  </p:stCondLst>
                                  <p:childTnLst>
                                    <p:animEffect transition="out" filter="fade">
                                      <p:cBhvr>
                                        <p:cTn id="78" dur="1000"/>
                                        <p:tgtEl>
                                          <p:spTgt spid="32"/>
                                        </p:tgtEl>
                                      </p:cBhvr>
                                    </p:animEffect>
                                    <p:anim calcmode="lin" valueType="num">
                                      <p:cBhvr>
                                        <p:cTn id="79" dur="1000"/>
                                        <p:tgtEl>
                                          <p:spTgt spid="32"/>
                                        </p:tgtEl>
                                        <p:attrNameLst>
                                          <p:attrName>ppt_x</p:attrName>
                                        </p:attrNameLst>
                                      </p:cBhvr>
                                      <p:tavLst>
                                        <p:tav tm="0">
                                          <p:val>
                                            <p:strVal val="ppt_x"/>
                                          </p:val>
                                        </p:tav>
                                        <p:tav tm="100000">
                                          <p:val>
                                            <p:strVal val="ppt_x"/>
                                          </p:val>
                                        </p:tav>
                                      </p:tavLst>
                                    </p:anim>
                                    <p:anim calcmode="lin" valueType="num">
                                      <p:cBhvr>
                                        <p:cTn id="80" dur="1000"/>
                                        <p:tgtEl>
                                          <p:spTgt spid="32"/>
                                        </p:tgtEl>
                                        <p:attrNameLst>
                                          <p:attrName>ppt_y</p:attrName>
                                        </p:attrNameLst>
                                      </p:cBhvr>
                                      <p:tavLst>
                                        <p:tav tm="0">
                                          <p:val>
                                            <p:strVal val="ppt_y"/>
                                          </p:val>
                                        </p:tav>
                                        <p:tav tm="100000">
                                          <p:val>
                                            <p:strVal val="ppt_y-.1"/>
                                          </p:val>
                                        </p:tav>
                                      </p:tavLst>
                                    </p:anim>
                                    <p:set>
                                      <p:cBhvr>
                                        <p:cTn id="81"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dung .wav"/>
                                        </p:tgtEl>
                                      </p:cMediaNode>
                                    </p:audio>
                                  </p:subTnLst>
                                </p:cTn>
                              </p:par>
                              <p:par>
                                <p:cTn id="82" presetID="47" presetClass="exit" presetSubtype="0" fill="hold" nodeType="withEffect">
                                  <p:stCondLst>
                                    <p:cond delay="0"/>
                                  </p:stCondLst>
                                  <p:childTnLst>
                                    <p:animEffect transition="out" filter="fade">
                                      <p:cBhvr>
                                        <p:cTn id="83" dur="1000"/>
                                        <p:tgtEl>
                                          <p:spTgt spid="10"/>
                                        </p:tgtEl>
                                      </p:cBhvr>
                                    </p:animEffect>
                                    <p:anim calcmode="lin" valueType="num">
                                      <p:cBhvr>
                                        <p:cTn id="84" dur="1000"/>
                                        <p:tgtEl>
                                          <p:spTgt spid="10"/>
                                        </p:tgtEl>
                                        <p:attrNameLst>
                                          <p:attrName>ppt_x</p:attrName>
                                        </p:attrNameLst>
                                      </p:cBhvr>
                                      <p:tavLst>
                                        <p:tav tm="0">
                                          <p:val>
                                            <p:strVal val="ppt_x"/>
                                          </p:val>
                                        </p:tav>
                                        <p:tav tm="100000">
                                          <p:val>
                                            <p:strVal val="ppt_x"/>
                                          </p:val>
                                        </p:tav>
                                      </p:tavLst>
                                    </p:anim>
                                    <p:anim calcmode="lin" valueType="num">
                                      <p:cBhvr>
                                        <p:cTn id="85" dur="1000"/>
                                        <p:tgtEl>
                                          <p:spTgt spid="10"/>
                                        </p:tgtEl>
                                        <p:attrNameLst>
                                          <p:attrName>ppt_y</p:attrName>
                                        </p:attrNameLst>
                                      </p:cBhvr>
                                      <p:tavLst>
                                        <p:tav tm="0">
                                          <p:val>
                                            <p:strVal val="ppt_y"/>
                                          </p:val>
                                        </p:tav>
                                        <p:tav tm="100000">
                                          <p:val>
                                            <p:strVal val="ppt_y-.1"/>
                                          </p:val>
                                        </p:tav>
                                      </p:tavLst>
                                    </p:anim>
                                    <p:set>
                                      <p:cBhvr>
                                        <p:cTn id="86" dur="1" fill="hold">
                                          <p:stCondLst>
                                            <p:cond delay="999"/>
                                          </p:stCondLst>
                                        </p:cTn>
                                        <p:tgtEl>
                                          <p:spTgt spid="10"/>
                                        </p:tgtEl>
                                        <p:attrNameLst>
                                          <p:attrName>style.visibility</p:attrName>
                                        </p:attrNameLst>
                                      </p:cBhvr>
                                      <p:to>
                                        <p:strVal val="hidden"/>
                                      </p:to>
                                    </p:set>
                                  </p:childTnLst>
                                </p:cTn>
                              </p:par>
                            </p:childTnLst>
                          </p:cTn>
                        </p:par>
                        <p:par>
                          <p:cTn id="87" fill="hold">
                            <p:stCondLst>
                              <p:cond delay="1000"/>
                            </p:stCondLst>
                            <p:childTnLst>
                              <p:par>
                                <p:cTn id="88" presetID="0" presetClass="path" presetSubtype="0" accel="50000" decel="50000" fill="hold" nodeType="afterEffect">
                                  <p:stCondLst>
                                    <p:cond delay="0"/>
                                  </p:stCondLst>
                                  <p:childTnLst>
                                    <p:animMotion origin="layout" path="M 3.33333E-6 3.7037E-6 C 0.00312 -0.04653 0.00694 -0.09236 0.05659 -0.11852 C 0.10625 -0.14468 0.23316 -0.14584 0.29809 -0.15787 C 0.36267 -0.16991 0.42708 -0.17269 0.44479 -0.19167 C 0.4625 -0.21065 0.41406 -0.26459 0.4033 -0.27223 C 0.39236 -0.27894 0.38593 -0.25834 0.37968 -0.23658 " pathEditMode="relative" rAng="0" ptsTypes="aaaaaA">
                                      <p:cBhvr>
                                        <p:cTn id="89" dur="2000" fill="hold"/>
                                        <p:tgtEl>
                                          <p:spTgt spid="31"/>
                                        </p:tgtEl>
                                        <p:attrNameLst>
                                          <p:attrName>ppt_x</p:attrName>
                                          <p:attrName>ppt_y</p:attrName>
                                        </p:attrNameLst>
                                      </p:cBhvr>
                                      <p:rCtr x="231" y="-140"/>
                                    </p:animMotion>
                                  </p:childTnLst>
                                </p:cTn>
                              </p:par>
                            </p:childTnLst>
                          </p:cTn>
                        </p:par>
                        <p:par>
                          <p:cTn id="90" fill="hold">
                            <p:stCondLst>
                              <p:cond delay="3000"/>
                            </p:stCondLst>
                            <p:childTnLst>
                              <p:par>
                                <p:cTn id="91" presetID="47" presetClass="exit" presetSubtype="0" fill="hold" nodeType="afterEffect">
                                  <p:stCondLst>
                                    <p:cond delay="0"/>
                                  </p:stCondLst>
                                  <p:childTnLst>
                                    <p:animEffect transition="out" filter="fade">
                                      <p:cBhvr>
                                        <p:cTn id="92" dur="2000"/>
                                        <p:tgtEl>
                                          <p:spTgt spid="31"/>
                                        </p:tgtEl>
                                      </p:cBhvr>
                                    </p:animEffect>
                                    <p:anim calcmode="lin" valueType="num">
                                      <p:cBhvr>
                                        <p:cTn id="93" dur="2000"/>
                                        <p:tgtEl>
                                          <p:spTgt spid="31"/>
                                        </p:tgtEl>
                                        <p:attrNameLst>
                                          <p:attrName>ppt_x</p:attrName>
                                        </p:attrNameLst>
                                      </p:cBhvr>
                                      <p:tavLst>
                                        <p:tav tm="0">
                                          <p:val>
                                            <p:strVal val="ppt_x"/>
                                          </p:val>
                                        </p:tav>
                                        <p:tav tm="100000">
                                          <p:val>
                                            <p:strVal val="ppt_x"/>
                                          </p:val>
                                        </p:tav>
                                      </p:tavLst>
                                    </p:anim>
                                    <p:anim calcmode="lin" valueType="num">
                                      <p:cBhvr>
                                        <p:cTn id="94" dur="2000"/>
                                        <p:tgtEl>
                                          <p:spTgt spid="31"/>
                                        </p:tgtEl>
                                        <p:attrNameLst>
                                          <p:attrName>ppt_y</p:attrName>
                                        </p:attrNameLst>
                                      </p:cBhvr>
                                      <p:tavLst>
                                        <p:tav tm="0">
                                          <p:val>
                                            <p:strVal val="ppt_y"/>
                                          </p:val>
                                        </p:tav>
                                        <p:tav tm="100000">
                                          <p:val>
                                            <p:strVal val="ppt_y-.1"/>
                                          </p:val>
                                        </p:tav>
                                      </p:tavLst>
                                    </p:anim>
                                    <p:set>
                                      <p:cBhvr>
                                        <p:cTn id="95"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7" grpId="0" animBg="1"/>
      <p:bldP spid="19" grpId="0"/>
      <p:bldP spid="20" grpId="0"/>
      <p:bldP spid="21" grpId="0"/>
      <p:bldP spid="24" grpId="0" animBg="1"/>
      <p:bldP spid="28" grpId="0" animBg="1"/>
      <p:bldP spid="29" grpId="0" animBg="1"/>
      <p:bldP spid="30" grpId="0" animBg="1"/>
      <p:bldP spid="32" grpId="0"/>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anose="02020603050405020304" pitchFamily="18" charset="0"/>
                <a:cs typeface="Times New Roman" panose="02020603050405020304" pitchFamily="18" charset="0"/>
              </a:rPr>
              <a:t>Câu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Hỏi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Thứ</a:t>
            </a:r>
            <a:r>
              <a:rPr lang="en-US" sz="3200" dirty="0" smtClean="0">
                <a:solidFill>
                  <a:srgbClr val="002060"/>
                </a:solidFill>
                <a:latin typeface="Times New Roman" panose="02020603050405020304" pitchFamily="18" charset="0"/>
                <a:cs typeface="Times New Roman" panose="02020603050405020304" pitchFamily="18" charset="0"/>
              </a:rPr>
              <a:t> 7</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A)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đ…</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C)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Times New Roman" panose="02020603050405020304" pitchFamily="18" charset="0"/>
                <a:cs typeface="Times New Roman" panose="02020603050405020304" pitchFamily="18" charset="0"/>
              </a:rPr>
              <a:t>D) </a:t>
            </a:r>
            <a:r>
              <a:rPr lang="en-US" sz="3200" dirty="0" err="1" smtClean="0">
                <a:solidFill>
                  <a:srgbClr val="002060"/>
                </a:solidFill>
                <a:latin typeface="Times New Roman" panose="02020603050405020304" pitchFamily="18" charset="0"/>
                <a:cs typeface="Times New Roman" panose="02020603050405020304" pitchFamily="18" charset="0"/>
              </a:rPr>
              <a:t>Đáp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9"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1" cstate="print"/>
          <a:stretch>
            <a:fillRect/>
          </a:stretch>
        </p:blipFill>
        <p:spPr>
          <a:xfrm>
            <a:off x="3048000" y="5791200"/>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4800600" y="4953000"/>
            <a:ext cx="1676400" cy="1752600"/>
          </a:xfrm>
          <a:prstGeom prst="rect">
            <a:avLst/>
          </a:prstGeom>
        </p:spPr>
      </p:pic>
      <p:sp>
        <p:nvSpPr>
          <p:cNvPr id="20" name="TextBox 19"/>
          <p:cNvSpPr txBox="1"/>
          <p:nvPr/>
        </p:nvSpPr>
        <p:spPr>
          <a:xfrm>
            <a:off x="52578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pic>
        <p:nvPicPr>
          <p:cNvPr id="11" name="Picture 10" descr="e86f050d219b5585368f7ef298c00175.png"/>
          <p:cNvPicPr>
            <a:picLocks noChangeAspect="1"/>
          </p:cNvPicPr>
          <p:nvPr/>
        </p:nvPicPr>
        <p:blipFill>
          <a:blip r:embed="rId13" cstate="print"/>
          <a:stretch>
            <a:fillRect/>
          </a:stretch>
        </p:blipFill>
        <p:spPr>
          <a:xfrm>
            <a:off x="2438400" y="4953000"/>
            <a:ext cx="1752600" cy="1676400"/>
          </a:xfrm>
          <a:prstGeom prst="rect">
            <a:avLst/>
          </a:prstGeom>
        </p:spPr>
      </p:pic>
      <p:sp>
        <p:nvSpPr>
          <p:cNvPr id="19" name="TextBox 18"/>
          <p:cNvSpPr txBox="1"/>
          <p:nvPr/>
        </p:nvSpPr>
        <p:spPr>
          <a:xfrm>
            <a:off x="2819400" y="54864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2" name="Rectangle 21"/>
          <p:cNvSpPr/>
          <p:nvPr/>
        </p:nvSpPr>
        <p:spPr>
          <a:xfrm>
            <a:off x="304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3" name="Rectangle 22"/>
          <p:cNvSpPr/>
          <p:nvPr/>
        </p:nvSpPr>
        <p:spPr>
          <a:xfrm>
            <a:off x="7315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5" name="Rectangle 24"/>
          <p:cNvSpPr/>
          <p:nvPr/>
        </p:nvSpPr>
        <p:spPr>
          <a:xfrm>
            <a:off x="502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6" name="Right Arrow 25">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 y="3"/>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dung .wav"/>
                                        </p:tgtEl>
                                      </p:cMediaNode>
                                    </p:audio>
                                  </p:sub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41" dur="2000" fill="hold"/>
                                        <p:tgtEl>
                                          <p:spTgt spid="31"/>
                                        </p:tgtEl>
                                        <p:attrNameLst>
                                          <p:attrName>ppt_x</p:attrName>
                                          <p:attrName>ppt_y</p:attrName>
                                        </p:attrNameLst>
                                      </p:cBhvr>
                                    </p:animMotion>
                                  </p:childTnLst>
                                </p:cTn>
                              </p:par>
                            </p:childTnLst>
                          </p:cTn>
                        </p:par>
                        <p:par>
                          <p:cTn id="42" fill="hold">
                            <p:stCondLst>
                              <p:cond delay="3000"/>
                            </p:stCondLst>
                            <p:childTnLst>
                              <p:par>
                                <p:cTn id="43" presetID="47" presetClass="exit" presetSubtype="0" fill="hold" nodeType="afterEffect">
                                  <p:stCondLst>
                                    <p:cond delay="0"/>
                                  </p:stCondLst>
                                  <p:childTnLst>
                                    <p:animEffect transition="out" filter="fade">
                                      <p:cBhvr>
                                        <p:cTn id="44" dur="2000"/>
                                        <p:tgtEl>
                                          <p:spTgt spid="31"/>
                                        </p:tgtEl>
                                      </p:cBhvr>
                                    </p:animEffect>
                                    <p:anim calcmode="lin" valueType="num">
                                      <p:cBhvr>
                                        <p:cTn id="45" dur="2000"/>
                                        <p:tgtEl>
                                          <p:spTgt spid="31"/>
                                        </p:tgtEl>
                                        <p:attrNameLst>
                                          <p:attrName>ppt_x</p:attrName>
                                        </p:attrNameLst>
                                      </p:cBhvr>
                                      <p:tavLst>
                                        <p:tav tm="0">
                                          <p:val>
                                            <p:strVal val="ppt_x"/>
                                          </p:val>
                                        </p:tav>
                                        <p:tav tm="100000">
                                          <p:val>
                                            <p:strVal val="ppt_x"/>
                                          </p:val>
                                        </p:tav>
                                      </p:tavLst>
                                    </p:anim>
                                    <p:anim calcmode="lin" valueType="num">
                                      <p:cBhvr>
                                        <p:cTn id="46" dur="2000"/>
                                        <p:tgtEl>
                                          <p:spTgt spid="31"/>
                                        </p:tgtEl>
                                        <p:attrNameLst>
                                          <p:attrName>ppt_y</p:attrName>
                                        </p:attrNameLst>
                                      </p:cBhvr>
                                      <p:tavLst>
                                        <p:tav tm="0">
                                          <p:val>
                                            <p:strVal val="ppt_y"/>
                                          </p:val>
                                        </p:tav>
                                        <p:tav tm="100000">
                                          <p:val>
                                            <p:strVal val="ppt_y-.1"/>
                                          </p:val>
                                        </p:tav>
                                      </p:tavLst>
                                    </p:anim>
                                    <p:set>
                                      <p:cBhvr>
                                        <p:cTn id="47"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47" presetClass="exit" presetSubtype="0" fill="hold" grpId="0" nodeType="clickEffect">
                                  <p:stCondLst>
                                    <p:cond delay="0"/>
                                  </p:stCondLst>
                                  <p:childTnLst>
                                    <p:animEffect transition="out" filter="fade">
                                      <p:cBhvr>
                                        <p:cTn id="52" dur="1000"/>
                                        <p:tgtEl>
                                          <p:spTgt spid="20"/>
                                        </p:tgtEl>
                                      </p:cBhvr>
                                    </p:animEffect>
                                    <p:anim calcmode="lin" valueType="num">
                                      <p:cBhvr>
                                        <p:cTn id="53" dur="1000"/>
                                        <p:tgtEl>
                                          <p:spTgt spid="20"/>
                                        </p:tgtEl>
                                        <p:attrNameLst>
                                          <p:attrName>ppt_x</p:attrName>
                                        </p:attrNameLst>
                                      </p:cBhvr>
                                      <p:tavLst>
                                        <p:tav tm="0">
                                          <p:val>
                                            <p:strVal val="ppt_x"/>
                                          </p:val>
                                        </p:tav>
                                        <p:tav tm="100000">
                                          <p:val>
                                            <p:strVal val="ppt_x"/>
                                          </p:val>
                                        </p:tav>
                                      </p:tavLst>
                                    </p:anim>
                                    <p:anim calcmode="lin" valueType="num">
                                      <p:cBhvr>
                                        <p:cTn id="54" dur="1000"/>
                                        <p:tgtEl>
                                          <p:spTgt spid="20"/>
                                        </p:tgtEl>
                                        <p:attrNameLst>
                                          <p:attrName>ppt_y</p:attrName>
                                        </p:attrNameLst>
                                      </p:cBhvr>
                                      <p:tavLst>
                                        <p:tav tm="0">
                                          <p:val>
                                            <p:strVal val="ppt_y"/>
                                          </p:val>
                                        </p:tav>
                                        <p:tav tm="100000">
                                          <p:val>
                                            <p:strVal val="ppt_y-.1"/>
                                          </p:val>
                                        </p:tav>
                                      </p:tavLst>
                                    </p:anim>
                                    <p:set>
                                      <p:cBhvr>
                                        <p:cTn id="55" dur="1" fill="hold">
                                          <p:stCondLst>
                                            <p:cond delay="999"/>
                                          </p:stCondLst>
                                        </p:cTn>
                                        <p:tgtEl>
                                          <p:spTgt spid="20"/>
                                        </p:tgtEl>
                                        <p:attrNameLst>
                                          <p:attrName>style.visibility</p:attrName>
                                        </p:attrNameLst>
                                      </p:cBhvr>
                                      <p:to>
                                        <p:strVal val="hidden"/>
                                      </p:to>
                                    </p:set>
                                  </p:childTnLst>
                                </p:cTn>
                              </p:par>
                              <p:par>
                                <p:cTn id="56" presetID="47" presetClass="exit" presetSubtype="0" fill="hold" nodeType="withEffect">
                                  <p:stCondLst>
                                    <p:cond delay="0"/>
                                  </p:stCondLst>
                                  <p:childTnLst>
                                    <p:animEffect transition="out" filter="fade">
                                      <p:cBhvr>
                                        <p:cTn id="57" dur="1000"/>
                                        <p:tgtEl>
                                          <p:spTgt spid="12"/>
                                        </p:tgtEl>
                                      </p:cBhvr>
                                    </p:animEffect>
                                    <p:anim calcmode="lin" valueType="num">
                                      <p:cBhvr>
                                        <p:cTn id="58" dur="1000"/>
                                        <p:tgtEl>
                                          <p:spTgt spid="12"/>
                                        </p:tgtEl>
                                        <p:attrNameLst>
                                          <p:attrName>ppt_x</p:attrName>
                                        </p:attrNameLst>
                                      </p:cBhvr>
                                      <p:tavLst>
                                        <p:tav tm="0">
                                          <p:val>
                                            <p:strVal val="ppt_x"/>
                                          </p:val>
                                        </p:tav>
                                        <p:tav tm="100000">
                                          <p:val>
                                            <p:strVal val="ppt_x"/>
                                          </p:val>
                                        </p:tav>
                                      </p:tavLst>
                                    </p:anim>
                                    <p:anim calcmode="lin" valueType="num">
                                      <p:cBhvr>
                                        <p:cTn id="59" dur="1000"/>
                                        <p:tgtEl>
                                          <p:spTgt spid="12"/>
                                        </p:tgtEl>
                                        <p:attrNameLst>
                                          <p:attrName>ppt_y</p:attrName>
                                        </p:attrNameLst>
                                      </p:cBhvr>
                                      <p:tavLst>
                                        <p:tav tm="0">
                                          <p:val>
                                            <p:strVal val="ppt_y"/>
                                          </p:val>
                                        </p:tav>
                                        <p:tav tm="100000">
                                          <p:val>
                                            <p:strVal val="ppt_y-.1"/>
                                          </p:val>
                                        </p:tav>
                                      </p:tavLst>
                                    </p:anim>
                                    <p:set>
                                      <p:cBhvr>
                                        <p:cTn id="60" dur="1" fill="hold">
                                          <p:stCondLst>
                                            <p:cond delay="999"/>
                                          </p:stCondLst>
                                        </p:cTn>
                                        <p:tgtEl>
                                          <p:spTgt spid="12"/>
                                        </p:tgtEl>
                                        <p:attrNameLst>
                                          <p:attrName>style.visibility</p:attrName>
                                        </p:attrNameLst>
                                      </p:cBhvr>
                                      <p:to>
                                        <p:strVal val="hidden"/>
                                      </p:to>
                                    </p:se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24" grpId="0" animBg="1"/>
      <p:bldP spid="28" grpId="0" animBg="1"/>
      <p:bldP spid="29" grpId="0" animBg="1"/>
      <p:bldP spid="30" grpId="0" animBg="1"/>
      <p:bldP spid="32" grpId="0"/>
      <p:bldP spid="20" grpId="0"/>
      <p:bldP spid="19" grpId="0"/>
      <p:bldP spid="22" grpId="0" animBg="1"/>
      <p:bldP spid="23"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648</Words>
  <PresentationFormat>On-screen Show (4:3)</PresentationFormat>
  <Paragraphs>132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ĐÔI LỜI GỬI ĐẾN NHÓM</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2018-04-07T13:00:41Z</dcterms:modified>
</cp:coreProperties>
</file>