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27" r:id="rId2"/>
    <p:sldId id="461" r:id="rId3"/>
    <p:sldId id="430" r:id="rId4"/>
    <p:sldId id="432" r:id="rId5"/>
    <p:sldId id="450" r:id="rId6"/>
    <p:sldId id="462" r:id="rId7"/>
    <p:sldId id="451" r:id="rId8"/>
    <p:sldId id="452" r:id="rId9"/>
    <p:sldId id="453" r:id="rId10"/>
    <p:sldId id="454" r:id="rId11"/>
    <p:sldId id="458" r:id="rId12"/>
    <p:sldId id="459" r:id="rId13"/>
    <p:sldId id="447" r:id="rId14"/>
    <p:sldId id="463" r:id="rId15"/>
    <p:sldId id="431" r:id="rId16"/>
  </p:sldIdLst>
  <p:sldSz cx="16276638" cy="9144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1" d="100"/>
          <a:sy n="51" d="100"/>
        </p:scale>
        <p:origin x="108" y="21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508919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Công nghệ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8: LÀM BIỂN BÁO GIAO THÔNG (T4)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3772" y="8001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57058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LÀM BIỂN BÁO GIAO THÔNG (T4)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30000" r="56076" b="64725"/>
          <a:stretch/>
        </p:blipFill>
        <p:spPr bwMode="auto">
          <a:xfrm>
            <a:off x="823119" y="1905000"/>
            <a:ext cx="4591092" cy="58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7" t="36468" r="27209" b="56579"/>
          <a:stretch/>
        </p:blipFill>
        <p:spPr bwMode="auto">
          <a:xfrm>
            <a:off x="1089763" y="2622884"/>
            <a:ext cx="10020355" cy="77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4" t="44923" r="21416" b="7896"/>
          <a:stretch/>
        </p:blipFill>
        <p:spPr bwMode="auto">
          <a:xfrm>
            <a:off x="9738519" y="3394553"/>
            <a:ext cx="5791200" cy="523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22260" y="3353935"/>
            <a:ext cx="9829800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 que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que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chì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có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 cm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Chọn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cắt hình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để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22261" y="5634859"/>
            <a:ext cx="8747924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Bôi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808038" y="7049453"/>
            <a:ext cx="9086620" cy="162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cắt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hình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cm,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để được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như hình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987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LÀM BIỂN BÁO GIAO THÔNG (T4)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5" t="37602" r="19134" b="17836"/>
          <a:stretch/>
        </p:blipFill>
        <p:spPr bwMode="auto">
          <a:xfrm>
            <a:off x="1051719" y="2739189"/>
            <a:ext cx="13772869" cy="56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0" t="30000" r="56054" b="64561"/>
          <a:stretch/>
        </p:blipFill>
        <p:spPr bwMode="auto">
          <a:xfrm>
            <a:off x="1543331" y="1981200"/>
            <a:ext cx="4994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6317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LÀM BIỂN BÁO GIAO THÔNG (T4)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3" t="49755" r="30263" b="7545"/>
          <a:stretch/>
        </p:blipFill>
        <p:spPr bwMode="auto">
          <a:xfrm>
            <a:off x="7909719" y="3352800"/>
            <a:ext cx="8130436" cy="562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72120" y="2438387"/>
            <a:ext cx="645999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gép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7" t="29123" r="49727" b="66316"/>
          <a:stretch/>
        </p:blipFill>
        <p:spPr bwMode="auto">
          <a:xfrm>
            <a:off x="594519" y="1767937"/>
            <a:ext cx="5359996" cy="6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909719" y="2231740"/>
            <a:ext cx="400237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băng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dính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2226416" y="2167756"/>
            <a:ext cx="3813739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9097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LÀM BIỂN BÁO GIAO THÔNG (T2)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t="46468" r="18554" b="11402"/>
          <a:stretch/>
        </p:blipFill>
        <p:spPr bwMode="auto">
          <a:xfrm>
            <a:off x="1928019" y="3910026"/>
            <a:ext cx="12420600" cy="498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08919" y="1822146"/>
            <a:ext cx="4922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đánh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4119" y="2648142"/>
            <a:ext cx="145541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đánh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7869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CÔNG NGHỆ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8: LÀM BIỂN BÁO GIAO THÔNG (T2)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48845" r="21999" b="14410"/>
          <a:stretch/>
        </p:blipFill>
        <p:spPr bwMode="auto">
          <a:xfrm>
            <a:off x="636587" y="3227006"/>
            <a:ext cx="14843895" cy="569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0719" y="1486075"/>
            <a:ext cx="4922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5.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Báo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cáo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đánh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6284" y="2034745"/>
            <a:ext cx="145541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giới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thiệu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sản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phẩm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xét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sản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phẩm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mẫu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phiếu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đánh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13338967" y="5880702"/>
            <a:ext cx="571500" cy="4572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3981100" y="5867398"/>
            <a:ext cx="571500" cy="4572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14623233" y="5880702"/>
            <a:ext cx="571500" cy="4572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3985069" y="6648450"/>
            <a:ext cx="571500" cy="4572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13396119" y="6629400"/>
            <a:ext cx="571500" cy="4572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4616874" y="6648449"/>
            <a:ext cx="571500" cy="4572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1719719" y="7467600"/>
            <a:ext cx="571500" cy="4572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2295186" y="7467600"/>
            <a:ext cx="571500" cy="4572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704636" y="8194788"/>
            <a:ext cx="571500" cy="4572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2318203" y="8194788"/>
            <a:ext cx="571500" cy="4572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074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" grpId="0"/>
      <p:bldP spid="10" grpId="0"/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155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8" name="Group 27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9" name="Straight Connector 28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899319" y="2599492"/>
            <a:ext cx="14782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Kiểm tra các dụng cụ, đồ vật chuẩn bị làm biển báo giao thông.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6" t="46508" r="19424" b="21111"/>
          <a:stretch/>
        </p:blipFill>
        <p:spPr bwMode="auto">
          <a:xfrm>
            <a:off x="913559" y="3581400"/>
            <a:ext cx="13930360" cy="452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LÀM BIỂN BÁO GIAO THÔNG (T4)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30877" r="51796" b="63732"/>
          <a:stretch/>
        </p:blipFill>
        <p:spPr bwMode="auto">
          <a:xfrm>
            <a:off x="1814680" y="1945105"/>
            <a:ext cx="5321904" cy="65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37768" r="52503" b="57878"/>
          <a:stretch/>
        </p:blipFill>
        <p:spPr bwMode="auto">
          <a:xfrm>
            <a:off x="1814680" y="2780778"/>
            <a:ext cx="5169504" cy="52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8" t="44403" r="29848" b="47660"/>
          <a:stretch/>
        </p:blipFill>
        <p:spPr bwMode="auto">
          <a:xfrm>
            <a:off x="1170908" y="3308684"/>
            <a:ext cx="9939211" cy="96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8" t="54424" r="22403" b="12632"/>
          <a:stretch/>
        </p:blipFill>
        <p:spPr bwMode="auto">
          <a:xfrm>
            <a:off x="8976519" y="4306380"/>
            <a:ext cx="4609550" cy="470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LÀM BIỂN BÁO GIAO THÔNG (T4)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5" t="28762" r="48743" b="41572"/>
          <a:stretch/>
        </p:blipFill>
        <p:spPr bwMode="auto">
          <a:xfrm>
            <a:off x="509841" y="4271211"/>
            <a:ext cx="3889591" cy="258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3" t="28762" r="49994" b="39467"/>
          <a:stretch/>
        </p:blipFill>
        <p:spPr bwMode="auto">
          <a:xfrm>
            <a:off x="4678544" y="4246299"/>
            <a:ext cx="3794484" cy="245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9" t="33333" r="48744" b="35556"/>
          <a:stretch/>
        </p:blipFill>
        <p:spPr bwMode="auto">
          <a:xfrm>
            <a:off x="9022282" y="4271211"/>
            <a:ext cx="3421190" cy="239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9" t="28762" r="47586" b="41981"/>
          <a:stretch/>
        </p:blipFill>
        <p:spPr bwMode="auto">
          <a:xfrm>
            <a:off x="12933043" y="4241903"/>
            <a:ext cx="2672876" cy="242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30877" r="51796" b="63732"/>
          <a:stretch/>
        </p:blipFill>
        <p:spPr bwMode="auto">
          <a:xfrm>
            <a:off x="1662280" y="1911851"/>
            <a:ext cx="5321904" cy="65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37768" r="52503" b="57878"/>
          <a:stretch/>
        </p:blipFill>
        <p:spPr bwMode="auto">
          <a:xfrm>
            <a:off x="1454353" y="2788057"/>
            <a:ext cx="5169504" cy="52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8" t="44403" r="29848" b="47660"/>
          <a:stretch/>
        </p:blipFill>
        <p:spPr bwMode="auto">
          <a:xfrm>
            <a:off x="1851736" y="3308684"/>
            <a:ext cx="9939211" cy="96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67699" y="6811108"/>
            <a:ext cx="3735756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Chọn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giấy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thủ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công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xanh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728528" y="6811108"/>
            <a:ext cx="3725321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Ở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ô li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hình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vuông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có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canh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 cm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8844366" y="6858000"/>
            <a:ext cx="3811653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Cắt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để được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3076699" y="6422396"/>
            <a:ext cx="3199939" cy="162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hình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 cm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0819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CÔNG NGHỆ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8: LÀM BIỂN BÁO GIAO THÔNG (T4)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6" t="28762" r="55777" b="48260"/>
          <a:stretch/>
        </p:blipFill>
        <p:spPr bwMode="auto">
          <a:xfrm>
            <a:off x="975519" y="4343400"/>
            <a:ext cx="2209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1" t="53476" r="56449" b="28082"/>
          <a:stretch/>
        </p:blipFill>
        <p:spPr bwMode="auto">
          <a:xfrm>
            <a:off x="8477816" y="4271211"/>
            <a:ext cx="1828800" cy="22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30877" r="51796" b="63732"/>
          <a:stretch/>
        </p:blipFill>
        <p:spPr bwMode="auto">
          <a:xfrm>
            <a:off x="1814680" y="1945105"/>
            <a:ext cx="5321904" cy="65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37768" r="52503" b="57878"/>
          <a:stretch/>
        </p:blipFill>
        <p:spPr bwMode="auto">
          <a:xfrm>
            <a:off x="1814680" y="2780778"/>
            <a:ext cx="5169504" cy="52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8" t="44403" r="29848" b="47660"/>
          <a:stretch/>
        </p:blipFill>
        <p:spPr bwMode="auto">
          <a:xfrm>
            <a:off x="1851736" y="3308684"/>
            <a:ext cx="9939211" cy="96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7" t="31652" r="31711" b="48893"/>
          <a:stretch/>
        </p:blipFill>
        <p:spPr bwMode="auto">
          <a:xfrm>
            <a:off x="5231587" y="4343400"/>
            <a:ext cx="2209800" cy="22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8" t="51754" r="30972" b="28086"/>
          <a:stretch/>
        </p:blipFill>
        <p:spPr bwMode="auto">
          <a:xfrm>
            <a:off x="11964486" y="4252143"/>
            <a:ext cx="2286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81616" y="6621148"/>
            <a:ext cx="3809080" cy="260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đánh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đánh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hình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mũi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tên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475632" y="6704893"/>
            <a:ext cx="2660952" cy="162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Cắt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cạnh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để được hình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mũi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tên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7583115" y="6492095"/>
            <a:ext cx="3809080" cy="260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Bôi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hồ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dán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mặt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mũi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tên,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dán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mũi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tên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tờ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trắng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cắt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viền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mũi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tên.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1565734" y="5143821"/>
            <a:ext cx="4594724" cy="408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Bôi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hồ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dán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mặt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ô li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mũi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tên.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Dán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mũi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tên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mặt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tờ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hình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mũi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tên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nằm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giữa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hình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cạnh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mũi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tên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trùng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cạnh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hình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7294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LÀM BIỂN BÁO GIAO THÔNG (T4)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30877" r="51796" b="63732"/>
          <a:stretch/>
        </p:blipFill>
        <p:spPr bwMode="auto">
          <a:xfrm>
            <a:off x="773482" y="1590018"/>
            <a:ext cx="5321904" cy="65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37768" r="52503" b="57878"/>
          <a:stretch/>
        </p:blipFill>
        <p:spPr bwMode="auto">
          <a:xfrm>
            <a:off x="849682" y="2219423"/>
            <a:ext cx="5169504" cy="52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8" t="51754" r="30972" b="28086"/>
          <a:stretch/>
        </p:blipFill>
        <p:spPr bwMode="auto">
          <a:xfrm>
            <a:off x="11414919" y="2753191"/>
            <a:ext cx="2286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9626296" y="4810591"/>
            <a:ext cx="6664569" cy="260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Bôi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ô li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tên.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tên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hình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tên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hình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tên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hình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312" y="3048000"/>
            <a:ext cx="8463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mũi tên màu trắng được dán ở giữa hình vuông và cạnh đáy mũi tên trùng với cạnh đáy hình vuông</a:t>
            </a: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Biển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 đường một chiều là biển được đặt sau ngã ba và ngã tư , biển chỉ dẫn những đoạn đường xe chạy một chiều, chỉ cho phép các loại phương tiện giao thông đường bộ đi vào theo chiều  mũi tên ( đi thẳng) ,cấm quay </a:t>
            </a: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428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LÀM BIỂN BÁO GIAO THÔNG (T4)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7" t="31052" r="39265" b="61236"/>
          <a:stretch/>
        </p:blipFill>
        <p:spPr bwMode="auto">
          <a:xfrm>
            <a:off x="785241" y="2271932"/>
            <a:ext cx="8606975" cy="99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30877" r="51796" b="63732"/>
          <a:stretch/>
        </p:blipFill>
        <p:spPr bwMode="auto">
          <a:xfrm>
            <a:off x="819282" y="1662276"/>
            <a:ext cx="5321904" cy="65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4" t="41552" r="22614" b="26316"/>
          <a:stretch/>
        </p:blipFill>
        <p:spPr bwMode="auto">
          <a:xfrm>
            <a:off x="1975513" y="3657600"/>
            <a:ext cx="12325611" cy="416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892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LÀM BIỂN BÁO GIAO THÔNG (T4)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28762" r="51749" b="48016"/>
          <a:stretch/>
        </p:blipFill>
        <p:spPr bwMode="auto">
          <a:xfrm>
            <a:off x="1555616" y="3276600"/>
            <a:ext cx="228503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1" t="60259" r="55870" b="22361"/>
          <a:stretch/>
        </p:blipFill>
        <p:spPr bwMode="auto">
          <a:xfrm>
            <a:off x="8730853" y="3174220"/>
            <a:ext cx="1752600" cy="201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7" t="31052" r="39265" b="61236"/>
          <a:stretch/>
        </p:blipFill>
        <p:spPr bwMode="auto">
          <a:xfrm>
            <a:off x="518319" y="2339573"/>
            <a:ext cx="8606975" cy="99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30877" r="51796" b="63732"/>
          <a:stretch/>
        </p:blipFill>
        <p:spPr bwMode="auto">
          <a:xfrm>
            <a:off x="1008680" y="1651200"/>
            <a:ext cx="5321904" cy="65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3" t="31755" r="33756" b="49027"/>
          <a:stretch/>
        </p:blipFill>
        <p:spPr bwMode="auto">
          <a:xfrm>
            <a:off x="5471318" y="3442561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5" t="60259" r="33571" b="20712"/>
          <a:stretch/>
        </p:blipFill>
        <p:spPr bwMode="auto">
          <a:xfrm>
            <a:off x="12710318" y="3124200"/>
            <a:ext cx="220980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1683831" y="5192519"/>
            <a:ext cx="4592807" cy="260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Bôi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hình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hình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hình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791268" y="5375728"/>
            <a:ext cx="3379585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Cắt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để được hình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 cm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8016192" y="5432826"/>
            <a:ext cx="3813739" cy="162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cắt hình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cm.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791265" y="5432826"/>
            <a:ext cx="3813739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Ở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ô li,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 cm.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427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10226</TotalTime>
  <Words>835</Words>
  <PresentationFormat>Custom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2008-09-09T22:52:10Z</dcterms:created>
  <dcterms:modified xsi:type="dcterms:W3CDTF">2022-08-26T15:15:18Z</dcterms:modified>
</cp:coreProperties>
</file>