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37"/>
  </p:notesMasterIdLst>
  <p:handoutMasterIdLst>
    <p:handoutMasterId r:id="rId38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" initials="J" lastIdx="3" clrIdx="0"/>
  <p:cmAuthor id="2" name="Windows User" initials="WU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A0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3636" autoAdjust="0"/>
  </p:normalViewPr>
  <p:slideViewPr>
    <p:cSldViewPr>
      <p:cViewPr varScale="1">
        <p:scale>
          <a:sx n="72" d="100"/>
          <a:sy n="72" d="100"/>
        </p:scale>
        <p:origin x="66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289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8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887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170AC-CEB6-4633-9A57-3EE9D7142BE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888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889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CF652-FBC3-423E-A0BA-8C14F656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881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A6D89-7EA7-4F4A-87D2-6F78AA0CEE6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882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9883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88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88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7A9D4-D70C-43DA-81C2-CD106E14E1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7A9D4-D70C-43DA-81C2-CD106E14E13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7A9D4-D70C-43DA-81C2-CD106E14E13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7A9D4-D70C-43DA-81C2-CD106E14E13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92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927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7A9D4-D70C-43DA-81C2-CD106E14E130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93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931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7A9D4-D70C-43DA-81C2-CD106E14E130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93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93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7A9D4-D70C-43DA-81C2-CD106E14E130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34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73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97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7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7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76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7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7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7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43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74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7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7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36" y="2743200"/>
            <a:ext cx="107696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5400" b="1" kern="1200" cap="all" dirty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97327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160"/>
          <a:stretch>
            <a:fillRect/>
          </a:stretch>
        </p:blipFill>
        <p:spPr bwMode="auto">
          <a:xfrm>
            <a:off x="1" y="6330462"/>
            <a:ext cx="12192001" cy="537586"/>
          </a:xfrm>
          <a:prstGeom prst="rect">
            <a:avLst/>
          </a:prstGeom>
          <a:noFill/>
        </p:spPr>
      </p:pic>
      <p:pic>
        <p:nvPicPr>
          <p:cNvPr id="2097328" name="Picture 3" descr="C:\Users\Duy\Desktop\dtp edu 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457201"/>
            <a:ext cx="1903385" cy="7292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1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971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097321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160"/>
          <a:stretch>
            <a:fillRect/>
          </a:stretch>
        </p:blipFill>
        <p:spPr bwMode="auto">
          <a:xfrm>
            <a:off x="1" y="6330462"/>
            <a:ext cx="12192001" cy="5375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972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97332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307" b="-1"/>
          <a:stretch>
            <a:fillRect/>
          </a:stretch>
        </p:blipFill>
        <p:spPr bwMode="auto">
          <a:xfrm rot="16200000">
            <a:off x="-3217008" y="3115407"/>
            <a:ext cx="6858003" cy="6271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25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160"/>
          <a:stretch>
            <a:fillRect/>
          </a:stretch>
        </p:blipFill>
        <p:spPr bwMode="auto">
          <a:xfrm>
            <a:off x="1" y="6330462"/>
            <a:ext cx="12192001" cy="537586"/>
          </a:xfrm>
          <a:prstGeom prst="rect">
            <a:avLst/>
          </a:prstGeom>
          <a:noFill/>
        </p:spPr>
      </p:pic>
      <p:sp>
        <p:nvSpPr>
          <p:cNvPr id="104971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971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9032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9718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4601"/>
            <a:ext cx="5386917" cy="361156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97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2"/>
            <a:ext cx="5389033" cy="9032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9720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1"/>
            <a:ext cx="5389033" cy="361156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1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479550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9722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4972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28801"/>
            <a:ext cx="4011084" cy="4297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97326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160"/>
          <a:stretch>
            <a:fillRect/>
          </a:stretch>
        </p:blipFill>
        <p:spPr bwMode="auto">
          <a:xfrm>
            <a:off x="1" y="6330462"/>
            <a:ext cx="12192001" cy="5375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11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9712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497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97319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160"/>
          <a:stretch>
            <a:fillRect/>
          </a:stretch>
        </p:blipFill>
        <p:spPr bwMode="auto">
          <a:xfrm>
            <a:off x="1" y="6330462"/>
            <a:ext cx="12192001" cy="5375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7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7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7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7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31" name="Picture 2" descr="D:\File dang lam\DTP language design\PPT templates\DaiTruongPhat\template 5-2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93256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22" name="Picture 3" descr="C:\Users\Duy\Desktop\dtp edu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340" y="1625600"/>
            <a:ext cx="3229320" cy="1237236"/>
          </a:xfrm>
          <a:prstGeom prst="rect">
            <a:avLst/>
          </a:prstGeom>
          <a:noFill/>
        </p:spPr>
      </p:pic>
      <p:pic>
        <p:nvPicPr>
          <p:cNvPr id="2097323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t="92160"/>
          <a:stretch>
            <a:fillRect/>
          </a:stretch>
        </p:blipFill>
        <p:spPr bwMode="auto">
          <a:xfrm>
            <a:off x="1" y="6330462"/>
            <a:ext cx="12192001" cy="5375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24" name="Picture 2" descr="D:\File dang lam\DTP language design\PPT templates\DaiTruongPhat\template 5-2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93256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36" y="2743200"/>
            <a:ext cx="107696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5400" b="1" kern="1200" cap="all" dirty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97329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160"/>
          <a:stretch>
            <a:fillRect/>
          </a:stretch>
        </p:blipFill>
        <p:spPr bwMode="auto">
          <a:xfrm>
            <a:off x="1" y="6330462"/>
            <a:ext cx="12192001" cy="537586"/>
          </a:xfrm>
          <a:prstGeom prst="rect">
            <a:avLst/>
          </a:prstGeom>
          <a:noFill/>
        </p:spPr>
      </p:pic>
      <p:pic>
        <p:nvPicPr>
          <p:cNvPr id="2097330" name="Picture 3" descr="C:\Users\Duy\Desktop\dtp edu 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457201"/>
            <a:ext cx="1903385" cy="7292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20" name="Picture 2" descr="D:\File dang lam\DTP language design\PPT templates\DaiTruongPhat\template 5-2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93256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097334" name="Picture 15" descr="HD-PanelTitleR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9834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335" name="Picture 16" descr="HDRibbonTitle-UniformTrim.png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97336" name="Picture 19" descr="HDRibbonTitle-UniformTrim.png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1049835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836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9837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10498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498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45735" name="Straight Connector 14"/>
          <p:cNvCxnSpPr>
            <a:cxnSpLocks/>
          </p:cNvCxnSpPr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Straight Connector 6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97167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160"/>
          <a:stretch>
            <a:fillRect/>
          </a:stretch>
        </p:blipFill>
        <p:spPr bwMode="auto">
          <a:xfrm>
            <a:off x="1" y="6330462"/>
            <a:ext cx="12192001" cy="5375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56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857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8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10498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98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45738" name="Straight Connector 15"/>
          <p:cNvCxnSpPr>
            <a:cxnSpLocks/>
          </p:cNvCxnSpPr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97337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307" b="-1"/>
          <a:stretch>
            <a:fillRect/>
          </a:stretch>
        </p:blipFill>
        <p:spPr bwMode="auto">
          <a:xfrm rot="16200000">
            <a:off x="-3217008" y="3115407"/>
            <a:ext cx="6858003" cy="6271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traight Connector 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98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821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9822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98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10498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98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87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87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98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87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987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104987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987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45740" name="Straight Connector 1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97339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160"/>
          <a:stretch>
            <a:fillRect/>
          </a:stretch>
        </p:blipFill>
        <p:spPr bwMode="auto">
          <a:xfrm>
            <a:off x="1" y="6330462"/>
            <a:ext cx="12192001" cy="5375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4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765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7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7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7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10485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45728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3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92876"/>
            <a:fld id="{46EACD12-117A-4226-BEF5-E91FAD27F947}" type="datetimeFigureOut">
              <a:rPr lang="en-US" sz="563" smtClean="0">
                <a:solidFill>
                  <a:prstClr val="black">
                    <a:tint val="75000"/>
                  </a:prstClr>
                </a:solidFill>
              </a:rPr>
              <a:pPr defTabSz="192876"/>
              <a:t>2/19/2024</a:t>
            </a:fld>
            <a:endParaRPr lang="en-US" sz="563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8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92876"/>
            <a:endParaRPr lang="en-US" sz="563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8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92876"/>
            <a:fld id="{78AC1628-953D-47B0-9620-0EC8113CEA34}" type="slidenum">
              <a:rPr lang="en-US" sz="563" smtClean="0">
                <a:solidFill>
                  <a:prstClr val="black">
                    <a:tint val="75000"/>
                  </a:prstClr>
                </a:solidFill>
              </a:rPr>
              <a:pPr defTabSz="192876"/>
              <a:t>‹#›</a:t>
            </a:fld>
            <a:endParaRPr lang="en-US" sz="563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79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979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7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10497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97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45730" name="Straight Connector 15"/>
          <p:cNvCxnSpPr>
            <a:cxnSpLocks/>
          </p:cNvCxnSpPr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97333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160"/>
          <a:stretch>
            <a:fillRect/>
          </a:stretch>
        </p:blipFill>
        <p:spPr bwMode="auto">
          <a:xfrm>
            <a:off x="1" y="6330462"/>
            <a:ext cx="12192001" cy="5375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66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86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986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8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10498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98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97338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160"/>
          <a:stretch>
            <a:fillRect/>
          </a:stretch>
        </p:blipFill>
        <p:spPr bwMode="auto">
          <a:xfrm>
            <a:off x="1" y="6330462"/>
            <a:ext cx="12192001" cy="5375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14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8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98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8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10498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98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8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799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8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8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8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1" name="Straight Connector 14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48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84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850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8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8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8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  <p:sp>
        <p:nvSpPr>
          <p:cNvPr id="104985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985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7" name="Straight Connector 18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03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804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8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8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8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40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84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842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8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8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8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  <p:sp>
        <p:nvSpPr>
          <p:cNvPr id="1049846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9847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6" name="Straight Connector 25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08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809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810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98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8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8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2" name="Straight Connector 14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770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77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7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7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7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61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86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98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10498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98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45739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26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982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98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10498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98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45734" name="Straight Connector 13"/>
          <p:cNvCxnSpPr>
            <a:cxnSpLocks/>
          </p:cNvCxnSpPr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77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77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77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779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78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78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78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74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7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7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78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78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6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787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78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7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7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7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3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754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975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7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7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7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9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730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73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97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97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18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16" cstate="print"/>
          <a:srcRect t="92160"/>
          <a:stretch>
            <a:fillRect/>
          </a:stretch>
        </p:blipFill>
        <p:spPr bwMode="auto">
          <a:xfrm>
            <a:off x="1" y="6330462"/>
            <a:ext cx="12192001" cy="53758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97152" name="Picture 7" descr="HD-PanelContent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8576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3" name="Picture 9" descr="HDRibbonContent-UniformTrim.png"/>
            <p:cNvPicPr>
              <a:picLocks noChangeAspect="1"/>
            </p:cNvPicPr>
            <p:nvPr/>
          </p:nvPicPr>
          <p:blipFill rotWithShape="1">
            <a:blip r:embed="rId21"/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97154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/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E7AB65-61C4-4AA8-98F7-F56DC488059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F251C2-750E-4CE1-AACD-C549E95E86DD}" type="slidenum">
              <a:rPr lang="en-US" smtClean="0"/>
              <a:t>‹#›</a:t>
            </a:fld>
            <a:endParaRPr lang="en-US"/>
          </a:p>
        </p:txBody>
      </p:sp>
      <p:pic>
        <p:nvPicPr>
          <p:cNvPr id="2097155" name="Picture 2" descr="D:\File dang lam\DTP language design\PPT templates\DaiTruongPhat\template 5-18.png"/>
          <p:cNvPicPr>
            <a:picLocks noChangeAspect="1" noChangeArrowheads="1"/>
          </p:cNvPicPr>
          <p:nvPr userDrawn="1"/>
        </p:nvPicPr>
        <p:blipFill rotWithShape="1">
          <a:blip r:embed="rId22" cstate="print"/>
          <a:srcRect t="92160"/>
          <a:stretch>
            <a:fillRect/>
          </a:stretch>
        </p:blipFill>
        <p:spPr bwMode="auto">
          <a:xfrm>
            <a:off x="1" y="6330462"/>
            <a:ext cx="12192001" cy="53758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1.wav"/><Relationship Id="rId10" Type="http://schemas.openxmlformats.org/officeDocument/2006/relationships/image" Target="../media/image21.jpeg"/><Relationship Id="rId4" Type="http://schemas.openxmlformats.org/officeDocument/2006/relationships/audio" Target="../media/audio2.wav"/><Relationship Id="rId9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1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1.jpeg"/><Relationship Id="rId4" Type="http://schemas.openxmlformats.org/officeDocument/2006/relationships/audio" Target="../media/audio2.wav"/><Relationship Id="rId9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wmf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wmf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wmf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2.png"/><Relationship Id="rId12" Type="http://schemas.openxmlformats.org/officeDocument/2006/relationships/image" Target="../media/image2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2.png"/><Relationship Id="rId12" Type="http://schemas.openxmlformats.org/officeDocument/2006/relationships/image" Target="../media/image2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05" t="24210" r="6693" b="14019"/>
          <a:stretch>
            <a:fillRect/>
          </a:stretch>
        </p:blipFill>
        <p:spPr>
          <a:xfrm flipH="1">
            <a:off x="457200" y="457200"/>
            <a:ext cx="11277600" cy="5943600"/>
          </a:xfrm>
        </p:spPr>
      </p:pic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6" name="Group 4"/>
          <p:cNvGrpSpPr/>
          <p:nvPr/>
        </p:nvGrpSpPr>
        <p:grpSpPr>
          <a:xfrm>
            <a:off x="1295400" y="762000"/>
            <a:ext cx="9601200" cy="3200400"/>
            <a:chOff x="1295400" y="762000"/>
            <a:chExt cx="9601200" cy="3200400"/>
          </a:xfrm>
        </p:grpSpPr>
        <p:pic>
          <p:nvPicPr>
            <p:cNvPr id="2097179" name="Picture 4" descr="Banner"/>
            <p:cNvPicPr>
              <a:picLocks noChangeAspect="1" noChangeArrowheads="1"/>
            </p:cNvPicPr>
            <p:nvPr/>
          </p:nvPicPr>
          <p:blipFill rotWithShape="1">
            <a:blip r:embed="rId3"/>
            <a:srcRect l="53608" t="2736" r="-175" b="1"/>
            <a:stretch>
              <a:fillRect/>
            </a:stretch>
          </p:blipFill>
          <p:spPr bwMode="auto">
            <a:xfrm>
              <a:off x="6031244" y="1325214"/>
              <a:ext cx="4865356" cy="14923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7" name="Group 2"/>
            <p:cNvGrpSpPr/>
            <p:nvPr/>
          </p:nvGrpSpPr>
          <p:grpSpPr>
            <a:xfrm>
              <a:off x="1295400" y="762000"/>
              <a:ext cx="6096000" cy="3200400"/>
              <a:chOff x="1295400" y="762000"/>
              <a:chExt cx="6096000" cy="3200400"/>
            </a:xfrm>
          </p:grpSpPr>
          <p:sp>
            <p:nvSpPr>
              <p:cNvPr id="1048627" name="Content Placeholder 2"/>
              <p:cNvSpPr txBox="1"/>
              <p:nvPr/>
            </p:nvSpPr>
            <p:spPr>
              <a:xfrm>
                <a:off x="3244222" y="3116652"/>
                <a:ext cx="4147178" cy="84574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txBody>
              <a:bodyPr vert="horz" lIns="91440" tIns="45720" rIns="91440" bIns="45720" numCol="1" rtlCol="0" anchor="t">
                <a:prstTxWarp prst="textTriangleInverted">
                  <a:avLst/>
                </a:prstTxWarp>
                <a:normAutofit/>
                <a:scene3d>
                  <a:camera prst="perspectiveRelaxedModerately"/>
                  <a:lightRig rig="threePt" dir="t"/>
                </a:scene3d>
                <a:sp3d extrusionH="57150">
                  <a:bevelT w="38100" h="38100" prst="relaxedInset"/>
                </a:sp3d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vi-VN" sz="4000" dirty="0">
                    <a:ln w="13462">
                      <a:solidFill>
                        <a:schemeClr val="bg1"/>
                      </a:solidFill>
                      <a:prstDash val="solid"/>
                    </a:ln>
                    <a:effectLst>
                      <a:outerShdw dist="38100" dir="2700000" algn="bl" rotWithShape="0">
                        <a:schemeClr val="accent5"/>
                      </a:outerShdw>
                    </a:effectLst>
                    <a:cs typeface="Times New Roman" panose="02020603050405020304" pitchFamily="18" charset="0"/>
                  </a:rPr>
                  <a:t>Genious Junior</a:t>
                </a:r>
                <a:endParaRPr lang="en-US" sz="4000" dirty="0">
                  <a:ln w="13462">
                    <a:solidFill>
                      <a:schemeClr val="bg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pic>
            <p:nvPicPr>
              <p:cNvPr id="2097180" name="Picture 2" descr="sieu-nhi-dau-tri-toan-tu-duy-soroban-finger-math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25676" t="1351" r="15947" b="54054"/>
              <a:stretch>
                <a:fillRect/>
              </a:stretch>
            </p:blipFill>
            <p:spPr bwMode="auto">
              <a:xfrm>
                <a:off x="1295400" y="762000"/>
                <a:ext cx="4953000" cy="195800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81" name="Picture 2" descr="https://static.wikia.nocookie.net/logos/images/5/59/SNDT_2019.png/revision/latest?cb=20220128052828&amp;path-prefix=vi"/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 t="62069" b="17242"/>
              <a:stretch>
                <a:fillRect/>
              </a:stretch>
            </p:blipFill>
            <p:spPr bwMode="auto">
              <a:xfrm>
                <a:off x="2225461" y="2743200"/>
                <a:ext cx="3946739" cy="457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19089"/>
          </a:xfrm>
          <a:prstGeom prst="rect">
            <a:avLst/>
          </a:prstGeom>
        </p:spPr>
      </p:pic>
      <p:sp>
        <p:nvSpPr>
          <p:cNvPr id="1048679" name="Rounded Rectangle 11"/>
          <p:cNvSpPr/>
          <p:nvPr/>
        </p:nvSpPr>
        <p:spPr>
          <a:xfrm>
            <a:off x="805291" y="952219"/>
            <a:ext cx="10581418" cy="139381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Question 8. Choose the best option.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What do you call a baby horse?</a:t>
            </a:r>
          </a:p>
        </p:txBody>
      </p:sp>
      <p:sp>
        <p:nvSpPr>
          <p:cNvPr id="1048680" name="Rounded Rectangle 15"/>
          <p:cNvSpPr/>
          <p:nvPr/>
        </p:nvSpPr>
        <p:spPr>
          <a:xfrm>
            <a:off x="2819400" y="5271513"/>
            <a:ext cx="6553200" cy="10117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B</a:t>
            </a:r>
          </a:p>
        </p:txBody>
      </p:sp>
      <p:pic>
        <p:nvPicPr>
          <p:cNvPr id="2097205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pic>
        <p:nvPicPr>
          <p:cNvPr id="2097206" name="15 seconds bomb timer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4826" y="5432364"/>
            <a:ext cx="752415" cy="5658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97207" name="Picture 17" descr="D:\Dropbox\DATA\Dong ho Dem nguoc\DongHoDemNguoc\DongHo\Clock_m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34417">
            <a:off x="10284373" y="5033368"/>
            <a:ext cx="1331256" cy="13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8" name="Picture 4" descr="D:\Dropbox\DATA\Dong ho Dem nguoc\DongHoDemNguoc\DongHo\Clock_k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7309" y="5277431"/>
            <a:ext cx="843129" cy="84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81" name="8-Point Star 10"/>
          <p:cNvSpPr/>
          <p:nvPr/>
        </p:nvSpPr>
        <p:spPr>
          <a:xfrm>
            <a:off x="10701129" y="6053795"/>
            <a:ext cx="528600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15</a:t>
            </a:r>
          </a:p>
        </p:txBody>
      </p:sp>
      <p:sp>
        <p:nvSpPr>
          <p:cNvPr id="1048682" name="8-Point Star 13"/>
          <p:cNvSpPr/>
          <p:nvPr/>
        </p:nvSpPr>
        <p:spPr>
          <a:xfrm>
            <a:off x="10677295" y="5099825"/>
            <a:ext cx="533459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30</a:t>
            </a:r>
          </a:p>
        </p:txBody>
      </p:sp>
      <p:sp>
        <p:nvSpPr>
          <p:cNvPr id="1048683" name="Rounded Rectangle 14"/>
          <p:cNvSpPr/>
          <p:nvPr/>
        </p:nvSpPr>
        <p:spPr>
          <a:xfrm>
            <a:off x="10534571" y="5867400"/>
            <a:ext cx="813848" cy="2561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684" name="Rectangle 22"/>
          <p:cNvSpPr/>
          <p:nvPr/>
        </p:nvSpPr>
        <p:spPr>
          <a:xfrm>
            <a:off x="10369995" y="4784268"/>
            <a:ext cx="1212404" cy="843129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Time’s up</a:t>
            </a:r>
          </a:p>
        </p:txBody>
      </p:sp>
      <p:sp>
        <p:nvSpPr>
          <p:cNvPr id="1048685" name="Rectangle 23"/>
          <p:cNvSpPr/>
          <p:nvPr/>
        </p:nvSpPr>
        <p:spPr>
          <a:xfrm>
            <a:off x="10369995" y="5572709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11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11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79BCDCB9-C510-4D52-BCE7-A6A635A28BF5}"/>
              </a:ext>
            </a:extLst>
          </p:cNvPr>
          <p:cNvSpPr/>
          <p:nvPr/>
        </p:nvSpPr>
        <p:spPr>
          <a:xfrm>
            <a:off x="1284047" y="2638068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infant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C4F0E3BE-5C84-4A1E-838B-28AD95400A96}"/>
              </a:ext>
            </a:extLst>
          </p:cNvPr>
          <p:cNvSpPr/>
          <p:nvPr/>
        </p:nvSpPr>
        <p:spPr>
          <a:xfrm>
            <a:off x="7162800" y="4013029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bunny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D582EF8C-85DC-425B-8FAB-170A6AC37CB5}"/>
              </a:ext>
            </a:extLst>
          </p:cNvPr>
          <p:cNvSpPr/>
          <p:nvPr/>
        </p:nvSpPr>
        <p:spPr>
          <a:xfrm>
            <a:off x="1284047" y="4013029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kids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204F27A2-C8DC-4A85-8236-0C9D916600FB}"/>
              </a:ext>
            </a:extLst>
          </p:cNvPr>
          <p:cNvSpPr/>
          <p:nvPr/>
        </p:nvSpPr>
        <p:spPr>
          <a:xfrm>
            <a:off x="7162800" y="2638068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foal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0" fill="hold"/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162"/>
                                        <p:tgtEl>
                                          <p:spTgt spid="2097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4" presetClass="entr" presetSubtype="32" repeatCount="2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262"/>
                            </p:stCondLst>
                            <p:childTnLst>
                              <p:par>
                                <p:cTn id="20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206"/>
                </p:tgtEl>
              </p:cMediaNode>
            </p:video>
          </p:childTnLst>
        </p:cTn>
      </p:par>
    </p:tnLst>
    <p:bldLst>
      <p:bldP spid="1048680" grpId="0" animBg="1"/>
      <p:bldP spid="10486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19089"/>
          </a:xfrm>
          <a:prstGeom prst="rect">
            <a:avLst/>
          </a:prstGeom>
        </p:spPr>
      </p:pic>
      <p:sp>
        <p:nvSpPr>
          <p:cNvPr id="1048686" name="Rounded Rectangle 11"/>
          <p:cNvSpPr/>
          <p:nvPr/>
        </p:nvSpPr>
        <p:spPr>
          <a:xfrm>
            <a:off x="914400" y="837997"/>
            <a:ext cx="10591801" cy="14343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9. Choose the best option.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horns does a kangaroo have? ...........................</a:t>
            </a:r>
          </a:p>
        </p:txBody>
      </p:sp>
      <p:sp>
        <p:nvSpPr>
          <p:cNvPr id="1048687" name="Rounded Rectangle 15"/>
          <p:cNvSpPr/>
          <p:nvPr/>
        </p:nvSpPr>
        <p:spPr>
          <a:xfrm>
            <a:off x="3124200" y="5356716"/>
            <a:ext cx="6553200" cy="7301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C</a:t>
            </a:r>
          </a:p>
        </p:txBody>
      </p:sp>
      <p:sp>
        <p:nvSpPr>
          <p:cNvPr id="1048688" name="Rounded Rectangle 6"/>
          <p:cNvSpPr/>
          <p:nvPr/>
        </p:nvSpPr>
        <p:spPr>
          <a:xfrm>
            <a:off x="1828800" y="2498478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one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89" name="Rounded Rectangle 7"/>
          <p:cNvSpPr/>
          <p:nvPr/>
        </p:nvSpPr>
        <p:spPr>
          <a:xfrm>
            <a:off x="1828800" y="4080655"/>
            <a:ext cx="2895600" cy="93052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no horn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90" name="Rounded Rectangle 8"/>
          <p:cNvSpPr/>
          <p:nvPr/>
        </p:nvSpPr>
        <p:spPr>
          <a:xfrm>
            <a:off x="6948996" y="2473781"/>
            <a:ext cx="2590800" cy="95521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two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91" name="Rounded Rectangle 9"/>
          <p:cNvSpPr/>
          <p:nvPr/>
        </p:nvSpPr>
        <p:spPr>
          <a:xfrm>
            <a:off x="6948995" y="4032976"/>
            <a:ext cx="2590801" cy="95521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three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10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pic>
        <p:nvPicPr>
          <p:cNvPr id="2097211" name="15 seconds bomb timer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4826" y="5432364"/>
            <a:ext cx="752415" cy="5658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97212" name="Picture 18" descr="D:\Dropbox\DATA\Dong ho Dem nguoc\DongHoDemNguoc\DongHo\Clock_m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34417">
            <a:off x="10284373" y="5033368"/>
            <a:ext cx="1331256" cy="13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3" name="Picture 4" descr="D:\Dropbox\DATA\Dong ho Dem nguoc\DongHoDemNguoc\DongHo\Clock_k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7309" y="5277431"/>
            <a:ext cx="843129" cy="84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92" name="8-Point Star 10"/>
          <p:cNvSpPr/>
          <p:nvPr/>
        </p:nvSpPr>
        <p:spPr>
          <a:xfrm>
            <a:off x="10701129" y="6053795"/>
            <a:ext cx="528600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15</a:t>
            </a:r>
          </a:p>
        </p:txBody>
      </p:sp>
      <p:sp>
        <p:nvSpPr>
          <p:cNvPr id="1048693" name="8-Point Star 13"/>
          <p:cNvSpPr/>
          <p:nvPr/>
        </p:nvSpPr>
        <p:spPr>
          <a:xfrm>
            <a:off x="10677295" y="5099825"/>
            <a:ext cx="533459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30</a:t>
            </a:r>
          </a:p>
        </p:txBody>
      </p:sp>
      <p:sp>
        <p:nvSpPr>
          <p:cNvPr id="1048694" name="Rounded Rectangle 14"/>
          <p:cNvSpPr/>
          <p:nvPr/>
        </p:nvSpPr>
        <p:spPr>
          <a:xfrm>
            <a:off x="10534571" y="5867400"/>
            <a:ext cx="813848" cy="2561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695" name="Rectangle 23"/>
          <p:cNvSpPr/>
          <p:nvPr/>
        </p:nvSpPr>
        <p:spPr>
          <a:xfrm>
            <a:off x="10369995" y="4784268"/>
            <a:ext cx="1212404" cy="843129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Time’s up</a:t>
            </a:r>
          </a:p>
        </p:txBody>
      </p:sp>
      <p:sp>
        <p:nvSpPr>
          <p:cNvPr id="1048696" name="Rectangle 24"/>
          <p:cNvSpPr/>
          <p:nvPr/>
        </p:nvSpPr>
        <p:spPr>
          <a:xfrm>
            <a:off x="10369995" y="5572709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11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11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30000" fill="hold"/>
                                        <p:tgtEl>
                                          <p:spTgt spid="2097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5162"/>
                                        <p:tgtEl>
                                          <p:spTgt spid="20972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4" presetClass="entr" presetSubtype="32" repeatCount="2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262"/>
                            </p:stCondLst>
                            <p:childTnLst>
                              <p:par>
                                <p:cTn id="55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200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5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211"/>
                </p:tgtEl>
              </p:cMediaNode>
            </p:video>
          </p:childTnLst>
        </p:cTn>
      </p:par>
    </p:tnLst>
    <p:bldLst>
      <p:bldP spid="1048686" grpId="0" animBg="1"/>
      <p:bldP spid="1048687" grpId="0" animBg="1"/>
      <p:bldP spid="1048688" grpId="0" animBg="1"/>
      <p:bldP spid="1048689" grpId="0" animBg="1"/>
      <p:bldP spid="1048690" grpId="0" animBg="1"/>
      <p:bldP spid="1048691" grpId="0" animBg="1"/>
      <p:bldP spid="10486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19089"/>
          </a:xfrm>
          <a:prstGeom prst="rect">
            <a:avLst/>
          </a:prstGeom>
        </p:spPr>
      </p:pic>
      <p:sp>
        <p:nvSpPr>
          <p:cNvPr id="1048697" name="Rounded Rectangle 11"/>
          <p:cNvSpPr/>
          <p:nvPr/>
        </p:nvSpPr>
        <p:spPr>
          <a:xfrm>
            <a:off x="609600" y="865107"/>
            <a:ext cx="10939859" cy="14343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Question 10. Choose the best option.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Karate is a form of martial _____.</a:t>
            </a:r>
          </a:p>
        </p:txBody>
      </p:sp>
      <p:sp>
        <p:nvSpPr>
          <p:cNvPr id="1048698" name="Rounded Rectangle 15"/>
          <p:cNvSpPr/>
          <p:nvPr/>
        </p:nvSpPr>
        <p:spPr>
          <a:xfrm>
            <a:off x="2895600" y="5042093"/>
            <a:ext cx="6553200" cy="10117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D</a:t>
            </a:r>
          </a:p>
        </p:txBody>
      </p:sp>
      <p:pic>
        <p:nvPicPr>
          <p:cNvPr id="2097215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pic>
        <p:nvPicPr>
          <p:cNvPr id="2097216" name="15 seconds bomb timer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4826" y="5432364"/>
            <a:ext cx="752415" cy="5658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97217" name="Picture 16" descr="D:\Dropbox\DATA\Dong ho Dem nguoc\DongHoDemNguoc\DongHo\Clock_m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34417">
            <a:off x="10284373" y="5033368"/>
            <a:ext cx="1331256" cy="13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8" name="Picture 4" descr="D:\Dropbox\DATA\Dong ho Dem nguoc\DongHoDemNguoc\DongHo\Clock_k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7309" y="5277431"/>
            <a:ext cx="843129" cy="84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99" name="8-Point Star 10"/>
          <p:cNvSpPr/>
          <p:nvPr/>
        </p:nvSpPr>
        <p:spPr>
          <a:xfrm>
            <a:off x="10701129" y="6053795"/>
            <a:ext cx="528600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15</a:t>
            </a:r>
          </a:p>
        </p:txBody>
      </p:sp>
      <p:sp>
        <p:nvSpPr>
          <p:cNvPr id="1048700" name="8-Point Star 13"/>
          <p:cNvSpPr/>
          <p:nvPr/>
        </p:nvSpPr>
        <p:spPr>
          <a:xfrm>
            <a:off x="10677295" y="5099825"/>
            <a:ext cx="533459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30</a:t>
            </a:r>
          </a:p>
        </p:txBody>
      </p:sp>
      <p:sp>
        <p:nvSpPr>
          <p:cNvPr id="1048701" name="Rounded Rectangle 14"/>
          <p:cNvSpPr/>
          <p:nvPr/>
        </p:nvSpPr>
        <p:spPr>
          <a:xfrm>
            <a:off x="10534571" y="5867400"/>
            <a:ext cx="813848" cy="2561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702" name="Rectangle 21"/>
          <p:cNvSpPr/>
          <p:nvPr/>
        </p:nvSpPr>
        <p:spPr>
          <a:xfrm>
            <a:off x="10369995" y="4784268"/>
            <a:ext cx="1212404" cy="843129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03" name="Rectangle 22"/>
          <p:cNvSpPr/>
          <p:nvPr/>
        </p:nvSpPr>
        <p:spPr>
          <a:xfrm>
            <a:off x="10369995" y="5572709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11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11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E708BF73-316E-4B5C-B23C-E59A28C6BE9B}"/>
              </a:ext>
            </a:extLst>
          </p:cNvPr>
          <p:cNvSpPr/>
          <p:nvPr/>
        </p:nvSpPr>
        <p:spPr>
          <a:xfrm>
            <a:off x="1828800" y="2498478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fighting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7BF9D04F-B020-443F-A74E-82157A22C2C6}"/>
              </a:ext>
            </a:extLst>
          </p:cNvPr>
          <p:cNvSpPr/>
          <p:nvPr/>
        </p:nvSpPr>
        <p:spPr>
          <a:xfrm>
            <a:off x="6400800" y="3628016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arts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62DD9C77-301F-4D0D-AA14-F8D6249E0F36}"/>
              </a:ext>
            </a:extLst>
          </p:cNvPr>
          <p:cNvSpPr/>
          <p:nvPr/>
        </p:nvSpPr>
        <p:spPr>
          <a:xfrm>
            <a:off x="1859132" y="3628015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sports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53483EAE-8D2A-46C0-8CD3-61137CB447E9}"/>
              </a:ext>
            </a:extLst>
          </p:cNvPr>
          <p:cNvSpPr/>
          <p:nvPr/>
        </p:nvSpPr>
        <p:spPr>
          <a:xfrm>
            <a:off x="6400800" y="2503408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skill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0" fill="hold"/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162"/>
                                        <p:tgtEl>
                                          <p:spTgt spid="2097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4" presetClass="entr" presetSubtype="32" repeatCount="2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262"/>
                            </p:stCondLst>
                            <p:childTnLst>
                              <p:par>
                                <p:cTn id="20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216"/>
                </p:tgtEl>
              </p:cMediaNode>
            </p:video>
          </p:childTnLst>
        </p:cTn>
      </p:par>
    </p:tnLst>
    <p:bldLst>
      <p:bldP spid="1048698" grpId="0" animBg="1"/>
      <p:bldP spid="10486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9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05" t="24210" r="6693" b="14019"/>
          <a:stretch>
            <a:fillRect/>
          </a:stretch>
        </p:blipFill>
        <p:spPr>
          <a:xfrm flipH="1">
            <a:off x="457200" y="457200"/>
            <a:ext cx="11277600" cy="5943600"/>
          </a:xfrm>
        </p:spPr>
      </p:pic>
      <p:sp>
        <p:nvSpPr>
          <p:cNvPr id="1048704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endParaRPr lang="en-US"/>
          </a:p>
        </p:txBody>
      </p:sp>
      <p:grpSp>
        <p:nvGrpSpPr>
          <p:cNvPr id="88" name="Group 7"/>
          <p:cNvGrpSpPr/>
          <p:nvPr/>
        </p:nvGrpSpPr>
        <p:grpSpPr>
          <a:xfrm>
            <a:off x="1295400" y="762000"/>
            <a:ext cx="6096000" cy="3200400"/>
            <a:chOff x="1295400" y="762000"/>
            <a:chExt cx="6096000" cy="3200400"/>
          </a:xfrm>
        </p:grpSpPr>
        <p:sp>
          <p:nvSpPr>
            <p:cNvPr id="1048705" name="Content Placeholder 2"/>
            <p:cNvSpPr txBox="1"/>
            <p:nvPr/>
          </p:nvSpPr>
          <p:spPr>
            <a:xfrm>
              <a:off x="3244222" y="3116652"/>
              <a:ext cx="4147178" cy="8457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vert="horz" lIns="91440" tIns="45720" rIns="91440" bIns="45720" numCol="1" rtlCol="0" anchor="t">
              <a:prstTxWarp prst="textTriangleInverted">
                <a:avLst/>
              </a:prstTxWarp>
              <a:normAutofit/>
              <a:scene3d>
                <a:camera prst="perspectiveRelaxedModerately"/>
                <a:lightRig rig="threePt" dir="t"/>
              </a:scene3d>
              <a:sp3d extrusionH="57150">
                <a:bevelT w="38100" h="38100" prst="relaxedInset"/>
              </a:sp3d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vi-VN" sz="4000" dirty="0">
                  <a:ln w="13462">
                    <a:solidFill>
                      <a:schemeClr val="bg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cs typeface="Times New Roman" panose="02020603050405020304" pitchFamily="18" charset="0"/>
                </a:rPr>
                <a:t>Genious Junior</a:t>
              </a:r>
              <a:endParaRPr lang="en-US" sz="400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pic>
          <p:nvPicPr>
            <p:cNvPr id="2097220" name="Picture 2" descr="sieu-nhi-dau-tri-toan-tu-duy-soroban-finger-math"/>
            <p:cNvPicPr>
              <a:picLocks noChangeAspect="1" noChangeArrowheads="1"/>
            </p:cNvPicPr>
            <p:nvPr/>
          </p:nvPicPr>
          <p:blipFill rotWithShape="1">
            <a:blip r:embed="rId4"/>
            <a:srcRect l="25676" t="1351" r="15947" b="54054"/>
            <a:stretch>
              <a:fillRect/>
            </a:stretch>
          </p:blipFill>
          <p:spPr bwMode="auto">
            <a:xfrm>
              <a:off x="1295400" y="762000"/>
              <a:ext cx="4953000" cy="19580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97221" name="Picture 2" descr="https://static.wikia.nocookie.net/logos/images/5/59/SNDT_2019.png/revision/latest?cb=20220128052828&amp;path-prefix=vi"/>
            <p:cNvPicPr>
              <a:picLocks noChangeAspect="1" noChangeArrowheads="1"/>
            </p:cNvPicPr>
            <p:nvPr/>
          </p:nvPicPr>
          <p:blipFill rotWithShape="1">
            <a:blip r:embed="rId5"/>
            <a:srcRect t="62069" b="17242"/>
            <a:stretch>
              <a:fillRect/>
            </a:stretch>
          </p:blipFill>
          <p:spPr bwMode="auto">
            <a:xfrm>
              <a:off x="2225461" y="2743200"/>
              <a:ext cx="3946739" cy="45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97222" name="Picture 4" descr="Banner"/>
          <p:cNvPicPr>
            <a:picLocks noChangeAspect="1" noChangeArrowheads="1"/>
          </p:cNvPicPr>
          <p:nvPr/>
        </p:nvPicPr>
        <p:blipFill rotWithShape="1">
          <a:blip r:embed="rId6"/>
          <a:srcRect l="53608" t="2736" r="-175" b="1"/>
          <a:stretch>
            <a:fillRect/>
          </a:stretch>
        </p:blipFill>
        <p:spPr bwMode="auto">
          <a:xfrm>
            <a:off x="6031244" y="1325214"/>
            <a:ext cx="4865356" cy="149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706" name="Rounded Rectangle 1"/>
          <p:cNvSpPr/>
          <p:nvPr/>
        </p:nvSpPr>
        <p:spPr>
          <a:xfrm>
            <a:off x="5791198" y="1371600"/>
            <a:ext cx="5715000" cy="16002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 TỐC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97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97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4" grpId="0"/>
      <p:bldP spid="1048706" grpId="0" animBg="1"/>
      <p:bldP spid="104870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3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pic>
        <p:nvPicPr>
          <p:cNvPr id="2097224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sp>
        <p:nvSpPr>
          <p:cNvPr id="1048710" name="Rounded Rectangle 7"/>
          <p:cNvSpPr/>
          <p:nvPr/>
        </p:nvSpPr>
        <p:spPr>
          <a:xfrm>
            <a:off x="685800" y="610815"/>
            <a:ext cx="10981060" cy="17700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                   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11. Choose the best option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pattern below, find the 7th number in the sequence?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6, 8, 11,…..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11" name="Rounded Rectangle 17"/>
          <p:cNvSpPr/>
          <p:nvPr/>
        </p:nvSpPr>
        <p:spPr>
          <a:xfrm>
            <a:off x="3096800" y="5423095"/>
            <a:ext cx="5741527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A</a:t>
            </a:r>
          </a:p>
        </p:txBody>
      </p:sp>
      <p:sp>
        <p:nvSpPr>
          <p:cNvPr id="1048713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714" name="Rounded Rectangle 9"/>
          <p:cNvSpPr/>
          <p:nvPr/>
        </p:nvSpPr>
        <p:spPr>
          <a:xfrm>
            <a:off x="1676400" y="2935649"/>
            <a:ext cx="1981200" cy="56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26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15" name="Rounded Rectangle 14"/>
          <p:cNvSpPr/>
          <p:nvPr/>
        </p:nvSpPr>
        <p:spPr>
          <a:xfrm>
            <a:off x="3657600" y="4477155"/>
            <a:ext cx="1981200" cy="56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25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16" name="Rounded Rectangle 15"/>
          <p:cNvSpPr/>
          <p:nvPr/>
        </p:nvSpPr>
        <p:spPr>
          <a:xfrm>
            <a:off x="7759250" y="4477155"/>
            <a:ext cx="1981200" cy="56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15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29" name="Picture 309" descr="ALRMCL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17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718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8719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8720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8721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8722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8723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8724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8725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8726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8727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8728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8729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8730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8731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8732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8733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8734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8735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8736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8737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8738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8739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8740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8741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8742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8743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8744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8745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8746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8747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8748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8749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750" name="Rectangle 88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14">
            <a:extLst>
              <a:ext uri="{FF2B5EF4-FFF2-40B4-BE49-F238E27FC236}">
                <a16:creationId xmlns:a16="http://schemas.microsoft.com/office/drawing/2014/main" id="{3C7A2041-A387-449D-8D47-DAA4E888F1EF}"/>
              </a:ext>
            </a:extLst>
          </p:cNvPr>
          <p:cNvSpPr/>
          <p:nvPr/>
        </p:nvSpPr>
        <p:spPr>
          <a:xfrm>
            <a:off x="5614386" y="2935649"/>
            <a:ext cx="1981200" cy="56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"/>
                                        <p:tgtEl>
                                          <p:spTgt spid="1048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1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1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1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1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1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1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1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1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1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1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1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1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1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1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1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1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1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100"/>
                            </p:stCondLst>
                            <p:childTnLst>
                              <p:par>
                                <p:cTn id="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1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1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1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1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100"/>
                            </p:stCondLst>
                            <p:childTnLst>
                              <p:par>
                                <p:cTn id="102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200"/>
                                        <p:tgtEl>
                                          <p:spTgt spid="1048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1" grpId="0" animBg="1"/>
      <p:bldP spid="1048718" grpId="0" animBg="1"/>
      <p:bldP spid="1048719" grpId="0" animBg="1"/>
      <p:bldP spid="1048720" grpId="0" animBg="1"/>
      <p:bldP spid="1048721" grpId="0" animBg="1"/>
      <p:bldP spid="1048722" grpId="0" animBg="1"/>
      <p:bldP spid="1048723" grpId="0" animBg="1"/>
      <p:bldP spid="1048724" grpId="0" animBg="1"/>
      <p:bldP spid="1048725" grpId="0" animBg="1"/>
      <p:bldP spid="1048726" grpId="0" animBg="1"/>
      <p:bldP spid="1048727" grpId="0" animBg="1"/>
      <p:bldP spid="1048728" grpId="0" animBg="1"/>
      <p:bldP spid="1048729" grpId="0" animBg="1"/>
      <p:bldP spid="1048730" grpId="0" animBg="1"/>
      <p:bldP spid="1048731" grpId="0" animBg="1"/>
      <p:bldP spid="1048732" grpId="0" animBg="1"/>
      <p:bldP spid="1048733" grpId="0" animBg="1"/>
      <p:bldP spid="1048734" grpId="0" animBg="1"/>
      <p:bldP spid="1048735" grpId="0" animBg="1"/>
      <p:bldP spid="1048736" grpId="0" animBg="1"/>
      <p:bldP spid="1048737" grpId="0" animBg="1"/>
      <p:bldP spid="1048738" grpId="0" animBg="1"/>
      <p:bldP spid="1048739" grpId="0" animBg="1"/>
      <p:bldP spid="1048740" grpId="0" animBg="1"/>
      <p:bldP spid="1048741" grpId="0" animBg="1"/>
      <p:bldP spid="1048742" grpId="0" animBg="1"/>
      <p:bldP spid="1048743" grpId="0" animBg="1"/>
      <p:bldP spid="1048745" grpId="0" animBg="1"/>
      <p:bldP spid="1048746" grpId="0" animBg="1"/>
      <p:bldP spid="1048747" grpId="0" animBg="1"/>
      <p:bldP spid="10487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0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19089"/>
          </a:xfrm>
          <a:prstGeom prst="rect">
            <a:avLst/>
          </a:prstGeom>
        </p:spPr>
      </p:pic>
      <p:sp>
        <p:nvSpPr>
          <p:cNvPr id="1048751" name="Rounded Rectangle 11"/>
          <p:cNvSpPr/>
          <p:nvPr/>
        </p:nvSpPr>
        <p:spPr>
          <a:xfrm>
            <a:off x="2362200" y="609561"/>
            <a:ext cx="8516815" cy="16534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Question 12. Choose the best option.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What is the capital city of Russa?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52" name="Rounded Rectangle 15"/>
          <p:cNvSpPr/>
          <p:nvPr/>
        </p:nvSpPr>
        <p:spPr>
          <a:xfrm>
            <a:off x="2667000" y="5215631"/>
            <a:ext cx="6553200" cy="10117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A</a:t>
            </a:r>
          </a:p>
        </p:txBody>
      </p:sp>
      <p:pic>
        <p:nvPicPr>
          <p:cNvPr id="2097231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pic>
        <p:nvPicPr>
          <p:cNvPr id="2097232" name="Picture 309" descr="ALRMCL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53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754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8755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8756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8757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8758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8759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8760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8761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8762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8763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8764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8765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8766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8767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8768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8769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8770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8771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8772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8773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8774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8775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8776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8777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8778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8779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8780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8781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8782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8783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8784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8785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786" name="Rectangle 80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B573AABA-DB28-45B0-B9AD-457B0CAD7036}"/>
              </a:ext>
            </a:extLst>
          </p:cNvPr>
          <p:cNvSpPr/>
          <p:nvPr/>
        </p:nvSpPr>
        <p:spPr>
          <a:xfrm>
            <a:off x="1828800" y="2498478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Moscow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C9AAAAB0-2357-4499-9743-F43E5C68D2B4}"/>
              </a:ext>
            </a:extLst>
          </p:cNvPr>
          <p:cNvSpPr/>
          <p:nvPr/>
        </p:nvSpPr>
        <p:spPr>
          <a:xfrm>
            <a:off x="7318901" y="3859644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Berlin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67D8CEFC-CDFC-4D7C-B589-242DF4549D12}"/>
              </a:ext>
            </a:extLst>
          </p:cNvPr>
          <p:cNvSpPr/>
          <p:nvPr/>
        </p:nvSpPr>
        <p:spPr>
          <a:xfrm>
            <a:off x="1862831" y="3859644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Los Angeles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C9C51354-C118-4150-A7EC-BEC78D95D0F5}"/>
              </a:ext>
            </a:extLst>
          </p:cNvPr>
          <p:cNvSpPr/>
          <p:nvPr/>
        </p:nvSpPr>
        <p:spPr>
          <a:xfrm>
            <a:off x="7318901" y="2534728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Rome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"/>
                                        <p:tgtEl>
                                          <p:spTgt spid="1048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1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1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1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1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1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1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1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1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1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1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1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1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1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1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1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1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1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100"/>
                            </p:stCondLst>
                            <p:childTnLst>
                              <p:par>
                                <p:cTn id="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1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1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1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1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100"/>
                            </p:stCondLst>
                            <p:childTnLst>
                              <p:par>
                                <p:cTn id="102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200"/>
                                        <p:tgtEl>
                                          <p:spTgt spid="1048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2" grpId="0" animBg="1"/>
      <p:bldP spid="1048754" grpId="0" animBg="1"/>
      <p:bldP spid="1048755" grpId="0" animBg="1"/>
      <p:bldP spid="1048756" grpId="0" animBg="1"/>
      <p:bldP spid="1048757" grpId="0" animBg="1"/>
      <p:bldP spid="1048758" grpId="0" animBg="1"/>
      <p:bldP spid="1048759" grpId="0" animBg="1"/>
      <p:bldP spid="1048760" grpId="0" animBg="1"/>
      <p:bldP spid="1048761" grpId="0" animBg="1"/>
      <p:bldP spid="1048762" grpId="0" animBg="1"/>
      <p:bldP spid="1048763" grpId="0" animBg="1"/>
      <p:bldP spid="1048764" grpId="0" animBg="1"/>
      <p:bldP spid="1048765" grpId="0" animBg="1"/>
      <p:bldP spid="1048766" grpId="0" animBg="1"/>
      <p:bldP spid="1048767" grpId="0" animBg="1"/>
      <p:bldP spid="1048768" grpId="0" animBg="1"/>
      <p:bldP spid="1048769" grpId="0" animBg="1"/>
      <p:bldP spid="1048770" grpId="0" animBg="1"/>
      <p:bldP spid="1048771" grpId="0" animBg="1"/>
      <p:bldP spid="1048772" grpId="0" animBg="1"/>
      <p:bldP spid="1048773" grpId="0" animBg="1"/>
      <p:bldP spid="1048774" grpId="0" animBg="1"/>
      <p:bldP spid="1048775" grpId="0" animBg="1"/>
      <p:bldP spid="1048776" grpId="0" animBg="1"/>
      <p:bldP spid="1048777" grpId="0" animBg="1"/>
      <p:bldP spid="1048778" grpId="0" animBg="1"/>
      <p:bldP spid="1048779" grpId="0" animBg="1"/>
      <p:bldP spid="1048781" grpId="0" animBg="1"/>
      <p:bldP spid="1048782" grpId="0" animBg="1"/>
      <p:bldP spid="1048783" grpId="0" animBg="1"/>
      <p:bldP spid="10487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3" name="Graphic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pic>
        <p:nvPicPr>
          <p:cNvPr id="2097234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sp>
        <p:nvSpPr>
          <p:cNvPr id="1048787" name="Rounded Rectangle 7"/>
          <p:cNvSpPr/>
          <p:nvPr/>
        </p:nvSpPr>
        <p:spPr>
          <a:xfrm>
            <a:off x="948675" y="698695"/>
            <a:ext cx="10648304" cy="128250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13. Listen and choose the best option.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The word pub .......................................</a:t>
            </a:r>
          </a:p>
        </p:txBody>
      </p:sp>
      <p:sp>
        <p:nvSpPr>
          <p:cNvPr id="1048788" name="Rounded Rectangle 17"/>
          <p:cNvSpPr/>
          <p:nvPr/>
        </p:nvSpPr>
        <p:spPr>
          <a:xfrm>
            <a:off x="3581400" y="5486400"/>
            <a:ext cx="5257800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A</a:t>
            </a:r>
          </a:p>
        </p:txBody>
      </p:sp>
      <p:sp>
        <p:nvSpPr>
          <p:cNvPr id="1048789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790" name="Rounded Rectangle 2"/>
          <p:cNvSpPr/>
          <p:nvPr/>
        </p:nvSpPr>
        <p:spPr>
          <a:xfrm>
            <a:off x="1203536" y="2857500"/>
            <a:ext cx="2590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means 'public house'.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91" name="Rounded Rectangle 9"/>
          <p:cNvSpPr/>
          <p:nvPr/>
        </p:nvSpPr>
        <p:spPr>
          <a:xfrm>
            <a:off x="6248400" y="2819400"/>
            <a:ext cx="2802054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comes from London</a:t>
            </a:r>
            <a:r>
              <a:rPr lang="en-US" dirty="0"/>
              <a:t>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92" name="Rounded Rectangle 11"/>
          <p:cNvSpPr/>
          <p:nvPr/>
        </p:nvSpPr>
        <p:spPr>
          <a:xfrm>
            <a:off x="2204658" y="4212102"/>
            <a:ext cx="2802054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means 'old house'.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93" name="Rounded Rectangle 12"/>
          <p:cNvSpPr/>
          <p:nvPr/>
        </p:nvSpPr>
        <p:spPr>
          <a:xfrm>
            <a:off x="7476686" y="4188218"/>
            <a:ext cx="2802054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mean”ancient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house”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35" name="Picture 309" descr="ALRMCLO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94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795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8796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8797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8798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8799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8800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8801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8802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8803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8804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8805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8806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8807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8808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8809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8810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8811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8812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8813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8814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8815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8816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8817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8818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8819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8820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8821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8822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8823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8824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8825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8826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827" name="Rectangle 51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10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10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Question 5 - Pubs">
            <a:hlinkClick r:id="" action="ppaction://media"/>
            <a:extLst>
              <a:ext uri="{FF2B5EF4-FFF2-40B4-BE49-F238E27FC236}">
                <a16:creationId xmlns:a16="http://schemas.microsoft.com/office/drawing/2014/main" id="{44BA9A19-74CA-4139-A650-12DA70065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054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4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4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4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4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"/>
                                        <p:tgtEl>
                                          <p:spTgt spid="1048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1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1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1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1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1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1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1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1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1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1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1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3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499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499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499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499"/>
                            </p:stCondLst>
                            <p:childTnLst>
                              <p:par>
                                <p:cTn id="1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499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8499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499"/>
                            </p:stCondLst>
                            <p:childTnLst>
                              <p:par>
                                <p:cTn id="127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200"/>
                                        <p:tgtEl>
                                          <p:spTgt spid="1048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99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1099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48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48787" grpId="0" animBg="1"/>
      <p:bldP spid="1048788" grpId="0" animBg="1"/>
      <p:bldP spid="1048790" grpId="0" animBg="1"/>
      <p:bldP spid="1048791" grpId="0" animBg="1"/>
      <p:bldP spid="1048792" grpId="0" animBg="1"/>
      <p:bldP spid="1048793" grpId="0" animBg="1"/>
      <p:bldP spid="1048795" grpId="0" animBg="1"/>
      <p:bldP spid="1048796" grpId="0" animBg="1"/>
      <p:bldP spid="1048797" grpId="0" animBg="1"/>
      <p:bldP spid="1048798" grpId="0" animBg="1"/>
      <p:bldP spid="1048799" grpId="0" animBg="1"/>
      <p:bldP spid="1048800" grpId="0" animBg="1"/>
      <p:bldP spid="1048801" grpId="0" animBg="1"/>
      <p:bldP spid="1048802" grpId="0" animBg="1"/>
      <p:bldP spid="1048803" grpId="0" animBg="1"/>
      <p:bldP spid="1048804" grpId="0" animBg="1"/>
      <p:bldP spid="1048805" grpId="0" animBg="1"/>
      <p:bldP spid="1048806" grpId="0" animBg="1"/>
      <p:bldP spid="1048807" grpId="0" animBg="1"/>
      <p:bldP spid="1048808" grpId="0" animBg="1"/>
      <p:bldP spid="1048809" grpId="0" animBg="1"/>
      <p:bldP spid="1048810" grpId="0" animBg="1"/>
      <p:bldP spid="1048811" grpId="0" animBg="1"/>
      <p:bldP spid="1048812" grpId="0" animBg="1"/>
      <p:bldP spid="1048813" grpId="0" animBg="1"/>
      <p:bldP spid="1048814" grpId="0" animBg="1"/>
      <p:bldP spid="1048815" grpId="0" animBg="1"/>
      <p:bldP spid="1048816" grpId="0" animBg="1"/>
      <p:bldP spid="1048817" grpId="0" animBg="1"/>
      <p:bldP spid="1048818" grpId="0" animBg="1"/>
      <p:bldP spid="1048819" grpId="0" animBg="1"/>
      <p:bldP spid="1048820" grpId="0" animBg="1"/>
      <p:bldP spid="1048822" grpId="0" animBg="1"/>
      <p:bldP spid="1048823" grpId="0" animBg="1"/>
      <p:bldP spid="1048824" grpId="0" animBg="1"/>
      <p:bldP spid="10488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6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pic>
        <p:nvPicPr>
          <p:cNvPr id="2097237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sp>
        <p:nvSpPr>
          <p:cNvPr id="1048828" name="Rounded Rectangle 7"/>
          <p:cNvSpPr/>
          <p:nvPr/>
        </p:nvSpPr>
        <p:spPr>
          <a:xfrm>
            <a:off x="1570360" y="614357"/>
            <a:ext cx="9944100" cy="1524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Question 14: Choose the best option.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countries are there in Asia?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29" name="Rounded Rectangle 17"/>
          <p:cNvSpPr/>
          <p:nvPr/>
        </p:nvSpPr>
        <p:spPr>
          <a:xfrm>
            <a:off x="2673814" y="5253697"/>
            <a:ext cx="6186928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C</a:t>
            </a:r>
          </a:p>
        </p:txBody>
      </p:sp>
      <p:sp>
        <p:nvSpPr>
          <p:cNvPr id="1048830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7239" name="Picture 309" descr="ALRMCL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31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832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8833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8834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8835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8836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8837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8838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8839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8840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8841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8842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8843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8844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8845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8846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8847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8848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8849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8850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8851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8852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8853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8854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8855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8856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8857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8858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8859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8860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8861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8862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8863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864" name="Rectangle 80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E4D8B226-B645-4E15-9FFC-DE9F17115163}"/>
              </a:ext>
            </a:extLst>
          </p:cNvPr>
          <p:cNvSpPr/>
          <p:nvPr/>
        </p:nvSpPr>
        <p:spPr>
          <a:xfrm>
            <a:off x="1676400" y="2935649"/>
            <a:ext cx="1981200" cy="56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46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EADD8E82-961B-478F-B26F-7BC33B1F95BF}"/>
              </a:ext>
            </a:extLst>
          </p:cNvPr>
          <p:cNvSpPr/>
          <p:nvPr/>
        </p:nvSpPr>
        <p:spPr>
          <a:xfrm>
            <a:off x="7616301" y="4129673"/>
            <a:ext cx="1981200" cy="56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49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9">
            <a:extLst>
              <a:ext uri="{FF2B5EF4-FFF2-40B4-BE49-F238E27FC236}">
                <a16:creationId xmlns:a16="http://schemas.microsoft.com/office/drawing/2014/main" id="{E2B4EB60-EF7E-45F8-869E-695C841B11EF}"/>
              </a:ext>
            </a:extLst>
          </p:cNvPr>
          <p:cNvSpPr/>
          <p:nvPr/>
        </p:nvSpPr>
        <p:spPr>
          <a:xfrm>
            <a:off x="3637722" y="4155132"/>
            <a:ext cx="1981200" cy="56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47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9">
            <a:extLst>
              <a:ext uri="{FF2B5EF4-FFF2-40B4-BE49-F238E27FC236}">
                <a16:creationId xmlns:a16="http://schemas.microsoft.com/office/drawing/2014/main" id="{DD555265-927D-47C9-B7DA-20F1BCD1FDEA}"/>
              </a:ext>
            </a:extLst>
          </p:cNvPr>
          <p:cNvSpPr/>
          <p:nvPr/>
        </p:nvSpPr>
        <p:spPr>
          <a:xfrm>
            <a:off x="5638800" y="2946303"/>
            <a:ext cx="1981200" cy="56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48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"/>
                                        <p:tgtEl>
                                          <p:spTgt spid="1048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1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1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1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1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1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1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1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1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1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1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1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1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1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1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1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1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1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100"/>
                            </p:stCondLst>
                            <p:childTnLst>
                              <p:par>
                                <p:cTn id="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1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1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1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1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100"/>
                            </p:stCondLst>
                            <p:childTnLst>
                              <p:par>
                                <p:cTn id="102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200"/>
                                        <p:tgtEl>
                                          <p:spTgt spid="1048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48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9" grpId="0" animBg="1"/>
      <p:bldP spid="1048832" grpId="0" animBg="1"/>
      <p:bldP spid="1048833" grpId="0" animBg="1"/>
      <p:bldP spid="1048834" grpId="0" animBg="1"/>
      <p:bldP spid="1048835" grpId="0" animBg="1"/>
      <p:bldP spid="1048836" grpId="0" animBg="1"/>
      <p:bldP spid="1048837" grpId="0" animBg="1"/>
      <p:bldP spid="1048838" grpId="0" animBg="1"/>
      <p:bldP spid="1048839" grpId="0" animBg="1"/>
      <p:bldP spid="1048840" grpId="0" animBg="1"/>
      <p:bldP spid="1048841" grpId="0" animBg="1"/>
      <p:bldP spid="1048842" grpId="0" animBg="1"/>
      <p:bldP spid="1048843" grpId="0" animBg="1"/>
      <p:bldP spid="1048844" grpId="0" animBg="1"/>
      <p:bldP spid="1048845" grpId="0" animBg="1"/>
      <p:bldP spid="1048846" grpId="0" animBg="1"/>
      <p:bldP spid="1048847" grpId="0" animBg="1"/>
      <p:bldP spid="1048848" grpId="0" animBg="1"/>
      <p:bldP spid="1048849" grpId="0" animBg="1"/>
      <p:bldP spid="1048850" grpId="0" animBg="1"/>
      <p:bldP spid="1048851" grpId="0" animBg="1"/>
      <p:bldP spid="1048852" grpId="0" animBg="1"/>
      <p:bldP spid="1048853" grpId="0" animBg="1"/>
      <p:bldP spid="1048854" grpId="0" animBg="1"/>
      <p:bldP spid="1048855" grpId="0" animBg="1"/>
      <p:bldP spid="1048856" grpId="0" animBg="1"/>
      <p:bldP spid="1048857" grpId="0" animBg="1"/>
      <p:bldP spid="1048859" grpId="0" animBg="1"/>
      <p:bldP spid="1048860" grpId="0" animBg="1"/>
      <p:bldP spid="1048861" grpId="0" animBg="1"/>
      <p:bldP spid="10488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0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pic>
        <p:nvPicPr>
          <p:cNvPr id="2097241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sp>
        <p:nvSpPr>
          <p:cNvPr id="1048865" name="Rounded Rectangle 7"/>
          <p:cNvSpPr/>
          <p:nvPr/>
        </p:nvSpPr>
        <p:spPr>
          <a:xfrm>
            <a:off x="2163324" y="750678"/>
            <a:ext cx="9293225" cy="1407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15: Choose the best option.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province does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share border with?</a:t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66" name="Rounded Rectangle 17"/>
          <p:cNvSpPr/>
          <p:nvPr/>
        </p:nvSpPr>
        <p:spPr>
          <a:xfrm>
            <a:off x="3125787" y="5118243"/>
            <a:ext cx="5940426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C</a:t>
            </a:r>
          </a:p>
        </p:txBody>
      </p:sp>
      <p:sp>
        <p:nvSpPr>
          <p:cNvPr id="1048867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868" name="Rounded Rectangle 3"/>
          <p:cNvSpPr/>
          <p:nvPr/>
        </p:nvSpPr>
        <p:spPr>
          <a:xfrm>
            <a:off x="6139073" y="3794368"/>
            <a:ext cx="4384787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</a:t>
            </a:r>
          </a:p>
        </p:txBody>
      </p:sp>
      <p:sp>
        <p:nvSpPr>
          <p:cNvPr id="1048869" name="Rounded Rectangle 16"/>
          <p:cNvSpPr/>
          <p:nvPr/>
        </p:nvSpPr>
        <p:spPr>
          <a:xfrm>
            <a:off x="618158" y="2557005"/>
            <a:ext cx="506412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</a:t>
            </a:r>
          </a:p>
        </p:txBody>
      </p:sp>
      <p:sp>
        <p:nvSpPr>
          <p:cNvPr id="1048870" name="Rounded Rectangle 18"/>
          <p:cNvSpPr/>
          <p:nvPr/>
        </p:nvSpPr>
        <p:spPr>
          <a:xfrm>
            <a:off x="618158" y="3791898"/>
            <a:ext cx="5064124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</a:t>
            </a:r>
          </a:p>
        </p:txBody>
      </p:sp>
      <p:sp>
        <p:nvSpPr>
          <p:cNvPr id="1048871" name="Rounded Rectangle 19"/>
          <p:cNvSpPr/>
          <p:nvPr/>
        </p:nvSpPr>
        <p:spPr>
          <a:xfrm>
            <a:off x="6172200" y="2557005"/>
            <a:ext cx="4288778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097242" name="Picture 309" descr="ALRMCL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72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873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8874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8875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8876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8877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8878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8879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8880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8881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8882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8883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8884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8885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8886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8887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8888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8889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8890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8891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8892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8893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8894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8895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8896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8897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8898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8899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8900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8901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8902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8903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8904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905" name="Rectangle 86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1048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1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1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1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1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1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1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1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1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1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1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1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1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1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1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1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1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1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1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1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100"/>
                            </p:stCondLst>
                            <p:childTnLst>
                              <p:par>
                                <p:cTn id="1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1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1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1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1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100"/>
                            </p:stCondLst>
                            <p:childTnLst>
                              <p:par>
                                <p:cTn id="123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200"/>
                                        <p:tgtEl>
                                          <p:spTgt spid="1048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48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4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4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65" grpId="0" animBg="1"/>
      <p:bldP spid="1048866" grpId="0" animBg="1"/>
      <p:bldP spid="1048868" grpId="0" animBg="1"/>
      <p:bldP spid="1048869" grpId="0" animBg="1"/>
      <p:bldP spid="1048870" grpId="0" animBg="1"/>
      <p:bldP spid="1048871" grpId="0" animBg="1"/>
      <p:bldP spid="1048873" grpId="0" animBg="1"/>
      <p:bldP spid="1048874" grpId="0" animBg="1"/>
      <p:bldP spid="1048875" grpId="0" animBg="1"/>
      <p:bldP spid="1048876" grpId="0" animBg="1"/>
      <p:bldP spid="1048877" grpId="0" animBg="1"/>
      <p:bldP spid="1048878" grpId="0" animBg="1"/>
      <p:bldP spid="1048879" grpId="0" animBg="1"/>
      <p:bldP spid="1048880" grpId="0" animBg="1"/>
      <p:bldP spid="1048881" grpId="0" animBg="1"/>
      <p:bldP spid="1048882" grpId="0" animBg="1"/>
      <p:bldP spid="1048883" grpId="0" animBg="1"/>
      <p:bldP spid="1048884" grpId="0" animBg="1"/>
      <p:bldP spid="1048885" grpId="0" animBg="1"/>
      <p:bldP spid="1048886" grpId="0" animBg="1"/>
      <p:bldP spid="1048887" grpId="0" animBg="1"/>
      <p:bldP spid="1048888" grpId="0" animBg="1"/>
      <p:bldP spid="1048889" grpId="0" animBg="1"/>
      <p:bldP spid="1048890" grpId="0" animBg="1"/>
      <p:bldP spid="1048891" grpId="0" animBg="1"/>
      <p:bldP spid="1048892" grpId="0" animBg="1"/>
      <p:bldP spid="1048893" grpId="0" animBg="1"/>
      <p:bldP spid="1048894" grpId="0" animBg="1"/>
      <p:bldP spid="1048895" grpId="0" animBg="1"/>
      <p:bldP spid="1048896" grpId="0" animBg="1"/>
      <p:bldP spid="1048897" grpId="0" animBg="1"/>
      <p:bldP spid="1048898" grpId="0" animBg="1"/>
      <p:bldP spid="1048900" grpId="0" animBg="1"/>
      <p:bldP spid="1048901" grpId="0" animBg="1"/>
      <p:bldP spid="1048902" grpId="0" animBg="1"/>
      <p:bldP spid="10489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3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pic>
        <p:nvPicPr>
          <p:cNvPr id="2097244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sp>
        <p:nvSpPr>
          <p:cNvPr id="1048906" name="Rounded Rectangle 7"/>
          <p:cNvSpPr/>
          <p:nvPr/>
        </p:nvSpPr>
        <p:spPr>
          <a:xfrm>
            <a:off x="1944131" y="631787"/>
            <a:ext cx="9722729" cy="14398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16: Choose the best option.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Which country isn’t located in South East Asia?</a:t>
            </a:r>
          </a:p>
        </p:txBody>
      </p:sp>
      <p:sp>
        <p:nvSpPr>
          <p:cNvPr id="1048907" name="Rounded Rectangle 17"/>
          <p:cNvSpPr/>
          <p:nvPr/>
        </p:nvSpPr>
        <p:spPr>
          <a:xfrm>
            <a:off x="2514600" y="5208727"/>
            <a:ext cx="6186928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C</a:t>
            </a:r>
          </a:p>
        </p:txBody>
      </p:sp>
      <p:sp>
        <p:nvSpPr>
          <p:cNvPr id="1048908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909" name="Rounded Rectangle 2"/>
          <p:cNvSpPr/>
          <p:nvPr/>
        </p:nvSpPr>
        <p:spPr>
          <a:xfrm>
            <a:off x="865895" y="2546949"/>
            <a:ext cx="3297409" cy="85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Laos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910" name="Rounded Rectangle 9"/>
          <p:cNvSpPr/>
          <p:nvPr/>
        </p:nvSpPr>
        <p:spPr>
          <a:xfrm>
            <a:off x="6248400" y="2515273"/>
            <a:ext cx="3311020" cy="826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Vietnam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911" name="Rounded Rectangle 11"/>
          <p:cNvSpPr/>
          <p:nvPr/>
        </p:nvSpPr>
        <p:spPr>
          <a:xfrm>
            <a:off x="2532071" y="3733663"/>
            <a:ext cx="3311020" cy="852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China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912" name="Rounded Rectangle 12"/>
          <p:cNvSpPr/>
          <p:nvPr/>
        </p:nvSpPr>
        <p:spPr>
          <a:xfrm>
            <a:off x="8084542" y="3747821"/>
            <a:ext cx="3343846" cy="842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Thailand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45" name="Picture 309" descr="ALRMCL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13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914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8915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8916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8917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8918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8919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8920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8921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8922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8923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8924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8925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8926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8927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8928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8929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8930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8931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8932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8933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8934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8935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8936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8937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8938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8939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8940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8941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8942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8943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8944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8945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946" name="Rectangle 85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4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4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4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4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"/>
                                        <p:tgtEl>
                                          <p:spTgt spid="1048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1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1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1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1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1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1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1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1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1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1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1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1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1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1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1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1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1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1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100"/>
                            </p:stCondLst>
                            <p:childTnLst>
                              <p:par>
                                <p:cTn id="1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1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1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91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1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100"/>
                            </p:stCondLst>
                            <p:childTnLst>
                              <p:par>
                                <p:cTn id="129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200"/>
                                        <p:tgtEl>
                                          <p:spTgt spid="1048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48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48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48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06" grpId="0" animBg="1"/>
      <p:bldP spid="1048907" grpId="0" animBg="1"/>
      <p:bldP spid="1048909" grpId="0" animBg="1"/>
      <p:bldP spid="1048910" grpId="0" animBg="1"/>
      <p:bldP spid="1048911" grpId="0" animBg="1"/>
      <p:bldP spid="1048912" grpId="0" animBg="1"/>
      <p:bldP spid="1048914" grpId="0" animBg="1"/>
      <p:bldP spid="1048915" grpId="0" animBg="1"/>
      <p:bldP spid="1048916" grpId="0" animBg="1"/>
      <p:bldP spid="1048917" grpId="0" animBg="1"/>
      <p:bldP spid="1048918" grpId="0" animBg="1"/>
      <p:bldP spid="1048919" grpId="0" animBg="1"/>
      <p:bldP spid="1048920" grpId="0" animBg="1"/>
      <p:bldP spid="1048921" grpId="0" animBg="1"/>
      <p:bldP spid="1048922" grpId="0" animBg="1"/>
      <p:bldP spid="1048923" grpId="0" animBg="1"/>
      <p:bldP spid="1048924" grpId="0" animBg="1"/>
      <p:bldP spid="1048925" grpId="0" animBg="1"/>
      <p:bldP spid="1048926" grpId="0" animBg="1"/>
      <p:bldP spid="1048927" grpId="0" animBg="1"/>
      <p:bldP spid="1048928" grpId="0" animBg="1"/>
      <p:bldP spid="1048929" grpId="0" animBg="1"/>
      <p:bldP spid="1048930" grpId="0" animBg="1"/>
      <p:bldP spid="1048931" grpId="0" animBg="1"/>
      <p:bldP spid="1048932" grpId="0" animBg="1"/>
      <p:bldP spid="1048933" grpId="0" animBg="1"/>
      <p:bldP spid="1048934" grpId="0" animBg="1"/>
      <p:bldP spid="1048935" grpId="0" animBg="1"/>
      <p:bldP spid="1048936" grpId="0" animBg="1"/>
      <p:bldP spid="1048937" grpId="0" animBg="1"/>
      <p:bldP spid="1048938" grpId="0" animBg="1"/>
      <p:bldP spid="1048939" grpId="0" animBg="1"/>
      <p:bldP spid="1048941" grpId="0" animBg="1"/>
      <p:bldP spid="1048942" grpId="0" animBg="1"/>
      <p:bldP spid="1048943" grpId="0" animBg="1"/>
      <p:bldP spid="10489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05" t="24210" r="6693" b="14019"/>
          <a:stretch>
            <a:fillRect/>
          </a:stretch>
        </p:blipFill>
        <p:spPr>
          <a:xfrm flipH="1">
            <a:off x="457200" y="457200"/>
            <a:ext cx="11277600" cy="5943600"/>
          </a:xfrm>
        </p:spPr>
      </p:pic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endParaRPr lang="en-US"/>
          </a:p>
        </p:txBody>
      </p:sp>
      <p:grpSp>
        <p:nvGrpSpPr>
          <p:cNvPr id="71" name="Group 7"/>
          <p:cNvGrpSpPr/>
          <p:nvPr/>
        </p:nvGrpSpPr>
        <p:grpSpPr>
          <a:xfrm>
            <a:off x="1295400" y="762000"/>
            <a:ext cx="6096000" cy="3200400"/>
            <a:chOff x="1295400" y="762000"/>
            <a:chExt cx="6096000" cy="3200400"/>
          </a:xfrm>
        </p:grpSpPr>
        <p:sp>
          <p:nvSpPr>
            <p:cNvPr id="1048614" name="Content Placeholder 2"/>
            <p:cNvSpPr txBox="1"/>
            <p:nvPr/>
          </p:nvSpPr>
          <p:spPr>
            <a:xfrm>
              <a:off x="3244222" y="3116652"/>
              <a:ext cx="4147178" cy="8457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vert="horz" lIns="91440" tIns="45720" rIns="91440" bIns="45720" numCol="1" rtlCol="0" anchor="t">
              <a:prstTxWarp prst="textTriangleInverted">
                <a:avLst/>
              </a:prstTxWarp>
              <a:normAutofit/>
              <a:scene3d>
                <a:camera prst="perspectiveRelaxedModerately"/>
                <a:lightRig rig="threePt" dir="t"/>
              </a:scene3d>
              <a:sp3d extrusionH="57150">
                <a:bevelT w="38100" h="38100" prst="relaxedInset"/>
              </a:sp3d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vi-VN" sz="4000" dirty="0">
                  <a:ln w="13462">
                    <a:solidFill>
                      <a:schemeClr val="bg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cs typeface="Times New Roman" panose="02020603050405020304" pitchFamily="18" charset="0"/>
                </a:rPr>
                <a:t>Genious Junior</a:t>
              </a:r>
              <a:endParaRPr lang="en-US" sz="400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pic>
          <p:nvPicPr>
            <p:cNvPr id="2097169" name="Picture 2" descr="sieu-nhi-dau-tri-toan-tu-duy-soroban-finger-math"/>
            <p:cNvPicPr>
              <a:picLocks noChangeAspect="1" noChangeArrowheads="1"/>
            </p:cNvPicPr>
            <p:nvPr/>
          </p:nvPicPr>
          <p:blipFill rotWithShape="1">
            <a:blip r:embed="rId4"/>
            <a:srcRect l="25676" t="1351" r="15947" b="54054"/>
            <a:stretch>
              <a:fillRect/>
            </a:stretch>
          </p:blipFill>
          <p:spPr bwMode="auto">
            <a:xfrm>
              <a:off x="1295400" y="762000"/>
              <a:ext cx="4953000" cy="19580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97170" name="Picture 2" descr="https://static.wikia.nocookie.net/logos/images/5/59/SNDT_2019.png/revision/latest?cb=20220128052828&amp;path-prefix=vi"/>
            <p:cNvPicPr>
              <a:picLocks noChangeAspect="1" noChangeArrowheads="1"/>
            </p:cNvPicPr>
            <p:nvPr/>
          </p:nvPicPr>
          <p:blipFill rotWithShape="1">
            <a:blip r:embed="rId5"/>
            <a:srcRect t="62069" b="17242"/>
            <a:stretch>
              <a:fillRect/>
            </a:stretch>
          </p:blipFill>
          <p:spPr bwMode="auto">
            <a:xfrm>
              <a:off x="2225461" y="2743200"/>
              <a:ext cx="3946739" cy="45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97171" name="Picture 4" descr="Banner"/>
          <p:cNvPicPr>
            <a:picLocks noChangeAspect="1" noChangeArrowheads="1"/>
          </p:cNvPicPr>
          <p:nvPr/>
        </p:nvPicPr>
        <p:blipFill rotWithShape="1">
          <a:blip r:embed="rId6"/>
          <a:srcRect l="53608" t="2736" r="-175" b="1"/>
          <a:stretch>
            <a:fillRect/>
          </a:stretch>
        </p:blipFill>
        <p:spPr bwMode="auto">
          <a:xfrm>
            <a:off x="6031244" y="1325214"/>
            <a:ext cx="4865356" cy="149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15" name="Rounded Rectangle 1"/>
          <p:cNvSpPr/>
          <p:nvPr/>
        </p:nvSpPr>
        <p:spPr>
          <a:xfrm>
            <a:off x="5791198" y="1371600"/>
            <a:ext cx="5715000" cy="16002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5" grpId="0" animBg="1"/>
      <p:bldP spid="10486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6" name="Graphic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4503" y="-162268"/>
            <a:ext cx="12192000" cy="919089"/>
          </a:xfrm>
          <a:prstGeom prst="rect">
            <a:avLst/>
          </a:prstGeom>
        </p:spPr>
      </p:pic>
      <p:pic>
        <p:nvPicPr>
          <p:cNvPr id="2097247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sp>
        <p:nvSpPr>
          <p:cNvPr id="1048947" name="Rounded Rectangle 7"/>
          <p:cNvSpPr/>
          <p:nvPr/>
        </p:nvSpPr>
        <p:spPr>
          <a:xfrm>
            <a:off x="1371600" y="888304"/>
            <a:ext cx="10118079" cy="14398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17: Listen and write your answer.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Philip do?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948" name="Rounded Rectangle 17"/>
          <p:cNvSpPr/>
          <p:nvPr/>
        </p:nvSpPr>
        <p:spPr>
          <a:xfrm>
            <a:off x="2878033" y="4893092"/>
            <a:ext cx="6186928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sz="4800" b="1" dirty="0">
                <a:solidFill>
                  <a:srgbClr val="FF0000"/>
                </a:solidFill>
              </a:rPr>
              <a:t>a teacher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949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7248" name="Picture 309" descr="ALRMCLO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54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955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8956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8957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8958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8959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8960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8961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8962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8963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8964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8965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8966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8967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8968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8969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8970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8971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8972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8973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8974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8975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8976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8977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8978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8979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8980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8981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8982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8983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8984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8985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8986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987" name="Rectangle 85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10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10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Question 6 - Summer job interview">
            <a:hlinkClick r:id="" action="ppaction://media"/>
            <a:extLst>
              <a:ext uri="{FF2B5EF4-FFF2-40B4-BE49-F238E27FC236}">
                <a16:creationId xmlns:a16="http://schemas.microsoft.com/office/drawing/2014/main" id="{C31031E1-E708-4500-803A-3905AE1DA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"/>
                                        <p:tgtEl>
                                          <p:spTgt spid="1048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1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1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1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1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1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1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1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1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1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1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1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1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1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1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1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1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1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5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225"/>
                            </p:stCondLst>
                            <p:childTnLst>
                              <p:par>
                                <p:cTn id="9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6225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225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8225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48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200"/>
                                        <p:tgtEl>
                                          <p:spTgt spid="1048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48948" grpId="0" animBg="1"/>
      <p:bldP spid="1048955" grpId="0" animBg="1"/>
      <p:bldP spid="1048956" grpId="0" animBg="1"/>
      <p:bldP spid="1048957" grpId="0" animBg="1"/>
      <p:bldP spid="1048958" grpId="0" animBg="1"/>
      <p:bldP spid="1048959" grpId="0" animBg="1"/>
      <p:bldP spid="1048960" grpId="0" animBg="1"/>
      <p:bldP spid="1048961" grpId="0" animBg="1"/>
      <p:bldP spid="1048962" grpId="0" animBg="1"/>
      <p:bldP spid="1048963" grpId="0" animBg="1"/>
      <p:bldP spid="1048964" grpId="0" animBg="1"/>
      <p:bldP spid="1048965" grpId="0" animBg="1"/>
      <p:bldP spid="1048966" grpId="0" animBg="1"/>
      <p:bldP spid="1048967" grpId="0" animBg="1"/>
      <p:bldP spid="1048968" grpId="0" animBg="1"/>
      <p:bldP spid="1048969" grpId="0" animBg="1"/>
      <p:bldP spid="1048970" grpId="0" animBg="1"/>
      <p:bldP spid="1048971" grpId="0" animBg="1"/>
      <p:bldP spid="1048972" grpId="0" animBg="1"/>
      <p:bldP spid="1048973" grpId="0" animBg="1"/>
      <p:bldP spid="1048974" grpId="0" animBg="1"/>
      <p:bldP spid="1048975" grpId="0" animBg="1"/>
      <p:bldP spid="1048976" grpId="0" animBg="1"/>
      <p:bldP spid="1048977" grpId="0" animBg="1"/>
      <p:bldP spid="1048978" grpId="0" animBg="1"/>
      <p:bldP spid="1048979" grpId="0" animBg="1"/>
      <p:bldP spid="1048980" grpId="0" animBg="1"/>
      <p:bldP spid="1048982" grpId="0" animBg="1"/>
      <p:bldP spid="1048983" grpId="0" animBg="1"/>
      <p:bldP spid="1048984" grpId="0" animBg="1"/>
      <p:bldP spid="10489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9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pic>
        <p:nvPicPr>
          <p:cNvPr id="2097250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sp>
        <p:nvSpPr>
          <p:cNvPr id="1048988" name="Rounded Rectangle 7"/>
          <p:cNvSpPr/>
          <p:nvPr/>
        </p:nvSpPr>
        <p:spPr>
          <a:xfrm>
            <a:off x="2599060" y="160338"/>
            <a:ext cx="8915400" cy="120657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Question 18: Choose the best option.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hottest country in the world?</a:t>
            </a:r>
          </a:p>
        </p:txBody>
      </p:sp>
      <p:sp>
        <p:nvSpPr>
          <p:cNvPr id="1048989" name="Rounded Rectangle 17"/>
          <p:cNvSpPr/>
          <p:nvPr/>
        </p:nvSpPr>
        <p:spPr>
          <a:xfrm>
            <a:off x="3208634" y="4762552"/>
            <a:ext cx="5534464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A</a:t>
            </a:r>
          </a:p>
        </p:txBody>
      </p:sp>
      <p:sp>
        <p:nvSpPr>
          <p:cNvPr id="1048990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991" name="Rounded Rectangle 2"/>
          <p:cNvSpPr/>
          <p:nvPr/>
        </p:nvSpPr>
        <p:spPr>
          <a:xfrm>
            <a:off x="1066800" y="1786658"/>
            <a:ext cx="2514600" cy="919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Lybia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992" name="Rounded Rectangle 9"/>
          <p:cNvSpPr/>
          <p:nvPr/>
        </p:nvSpPr>
        <p:spPr>
          <a:xfrm>
            <a:off x="7832211" y="1915587"/>
            <a:ext cx="2819224" cy="919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India  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993" name="Rounded Rectangle 11"/>
          <p:cNvSpPr/>
          <p:nvPr/>
        </p:nvSpPr>
        <p:spPr>
          <a:xfrm>
            <a:off x="7789096" y="3487430"/>
            <a:ext cx="27347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Iran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994" name="Rounded Rectangle 12"/>
          <p:cNvSpPr/>
          <p:nvPr/>
        </p:nvSpPr>
        <p:spPr>
          <a:xfrm>
            <a:off x="990600" y="3541602"/>
            <a:ext cx="2429965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Brazil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51" name="Picture 309" descr="ALRMCL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95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996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8997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8998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8999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9000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9001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9002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9003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9004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9005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9006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9007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9008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9009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9010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9011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9012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9013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9014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9015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9016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9017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9018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9019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9020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9021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9022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9023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9024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9025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9026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9027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9028" name="Rectangle 85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"/>
                                        <p:tgtEl>
                                          <p:spTgt spid="1049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1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1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1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1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1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1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1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1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1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1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1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1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1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1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1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1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1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100"/>
                            </p:stCondLst>
                            <p:childTnLst>
                              <p:par>
                                <p:cTn id="1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1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1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1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1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100"/>
                            </p:stCondLst>
                            <p:childTnLst>
                              <p:par>
                                <p:cTn id="137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200"/>
                                        <p:tgtEl>
                                          <p:spTgt spid="1049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48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4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4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88" grpId="0" animBg="1"/>
      <p:bldP spid="1048989" grpId="0" animBg="1"/>
      <p:bldP spid="1048991" grpId="0" animBg="1"/>
      <p:bldP spid="1048992" grpId="0" animBg="1"/>
      <p:bldP spid="1048993" grpId="0" animBg="1"/>
      <p:bldP spid="1048994" grpId="0" animBg="1"/>
      <p:bldP spid="1048996" grpId="0" animBg="1"/>
      <p:bldP spid="1048997" grpId="0" animBg="1"/>
      <p:bldP spid="1048998" grpId="0" animBg="1"/>
      <p:bldP spid="1048999" grpId="0" animBg="1"/>
      <p:bldP spid="1049000" grpId="0" animBg="1"/>
      <p:bldP spid="1049001" grpId="0" animBg="1"/>
      <p:bldP spid="1049002" grpId="0" animBg="1"/>
      <p:bldP spid="1049003" grpId="0" animBg="1"/>
      <p:bldP spid="1049004" grpId="0" animBg="1"/>
      <p:bldP spid="1049005" grpId="0" animBg="1"/>
      <p:bldP spid="1049006" grpId="0" animBg="1"/>
      <p:bldP spid="1049007" grpId="0" animBg="1"/>
      <p:bldP spid="1049008" grpId="0" animBg="1"/>
      <p:bldP spid="1049009" grpId="0" animBg="1"/>
      <p:bldP spid="1049010" grpId="0" animBg="1"/>
      <p:bldP spid="1049011" grpId="0" animBg="1"/>
      <p:bldP spid="1049012" grpId="0" animBg="1"/>
      <p:bldP spid="1049013" grpId="0" animBg="1"/>
      <p:bldP spid="1049014" grpId="0" animBg="1"/>
      <p:bldP spid="1049015" grpId="0" animBg="1"/>
      <p:bldP spid="1049016" grpId="0" animBg="1"/>
      <p:bldP spid="1049017" grpId="0" animBg="1"/>
      <p:bldP spid="1049018" grpId="0" animBg="1"/>
      <p:bldP spid="1049019" grpId="0" animBg="1"/>
      <p:bldP spid="1049020" grpId="0" animBg="1"/>
      <p:bldP spid="1049021" grpId="0" animBg="1"/>
      <p:bldP spid="1049023" grpId="0" animBg="1"/>
      <p:bldP spid="1049024" grpId="0" animBg="1"/>
      <p:bldP spid="1049025" grpId="0" animBg="1"/>
      <p:bldP spid="10490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2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pic>
        <p:nvPicPr>
          <p:cNvPr id="2097253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sp>
        <p:nvSpPr>
          <p:cNvPr id="1049029" name="Rounded Rectangle 7"/>
          <p:cNvSpPr/>
          <p:nvPr/>
        </p:nvSpPr>
        <p:spPr>
          <a:xfrm>
            <a:off x="1143001" y="817098"/>
            <a:ext cx="10439400" cy="139270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19: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option.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country has the most volcanic activity in the world?</a:t>
            </a:r>
          </a:p>
        </p:txBody>
      </p:sp>
      <p:sp>
        <p:nvSpPr>
          <p:cNvPr id="1049030" name="Rounded Rectangle 17"/>
          <p:cNvSpPr/>
          <p:nvPr/>
        </p:nvSpPr>
        <p:spPr>
          <a:xfrm>
            <a:off x="2911756" y="5428645"/>
            <a:ext cx="6186928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C</a:t>
            </a:r>
          </a:p>
        </p:txBody>
      </p:sp>
      <p:sp>
        <p:nvSpPr>
          <p:cNvPr id="1049031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032" name="Rounded Rectangle 2"/>
          <p:cNvSpPr/>
          <p:nvPr/>
        </p:nvSpPr>
        <p:spPr>
          <a:xfrm>
            <a:off x="914400" y="2614716"/>
            <a:ext cx="3562057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Australia</a:t>
            </a:r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033" name="Rounded Rectangle 9"/>
          <p:cNvSpPr/>
          <p:nvPr/>
        </p:nvSpPr>
        <p:spPr>
          <a:xfrm>
            <a:off x="6343945" y="2608854"/>
            <a:ext cx="274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Singapore</a:t>
            </a:r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034" name="Rounded Rectangle 11"/>
          <p:cNvSpPr/>
          <p:nvPr/>
        </p:nvSpPr>
        <p:spPr>
          <a:xfrm>
            <a:off x="2414621" y="3962400"/>
            <a:ext cx="3561317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Indonesia</a:t>
            </a:r>
            <a:endParaRPr lang="en-US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035" name="Rounded Rectangle 12"/>
          <p:cNvSpPr/>
          <p:nvPr/>
        </p:nvSpPr>
        <p:spPr>
          <a:xfrm>
            <a:off x="7678568" y="3962400"/>
            <a:ext cx="274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D.Malaysia</a:t>
            </a:r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54" name="Picture 309" descr="ALRMCL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36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9037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9038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9039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9040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9041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9042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9043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9044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9045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9046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9047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9048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9049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9050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9051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9052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9053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9054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9055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9056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9057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9058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9059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9060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9061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9062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9063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9064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9065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9066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9067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9068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9069" name="Rectangle 85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4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4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4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4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"/>
                                        <p:tgtEl>
                                          <p:spTgt spid="1049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1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1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1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1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1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1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1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1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1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1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1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1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1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1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1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1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1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1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100"/>
                            </p:stCondLst>
                            <p:childTnLst>
                              <p:par>
                                <p:cTn id="1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1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1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91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1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100"/>
                            </p:stCondLst>
                            <p:childTnLst>
                              <p:par>
                                <p:cTn id="129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200"/>
                                        <p:tgtEl>
                                          <p:spTgt spid="1049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49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4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4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29" grpId="0" animBg="1"/>
      <p:bldP spid="1049030" grpId="0" animBg="1"/>
      <p:bldP spid="1049032" grpId="0" animBg="1"/>
      <p:bldP spid="1049033" grpId="0" animBg="1"/>
      <p:bldP spid="1049034" grpId="0" animBg="1"/>
      <p:bldP spid="1049035" grpId="0" animBg="1"/>
      <p:bldP spid="1049037" grpId="0" animBg="1"/>
      <p:bldP spid="1049038" grpId="0" animBg="1"/>
      <p:bldP spid="1049039" grpId="0" animBg="1"/>
      <p:bldP spid="1049040" grpId="0" animBg="1"/>
      <p:bldP spid="1049041" grpId="0" animBg="1"/>
      <p:bldP spid="1049042" grpId="0" animBg="1"/>
      <p:bldP spid="1049043" grpId="0" animBg="1"/>
      <p:bldP spid="1049044" grpId="0" animBg="1"/>
      <p:bldP spid="1049045" grpId="0" animBg="1"/>
      <p:bldP spid="1049046" grpId="0" animBg="1"/>
      <p:bldP spid="1049047" grpId="0" animBg="1"/>
      <p:bldP spid="1049048" grpId="0" animBg="1"/>
      <p:bldP spid="1049049" grpId="0" animBg="1"/>
      <p:bldP spid="1049050" grpId="0" animBg="1"/>
      <p:bldP spid="1049051" grpId="0" animBg="1"/>
      <p:bldP spid="1049052" grpId="0" animBg="1"/>
      <p:bldP spid="1049053" grpId="0" animBg="1"/>
      <p:bldP spid="1049054" grpId="0" animBg="1"/>
      <p:bldP spid="1049055" grpId="0" animBg="1"/>
      <p:bldP spid="1049056" grpId="0" animBg="1"/>
      <p:bldP spid="1049057" grpId="0" animBg="1"/>
      <p:bldP spid="1049058" grpId="0" animBg="1"/>
      <p:bldP spid="1049059" grpId="0" animBg="1"/>
      <p:bldP spid="1049060" grpId="0" animBg="1"/>
      <p:bldP spid="1049061" grpId="0" animBg="1"/>
      <p:bldP spid="1049062" grpId="0" animBg="1"/>
      <p:bldP spid="1049064" grpId="0" animBg="1"/>
      <p:bldP spid="1049065" grpId="0" animBg="1"/>
      <p:bldP spid="1049066" grpId="0" animBg="1"/>
      <p:bldP spid="10490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5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pic>
        <p:nvPicPr>
          <p:cNvPr id="2097256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sp>
        <p:nvSpPr>
          <p:cNvPr id="1049070" name="Rounded Rectangle 17"/>
          <p:cNvSpPr/>
          <p:nvPr/>
        </p:nvSpPr>
        <p:spPr>
          <a:xfrm>
            <a:off x="2590800" y="4038600"/>
            <a:ext cx="6543614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4/four</a:t>
            </a:r>
          </a:p>
        </p:txBody>
      </p:sp>
      <p:sp>
        <p:nvSpPr>
          <p:cNvPr id="1049071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072" name="Rounded Rectangle 7"/>
          <p:cNvSpPr/>
          <p:nvPr/>
        </p:nvSpPr>
        <p:spPr>
          <a:xfrm>
            <a:off x="990600" y="960322"/>
            <a:ext cx="10523860" cy="140187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20: Write your answer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has twenty pencils.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one fifth as pencils as Nam. How many pencils does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have?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58" name="Picture 309" descr="ALRMCL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73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9074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9075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9076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9077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9078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9079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9080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9081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9082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9083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9084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9085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9086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9087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9088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9089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9090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9091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9092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9093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9094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9095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9096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9097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9098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9099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9100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9101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9102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9103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9104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9105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9106" name="Rectangle 80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"/>
                                        <p:tgtEl>
                                          <p:spTgt spid="1049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1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1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1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1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1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1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1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1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1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1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1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1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1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1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1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1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1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100"/>
                            </p:stCondLst>
                            <p:childTnLst>
                              <p:par>
                                <p:cTn id="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1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1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1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1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100"/>
                            </p:stCondLst>
                            <p:childTnLst>
                              <p:par>
                                <p:cTn id="109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200"/>
                                        <p:tgtEl>
                                          <p:spTgt spid="1049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49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49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49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70" grpId="0" animBg="1"/>
      <p:bldP spid="1049072" grpId="0" animBg="1"/>
      <p:bldP spid="1049074" grpId="0" animBg="1"/>
      <p:bldP spid="1049075" grpId="0" animBg="1"/>
      <p:bldP spid="1049076" grpId="0" animBg="1"/>
      <p:bldP spid="1049077" grpId="0" animBg="1"/>
      <p:bldP spid="1049078" grpId="0" animBg="1"/>
      <p:bldP spid="1049079" grpId="0" animBg="1"/>
      <p:bldP spid="1049080" grpId="0" animBg="1"/>
      <p:bldP spid="1049081" grpId="0" animBg="1"/>
      <p:bldP spid="1049082" grpId="0" animBg="1"/>
      <p:bldP spid="1049083" grpId="0" animBg="1"/>
      <p:bldP spid="1049084" grpId="0" animBg="1"/>
      <p:bldP spid="1049085" grpId="0" animBg="1"/>
      <p:bldP spid="1049086" grpId="0" animBg="1"/>
      <p:bldP spid="1049087" grpId="0" animBg="1"/>
      <p:bldP spid="1049088" grpId="0" animBg="1"/>
      <p:bldP spid="1049089" grpId="0" animBg="1"/>
      <p:bldP spid="1049090" grpId="0" animBg="1"/>
      <p:bldP spid="1049091" grpId="0" animBg="1"/>
      <p:bldP spid="1049092" grpId="0" animBg="1"/>
      <p:bldP spid="1049093" grpId="0" animBg="1"/>
      <p:bldP spid="1049094" grpId="0" animBg="1"/>
      <p:bldP spid="1049095" grpId="0" animBg="1"/>
      <p:bldP spid="1049096" grpId="0" animBg="1"/>
      <p:bldP spid="1049097" grpId="0" animBg="1"/>
      <p:bldP spid="1049098" grpId="0" animBg="1"/>
      <p:bldP spid="1049099" grpId="0" animBg="1"/>
      <p:bldP spid="1049101" grpId="0" animBg="1"/>
      <p:bldP spid="1049102" grpId="0" animBg="1"/>
      <p:bldP spid="1049103" grpId="0" animBg="1"/>
      <p:bldP spid="10491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9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pic>
        <p:nvPicPr>
          <p:cNvPr id="2097260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sp>
        <p:nvSpPr>
          <p:cNvPr id="1049107" name="Rounded Rectangle 7"/>
          <p:cNvSpPr/>
          <p:nvPr/>
        </p:nvSpPr>
        <p:spPr>
          <a:xfrm>
            <a:off x="754462" y="738804"/>
            <a:ext cx="10904860" cy="163991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Question 21: Choose the best option.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word which has different stress from the other three. </a:t>
            </a:r>
          </a:p>
        </p:txBody>
      </p:sp>
      <p:sp>
        <p:nvSpPr>
          <p:cNvPr id="1049108" name="Rounded Rectangle 17"/>
          <p:cNvSpPr/>
          <p:nvPr/>
        </p:nvSpPr>
        <p:spPr>
          <a:xfrm>
            <a:off x="3848264" y="5355102"/>
            <a:ext cx="4751377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B</a:t>
            </a:r>
          </a:p>
        </p:txBody>
      </p:sp>
      <p:sp>
        <p:nvSpPr>
          <p:cNvPr id="1049109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110" name="Rounded Rectangle 2"/>
          <p:cNvSpPr/>
          <p:nvPr/>
        </p:nvSpPr>
        <p:spPr>
          <a:xfrm>
            <a:off x="838200" y="2514600"/>
            <a:ext cx="2590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heavy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111" name="Rounded Rectangle 9"/>
          <p:cNvSpPr/>
          <p:nvPr/>
        </p:nvSpPr>
        <p:spPr>
          <a:xfrm>
            <a:off x="6206892" y="2514600"/>
            <a:ext cx="274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rewrite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112" name="Rounded Rectangle 11"/>
          <p:cNvSpPr/>
          <p:nvPr/>
        </p:nvSpPr>
        <p:spPr>
          <a:xfrm>
            <a:off x="2286000" y="3962400"/>
            <a:ext cx="2590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bookshop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113" name="Rounded Rectangle 12"/>
          <p:cNvSpPr/>
          <p:nvPr/>
        </p:nvSpPr>
        <p:spPr>
          <a:xfrm>
            <a:off x="7848600" y="3886200"/>
            <a:ext cx="293819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garden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61" name="Picture 309" descr="ALRMCL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114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9115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9116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9117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9118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9119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9120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9121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9122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9123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9124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9125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9126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9127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9128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9129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9130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9131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9132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9133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9134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9135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9136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9137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9138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9139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9140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9141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9142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9143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9144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9145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9146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9147" name="Rectangle 85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4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4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4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4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"/>
                                        <p:tgtEl>
                                          <p:spTgt spid="1049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1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1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1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1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1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1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1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1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1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1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1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1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1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1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1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1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1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1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100"/>
                            </p:stCondLst>
                            <p:childTnLst>
                              <p:par>
                                <p:cTn id="1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1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1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91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1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100"/>
                            </p:stCondLst>
                            <p:childTnLst>
                              <p:par>
                                <p:cTn id="129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200"/>
                                        <p:tgtEl>
                                          <p:spTgt spid="1049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49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4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4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07" grpId="0" animBg="1"/>
      <p:bldP spid="1049108" grpId="0" animBg="1"/>
      <p:bldP spid="1049110" grpId="0" animBg="1"/>
      <p:bldP spid="1049111" grpId="0" animBg="1"/>
      <p:bldP spid="1049112" grpId="0" animBg="1"/>
      <p:bldP spid="1049113" grpId="0" animBg="1"/>
      <p:bldP spid="1049115" grpId="0" animBg="1"/>
      <p:bldP spid="1049116" grpId="0" animBg="1"/>
      <p:bldP spid="1049117" grpId="0" animBg="1"/>
      <p:bldP spid="1049118" grpId="0" animBg="1"/>
      <p:bldP spid="1049119" grpId="0" animBg="1"/>
      <p:bldP spid="1049120" grpId="0" animBg="1"/>
      <p:bldP spid="1049121" grpId="0" animBg="1"/>
      <p:bldP spid="1049122" grpId="0" animBg="1"/>
      <p:bldP spid="1049123" grpId="0" animBg="1"/>
      <p:bldP spid="1049124" grpId="0" animBg="1"/>
      <p:bldP spid="1049125" grpId="0" animBg="1"/>
      <p:bldP spid="1049126" grpId="0" animBg="1"/>
      <p:bldP spid="1049127" grpId="0" animBg="1"/>
      <p:bldP spid="1049128" grpId="0" animBg="1"/>
      <p:bldP spid="1049129" grpId="0" animBg="1"/>
      <p:bldP spid="1049130" grpId="0" animBg="1"/>
      <p:bldP spid="1049131" grpId="0" animBg="1"/>
      <p:bldP spid="1049132" grpId="0" animBg="1"/>
      <p:bldP spid="1049133" grpId="0" animBg="1"/>
      <p:bldP spid="1049134" grpId="0" animBg="1"/>
      <p:bldP spid="1049135" grpId="0" animBg="1"/>
      <p:bldP spid="1049136" grpId="0" animBg="1"/>
      <p:bldP spid="1049137" grpId="0" animBg="1"/>
      <p:bldP spid="1049138" grpId="0" animBg="1"/>
      <p:bldP spid="1049139" grpId="0" animBg="1"/>
      <p:bldP spid="1049140" grpId="0" animBg="1"/>
      <p:bldP spid="1049142" grpId="0" animBg="1"/>
      <p:bldP spid="1049143" grpId="0" animBg="1"/>
      <p:bldP spid="1049144" grpId="0" animBg="1"/>
      <p:bldP spid="10491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5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sp>
        <p:nvSpPr>
          <p:cNvPr id="1049150" name="Rounded Rectangle 7"/>
          <p:cNvSpPr/>
          <p:nvPr/>
        </p:nvSpPr>
        <p:spPr>
          <a:xfrm>
            <a:off x="1066800" y="862355"/>
            <a:ext cx="10447660" cy="128398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22: Choose the best option.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song belongs to the folk music of the Southern area, Viet Nam?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151" name="Rounded Rectangle 17"/>
          <p:cNvSpPr/>
          <p:nvPr/>
        </p:nvSpPr>
        <p:spPr>
          <a:xfrm>
            <a:off x="4267200" y="5499295"/>
            <a:ext cx="4114800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D</a:t>
            </a:r>
          </a:p>
        </p:txBody>
      </p:sp>
      <p:sp>
        <p:nvSpPr>
          <p:cNvPr id="1049152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153" name="Rounded Rectangle 2"/>
          <p:cNvSpPr/>
          <p:nvPr/>
        </p:nvSpPr>
        <p:spPr>
          <a:xfrm>
            <a:off x="1524000" y="2438400"/>
            <a:ext cx="3276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154" name="Rounded Rectangle 9"/>
          <p:cNvSpPr/>
          <p:nvPr/>
        </p:nvSpPr>
        <p:spPr>
          <a:xfrm>
            <a:off x="1524000" y="4136306"/>
            <a:ext cx="3810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Xinh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155" name="Rounded Rectangle 11"/>
          <p:cNvSpPr/>
          <p:nvPr/>
        </p:nvSpPr>
        <p:spPr>
          <a:xfrm>
            <a:off x="7467600" y="4095916"/>
            <a:ext cx="3276600" cy="1183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Banh Bo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156" name="Rounded Rectangle 12"/>
          <p:cNvSpPr/>
          <p:nvPr/>
        </p:nvSpPr>
        <p:spPr>
          <a:xfrm>
            <a:off x="7467600" y="2454995"/>
            <a:ext cx="3276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oi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66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pic>
        <p:nvPicPr>
          <p:cNvPr id="2097267" name="Picture 309" descr="ALRMCL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157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9158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9159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9160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9161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9162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9163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9164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9165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9166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9167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9168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9169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9170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9171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9172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9173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9174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9175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9176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9177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9178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9179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9180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9181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9182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9183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9184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9185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9186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9187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9188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9189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9190" name="Rectangle 85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9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"/>
                                        <p:tgtEl>
                                          <p:spTgt spid="1049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1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1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1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1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1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1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1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1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1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1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1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1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1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1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1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1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1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100"/>
                            </p:stCondLst>
                            <p:childTnLst>
                              <p:par>
                                <p:cTn id="1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1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1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1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1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100"/>
                            </p:stCondLst>
                            <p:childTnLst>
                              <p:par>
                                <p:cTn id="137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200"/>
                                        <p:tgtEl>
                                          <p:spTgt spid="1049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49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49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49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50" grpId="0" animBg="1"/>
      <p:bldP spid="1049151" grpId="0" animBg="1"/>
      <p:bldP spid="1049153" grpId="0" animBg="1"/>
      <p:bldP spid="1049154" grpId="0" animBg="1"/>
      <p:bldP spid="1049155" grpId="0" animBg="1"/>
      <p:bldP spid="1049156" grpId="0" animBg="1"/>
      <p:bldP spid="1049158" grpId="0" animBg="1"/>
      <p:bldP spid="1049159" grpId="0" animBg="1"/>
      <p:bldP spid="1049160" grpId="0" animBg="1"/>
      <p:bldP spid="1049161" grpId="0" animBg="1"/>
      <p:bldP spid="1049162" grpId="0" animBg="1"/>
      <p:bldP spid="1049163" grpId="0" animBg="1"/>
      <p:bldP spid="1049164" grpId="0" animBg="1"/>
      <p:bldP spid="1049165" grpId="0" animBg="1"/>
      <p:bldP spid="1049166" grpId="0" animBg="1"/>
      <p:bldP spid="1049167" grpId="0" animBg="1"/>
      <p:bldP spid="1049168" grpId="0" animBg="1"/>
      <p:bldP spid="1049169" grpId="0" animBg="1"/>
      <p:bldP spid="1049170" grpId="0" animBg="1"/>
      <p:bldP spid="1049171" grpId="0" animBg="1"/>
      <p:bldP spid="1049172" grpId="0" animBg="1"/>
      <p:bldP spid="1049173" grpId="0" animBg="1"/>
      <p:bldP spid="1049174" grpId="0" animBg="1"/>
      <p:bldP spid="1049175" grpId="0" animBg="1"/>
      <p:bldP spid="1049176" grpId="0" animBg="1"/>
      <p:bldP spid="1049177" grpId="0" animBg="1"/>
      <p:bldP spid="1049178" grpId="0" animBg="1"/>
      <p:bldP spid="1049179" grpId="0" animBg="1"/>
      <p:bldP spid="1049180" grpId="0" animBg="1"/>
      <p:bldP spid="1049181" grpId="0" animBg="1"/>
      <p:bldP spid="1049182" grpId="0" animBg="1"/>
      <p:bldP spid="1049183" grpId="0" animBg="1"/>
      <p:bldP spid="1049185" grpId="0" animBg="1"/>
      <p:bldP spid="1049186" grpId="0" animBg="1"/>
      <p:bldP spid="1049187" grpId="0" animBg="1"/>
      <p:bldP spid="10491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8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sp>
        <p:nvSpPr>
          <p:cNvPr id="1049191" name="Rounded Rectangle 7"/>
          <p:cNvSpPr/>
          <p:nvPr/>
        </p:nvSpPr>
        <p:spPr>
          <a:xfrm>
            <a:off x="914400" y="904313"/>
            <a:ext cx="10591800" cy="128398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 23: Write your answer.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popular activity in Viet Nam before Tet Holiday?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192" name="Rounded Rectangle 17"/>
          <p:cNvSpPr/>
          <p:nvPr/>
        </p:nvSpPr>
        <p:spPr>
          <a:xfrm>
            <a:off x="3420978" y="5486400"/>
            <a:ext cx="5036234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B</a:t>
            </a:r>
          </a:p>
        </p:txBody>
      </p:sp>
      <p:sp>
        <p:nvSpPr>
          <p:cNvPr id="1049193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194" name="Rounded Rectangle 2"/>
          <p:cNvSpPr/>
          <p:nvPr/>
        </p:nvSpPr>
        <p:spPr>
          <a:xfrm>
            <a:off x="688975" y="2493094"/>
            <a:ext cx="510222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Making postcards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195" name="Rounded Rectangle 9"/>
          <p:cNvSpPr/>
          <p:nvPr/>
        </p:nvSpPr>
        <p:spPr>
          <a:xfrm>
            <a:off x="688975" y="4038600"/>
            <a:ext cx="510222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Visiting pagodas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196" name="Rounded Rectangle 11"/>
          <p:cNvSpPr/>
          <p:nvPr/>
        </p:nvSpPr>
        <p:spPr>
          <a:xfrm>
            <a:off x="6172200" y="4038600"/>
            <a:ext cx="5410200" cy="1183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Giving lucky money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197" name="Rounded Rectangle 12"/>
          <p:cNvSpPr/>
          <p:nvPr/>
        </p:nvSpPr>
        <p:spPr>
          <a:xfrm>
            <a:off x="6096000" y="2509689"/>
            <a:ext cx="5486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Cleaning the house </a:t>
            </a:r>
          </a:p>
        </p:txBody>
      </p:sp>
      <p:pic>
        <p:nvPicPr>
          <p:cNvPr id="2097269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pic>
        <p:nvPicPr>
          <p:cNvPr id="2097270" name="Picture 309" descr="ALRMCL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198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9199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9200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9201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9202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9203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9204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9205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9206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9207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9208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9209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9210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9211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9212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9213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9214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9215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9216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9217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9218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9219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9220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9221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9222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9223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9224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9225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9226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9227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9228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9229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9230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9231" name="Rectangle 85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9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9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9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9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9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9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9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"/>
                                        <p:tgtEl>
                                          <p:spTgt spid="104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1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1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1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1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1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1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1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1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1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1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1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1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1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1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1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1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1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100"/>
                            </p:stCondLst>
                            <p:childTnLst>
                              <p:par>
                                <p:cTn id="1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1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1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1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1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100"/>
                            </p:stCondLst>
                            <p:childTnLst>
                              <p:par>
                                <p:cTn id="137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200"/>
                                        <p:tgtEl>
                                          <p:spTgt spid="104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49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4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4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91" grpId="0" animBg="1"/>
      <p:bldP spid="1049192" grpId="0" animBg="1"/>
      <p:bldP spid="1049194" grpId="0" animBg="1"/>
      <p:bldP spid="1049195" grpId="0" animBg="1"/>
      <p:bldP spid="1049196" grpId="0" animBg="1"/>
      <p:bldP spid="1049197" grpId="0" animBg="1"/>
      <p:bldP spid="1049199" grpId="0" animBg="1"/>
      <p:bldP spid="1049200" grpId="0" animBg="1"/>
      <p:bldP spid="1049201" grpId="0" animBg="1"/>
      <p:bldP spid="1049202" grpId="0" animBg="1"/>
      <p:bldP spid="1049203" grpId="0" animBg="1"/>
      <p:bldP spid="1049204" grpId="0" animBg="1"/>
      <p:bldP spid="1049205" grpId="0" animBg="1"/>
      <p:bldP spid="1049206" grpId="0" animBg="1"/>
      <p:bldP spid="1049207" grpId="0" animBg="1"/>
      <p:bldP spid="1049208" grpId="0" animBg="1"/>
      <p:bldP spid="1049209" grpId="0" animBg="1"/>
      <p:bldP spid="1049210" grpId="0" animBg="1"/>
      <p:bldP spid="1049211" grpId="0" animBg="1"/>
      <p:bldP spid="1049212" grpId="0" animBg="1"/>
      <p:bldP spid="1049213" grpId="0" animBg="1"/>
      <p:bldP spid="1049214" grpId="0" animBg="1"/>
      <p:bldP spid="1049215" grpId="0" animBg="1"/>
      <p:bldP spid="1049216" grpId="0" animBg="1"/>
      <p:bldP spid="1049217" grpId="0" animBg="1"/>
      <p:bldP spid="1049218" grpId="0" animBg="1"/>
      <p:bldP spid="1049219" grpId="0" animBg="1"/>
      <p:bldP spid="1049220" grpId="0" animBg="1"/>
      <p:bldP spid="1049221" grpId="0" animBg="1"/>
      <p:bldP spid="1049222" grpId="0" animBg="1"/>
      <p:bldP spid="1049223" grpId="0" animBg="1"/>
      <p:bldP spid="1049224" grpId="0" animBg="1"/>
      <p:bldP spid="1049226" grpId="0" animBg="1"/>
      <p:bldP spid="1049227" grpId="0" animBg="1"/>
      <p:bldP spid="1049228" grpId="0" animBg="1"/>
      <p:bldP spid="10492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1" name="Graphic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sp>
        <p:nvSpPr>
          <p:cNvPr id="1049232" name="Rounded Rectangle 7"/>
          <p:cNvSpPr/>
          <p:nvPr/>
        </p:nvSpPr>
        <p:spPr>
          <a:xfrm>
            <a:off x="1828800" y="955353"/>
            <a:ext cx="9677400" cy="99885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24. Choose the best option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Who invented Tik Tok?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233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7274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pic>
        <p:nvPicPr>
          <p:cNvPr id="2097275" name="Picture 309" descr="ALRMCLO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236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9237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9238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9239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9240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9241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9242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9243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9244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9245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9246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9247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9248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9249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9250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9251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9252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9253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9254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9255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9256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9257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9258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9259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9260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9261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9262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9263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9264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9265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9266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9267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9268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9269" name="Rectangle 88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9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9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CF7F7D69-1310-49E8-863E-E4615BD72AAD}"/>
              </a:ext>
            </a:extLst>
          </p:cNvPr>
          <p:cNvSpPr/>
          <p:nvPr/>
        </p:nvSpPr>
        <p:spPr>
          <a:xfrm>
            <a:off x="688975" y="2493094"/>
            <a:ext cx="510222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Zhang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Yiming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CB26FB53-E9BF-49E1-8A81-EE8EDB2CA9C1}"/>
              </a:ext>
            </a:extLst>
          </p:cNvPr>
          <p:cNvSpPr/>
          <p:nvPr/>
        </p:nvSpPr>
        <p:spPr>
          <a:xfrm>
            <a:off x="6066408" y="3908285"/>
            <a:ext cx="510222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Cooper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B17EEE06-A949-472E-A420-9B9FECD66CF8}"/>
              </a:ext>
            </a:extLst>
          </p:cNvPr>
          <p:cNvSpPr/>
          <p:nvPr/>
        </p:nvSpPr>
        <p:spPr>
          <a:xfrm>
            <a:off x="723746" y="3908285"/>
            <a:ext cx="510222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Edison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CC9F74E6-5D55-4EAD-AE80-6FD81BE7D495}"/>
              </a:ext>
            </a:extLst>
          </p:cNvPr>
          <p:cNvSpPr/>
          <p:nvPr/>
        </p:nvSpPr>
        <p:spPr>
          <a:xfrm>
            <a:off x="6071587" y="2486272"/>
            <a:ext cx="510222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Mark Zucker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17">
            <a:extLst>
              <a:ext uri="{FF2B5EF4-FFF2-40B4-BE49-F238E27FC236}">
                <a16:creationId xmlns:a16="http://schemas.microsoft.com/office/drawing/2014/main" id="{8D39667A-BD69-4082-AC66-86E0871B3E9C}"/>
              </a:ext>
            </a:extLst>
          </p:cNvPr>
          <p:cNvSpPr/>
          <p:nvPr/>
        </p:nvSpPr>
        <p:spPr>
          <a:xfrm>
            <a:off x="3420978" y="5486400"/>
            <a:ext cx="5036234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"/>
                                        <p:tgtEl>
                                          <p:spTgt spid="104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1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1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1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1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1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1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1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1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1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1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1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1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1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1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1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1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1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100"/>
                            </p:stCondLst>
                            <p:childTnLst>
                              <p:par>
                                <p:cTn id="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1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1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1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1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100"/>
                            </p:stCondLst>
                            <p:childTnLst>
                              <p:par>
                                <p:cTn id="102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200"/>
                                        <p:tgtEl>
                                          <p:spTgt spid="1049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37" grpId="0" animBg="1"/>
      <p:bldP spid="1049238" grpId="0" animBg="1"/>
      <p:bldP spid="1049239" grpId="0" animBg="1"/>
      <p:bldP spid="1049240" grpId="0" animBg="1"/>
      <p:bldP spid="1049241" grpId="0" animBg="1"/>
      <p:bldP spid="1049242" grpId="0" animBg="1"/>
      <p:bldP spid="1049243" grpId="0" animBg="1"/>
      <p:bldP spid="1049244" grpId="0" animBg="1"/>
      <p:bldP spid="1049245" grpId="0" animBg="1"/>
      <p:bldP spid="1049246" grpId="0" animBg="1"/>
      <p:bldP spid="1049247" grpId="0" animBg="1"/>
      <p:bldP spid="1049248" grpId="0" animBg="1"/>
      <p:bldP spid="1049249" grpId="0" animBg="1"/>
      <p:bldP spid="1049250" grpId="0" animBg="1"/>
      <p:bldP spid="1049251" grpId="0" animBg="1"/>
      <p:bldP spid="1049252" grpId="0" animBg="1"/>
      <p:bldP spid="1049253" grpId="0" animBg="1"/>
      <p:bldP spid="1049254" grpId="0" animBg="1"/>
      <p:bldP spid="1049255" grpId="0" animBg="1"/>
      <p:bldP spid="1049256" grpId="0" animBg="1"/>
      <p:bldP spid="1049257" grpId="0" animBg="1"/>
      <p:bldP spid="1049258" grpId="0" animBg="1"/>
      <p:bldP spid="1049259" grpId="0" animBg="1"/>
      <p:bldP spid="1049260" grpId="0" animBg="1"/>
      <p:bldP spid="1049261" grpId="0" animBg="1"/>
      <p:bldP spid="1049262" grpId="0" animBg="1"/>
      <p:bldP spid="1049264" grpId="0" animBg="1"/>
      <p:bldP spid="1049265" grpId="0" animBg="1"/>
      <p:bldP spid="1049266" grpId="0" animBg="1"/>
      <p:bldP spid="1049267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6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sp>
        <p:nvSpPr>
          <p:cNvPr id="1049273" name="Rounded Rectangle 7"/>
          <p:cNvSpPr/>
          <p:nvPr/>
        </p:nvSpPr>
        <p:spPr>
          <a:xfrm>
            <a:off x="1371601" y="572490"/>
            <a:ext cx="10210800" cy="178971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25. Write your answer on the board.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word need correcting?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pu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coffee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table </a:t>
            </a:r>
            <a:r>
              <a:rPr lang="en-US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armchair and the </a:t>
            </a:r>
            <a:r>
              <a:rPr lang="en-US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couch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274" name="Rounded Rectangle 17"/>
          <p:cNvSpPr/>
          <p:nvPr/>
        </p:nvSpPr>
        <p:spPr>
          <a:xfrm>
            <a:off x="3124200" y="5486400"/>
            <a:ext cx="5341034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C</a:t>
            </a:r>
          </a:p>
        </p:txBody>
      </p:sp>
      <p:sp>
        <p:nvSpPr>
          <p:cNvPr id="1049275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276" name="Rounded Rectangle 2"/>
          <p:cNvSpPr/>
          <p:nvPr/>
        </p:nvSpPr>
        <p:spPr>
          <a:xfrm>
            <a:off x="1791070" y="2671689"/>
            <a:ext cx="3425826" cy="1232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should put	</a:t>
            </a:r>
          </a:p>
        </p:txBody>
      </p:sp>
      <p:sp>
        <p:nvSpPr>
          <p:cNvPr id="1049277" name="Rounded Rectangle 9"/>
          <p:cNvSpPr/>
          <p:nvPr/>
        </p:nvSpPr>
        <p:spPr>
          <a:xfrm>
            <a:off x="1791070" y="4114800"/>
            <a:ext cx="3425826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Among	</a:t>
            </a:r>
          </a:p>
        </p:txBody>
      </p:sp>
      <p:sp>
        <p:nvSpPr>
          <p:cNvPr id="1049278" name="Rounded Rectangle 11"/>
          <p:cNvSpPr/>
          <p:nvPr/>
        </p:nvSpPr>
        <p:spPr>
          <a:xfrm>
            <a:off x="6781800" y="4074410"/>
            <a:ext cx="3200400" cy="1183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Couch	</a:t>
            </a:r>
          </a:p>
        </p:txBody>
      </p:sp>
      <p:sp>
        <p:nvSpPr>
          <p:cNvPr id="1049279" name="Rounded Rectangle 12"/>
          <p:cNvSpPr/>
          <p:nvPr/>
        </p:nvSpPr>
        <p:spPr>
          <a:xfrm>
            <a:off x="6702279" y="2672006"/>
            <a:ext cx="3279921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The coffee</a:t>
            </a:r>
          </a:p>
        </p:txBody>
      </p:sp>
      <p:pic>
        <p:nvPicPr>
          <p:cNvPr id="2097277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pic>
        <p:nvPicPr>
          <p:cNvPr id="2097278" name="Picture 309" descr="ALRMCL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4876800"/>
            <a:ext cx="131192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280" name="Oval 37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9281" name="Oval 37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9282" name="Oval 37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9283" name="Oval 37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9284" name="Oval 37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9285" name="Oval 38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9286" name="Oval 38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9287" name="Oval 38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9288" name="Oval 38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9289" name="Oval 38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9290" name="Oval 38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9291" name="Oval 38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9292" name="Oval 38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9293" name="Oval 38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9294" name="Oval 38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9295" name="Oval 39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9296" name="Oval 39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9297" name="Oval 39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9298" name="Oval 39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9299" name="Oval 39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9300" name="Oval 39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9301" name="Oval 39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9302" name="Oval 397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9303" name="Oval 398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9304" name="Oval 399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9305" name="Oval 400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9306" name="Oval 401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9307" name="Oval 402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9308" name="Oval 403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9309" name="Oval 404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9310" name="Oval 405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9311" name="Oval 406"/>
          <p:cNvSpPr>
            <a:spLocks noChangeArrowheads="1"/>
          </p:cNvSpPr>
          <p:nvPr/>
        </p:nvSpPr>
        <p:spPr bwMode="auto">
          <a:xfrm>
            <a:off x="10668000" y="52578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9312" name="Rounded Rectangle 14"/>
          <p:cNvSpPr/>
          <p:nvPr/>
        </p:nvSpPr>
        <p:spPr>
          <a:xfrm>
            <a:off x="10676260" y="556260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9313" name="Rectangle 85"/>
          <p:cNvSpPr/>
          <p:nvPr/>
        </p:nvSpPr>
        <p:spPr>
          <a:xfrm>
            <a:off x="10523860" y="5529554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9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9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9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9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"/>
                                        <p:tgtEl>
                                          <p:spTgt spid="1049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1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1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1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1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1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1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1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1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1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1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1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1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1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1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1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1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1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100"/>
                            </p:stCondLst>
                            <p:childTnLst>
                              <p:par>
                                <p:cTn id="1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1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1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1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1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100"/>
                            </p:stCondLst>
                            <p:childTnLst>
                              <p:par>
                                <p:cTn id="137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200"/>
                                        <p:tgtEl>
                                          <p:spTgt spid="1049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49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4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4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73" grpId="0" animBg="1"/>
      <p:bldP spid="1049274" grpId="0" animBg="1"/>
      <p:bldP spid="1049276" grpId="0" animBg="1"/>
      <p:bldP spid="1049277" grpId="0" animBg="1"/>
      <p:bldP spid="1049278" grpId="0" animBg="1"/>
      <p:bldP spid="1049279" grpId="0" animBg="1"/>
      <p:bldP spid="1049281" grpId="0" animBg="1"/>
      <p:bldP spid="1049282" grpId="0" animBg="1"/>
      <p:bldP spid="1049283" grpId="0" animBg="1"/>
      <p:bldP spid="1049284" grpId="0" animBg="1"/>
      <p:bldP spid="1049285" grpId="0" animBg="1"/>
      <p:bldP spid="1049286" grpId="0" animBg="1"/>
      <p:bldP spid="1049287" grpId="0" animBg="1"/>
      <p:bldP spid="1049288" grpId="0" animBg="1"/>
      <p:bldP spid="1049289" grpId="0" animBg="1"/>
      <p:bldP spid="1049290" grpId="0" animBg="1"/>
      <p:bldP spid="1049291" grpId="0" animBg="1"/>
      <p:bldP spid="1049292" grpId="0" animBg="1"/>
      <p:bldP spid="1049293" grpId="0" animBg="1"/>
      <p:bldP spid="1049294" grpId="0" animBg="1"/>
      <p:bldP spid="1049295" grpId="0" animBg="1"/>
      <p:bldP spid="1049296" grpId="0" animBg="1"/>
      <p:bldP spid="1049297" grpId="0" animBg="1"/>
      <p:bldP spid="1049298" grpId="0" animBg="1"/>
      <p:bldP spid="1049299" grpId="0" animBg="1"/>
      <p:bldP spid="1049300" grpId="0" animBg="1"/>
      <p:bldP spid="1049301" grpId="0" animBg="1"/>
      <p:bldP spid="1049302" grpId="0" animBg="1"/>
      <p:bldP spid="1049303" grpId="0" animBg="1"/>
      <p:bldP spid="1049304" grpId="0" animBg="1"/>
      <p:bldP spid="1049305" grpId="0" animBg="1"/>
      <p:bldP spid="1049306" grpId="0" animBg="1"/>
      <p:bldP spid="1049308" grpId="0" animBg="1"/>
      <p:bldP spid="1049309" grpId="0" animBg="1"/>
      <p:bldP spid="1049310" grpId="0" animBg="1"/>
      <p:bldP spid="10493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9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05" t="24210" r="6693" b="14019"/>
          <a:stretch>
            <a:fillRect/>
          </a:stretch>
        </p:blipFill>
        <p:spPr>
          <a:xfrm flipH="1">
            <a:off x="457200" y="457200"/>
            <a:ext cx="11277600" cy="5943600"/>
          </a:xfrm>
        </p:spPr>
      </p:pic>
      <p:sp>
        <p:nvSpPr>
          <p:cNvPr id="1049314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endParaRPr lang="en-US"/>
          </a:p>
        </p:txBody>
      </p:sp>
      <p:grpSp>
        <p:nvGrpSpPr>
          <p:cNvPr id="110" name="Group 7"/>
          <p:cNvGrpSpPr/>
          <p:nvPr/>
        </p:nvGrpSpPr>
        <p:grpSpPr>
          <a:xfrm>
            <a:off x="1295400" y="762000"/>
            <a:ext cx="6096000" cy="3200400"/>
            <a:chOff x="1295400" y="762000"/>
            <a:chExt cx="6096000" cy="3200400"/>
          </a:xfrm>
        </p:grpSpPr>
        <p:sp>
          <p:nvSpPr>
            <p:cNvPr id="1049315" name="Content Placeholder 2"/>
            <p:cNvSpPr txBox="1"/>
            <p:nvPr/>
          </p:nvSpPr>
          <p:spPr>
            <a:xfrm>
              <a:off x="3244222" y="3116652"/>
              <a:ext cx="4147178" cy="8457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vert="horz" lIns="91440" tIns="45720" rIns="91440" bIns="45720" numCol="1" rtlCol="0" anchor="t">
              <a:prstTxWarp prst="textTriangleInverted">
                <a:avLst/>
              </a:prstTxWarp>
              <a:normAutofit/>
              <a:scene3d>
                <a:camera prst="perspectiveRelaxedModerately"/>
                <a:lightRig rig="threePt" dir="t"/>
              </a:scene3d>
              <a:sp3d extrusionH="57150">
                <a:bevelT w="38100" h="38100" prst="relaxedInset"/>
              </a:sp3d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vi-VN" sz="4000" dirty="0">
                  <a:ln w="13462">
                    <a:solidFill>
                      <a:schemeClr val="bg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cs typeface="Times New Roman" panose="02020603050405020304" pitchFamily="18" charset="0"/>
                </a:rPr>
                <a:t>Genious Junior</a:t>
              </a:r>
              <a:endParaRPr lang="en-US" sz="400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pic>
          <p:nvPicPr>
            <p:cNvPr id="2097280" name="Picture 2" descr="sieu-nhi-dau-tri-toan-tu-duy-soroban-finger-math"/>
            <p:cNvPicPr>
              <a:picLocks noChangeAspect="1" noChangeArrowheads="1"/>
            </p:cNvPicPr>
            <p:nvPr/>
          </p:nvPicPr>
          <p:blipFill rotWithShape="1">
            <a:blip r:embed="rId4"/>
            <a:srcRect l="25676" t="1351" r="15947" b="54054"/>
            <a:stretch>
              <a:fillRect/>
            </a:stretch>
          </p:blipFill>
          <p:spPr bwMode="auto">
            <a:xfrm>
              <a:off x="1295400" y="762000"/>
              <a:ext cx="4953000" cy="19580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97281" name="Picture 2" descr="https://static.wikia.nocookie.net/logos/images/5/59/SNDT_2019.png/revision/latest?cb=20220128052828&amp;path-prefix=vi"/>
            <p:cNvPicPr>
              <a:picLocks noChangeAspect="1" noChangeArrowheads="1"/>
            </p:cNvPicPr>
            <p:nvPr/>
          </p:nvPicPr>
          <p:blipFill rotWithShape="1">
            <a:blip r:embed="rId5"/>
            <a:srcRect t="62069" b="17242"/>
            <a:stretch>
              <a:fillRect/>
            </a:stretch>
          </p:blipFill>
          <p:spPr bwMode="auto">
            <a:xfrm>
              <a:off x="2225461" y="2743200"/>
              <a:ext cx="3946739" cy="45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97282" name="Picture 4" descr="Banner"/>
          <p:cNvPicPr>
            <a:picLocks noChangeAspect="1" noChangeArrowheads="1"/>
          </p:cNvPicPr>
          <p:nvPr/>
        </p:nvPicPr>
        <p:blipFill rotWithShape="1">
          <a:blip r:embed="rId6"/>
          <a:srcRect l="53608" t="2736" r="-175" b="1"/>
          <a:stretch>
            <a:fillRect/>
          </a:stretch>
        </p:blipFill>
        <p:spPr bwMode="auto">
          <a:xfrm>
            <a:off x="6031244" y="1325214"/>
            <a:ext cx="4865356" cy="149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9316" name="Rounded Rectangle 1"/>
          <p:cNvSpPr/>
          <p:nvPr/>
        </p:nvSpPr>
        <p:spPr>
          <a:xfrm>
            <a:off x="5791198" y="1371600"/>
            <a:ext cx="5715000" cy="16002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 ĐÍCH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4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4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49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9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97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97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4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4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49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97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14" grpId="0"/>
      <p:bldP spid="1049316" grpId="0" animBg="1"/>
      <p:bldP spid="10493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15 seconds bomb timer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4826" y="5432364"/>
            <a:ext cx="752415" cy="5658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97157" name="Graphic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919089"/>
          </a:xfrm>
          <a:prstGeom prst="rect">
            <a:avLst/>
          </a:prstGeom>
        </p:spPr>
      </p:pic>
      <p:sp>
        <p:nvSpPr>
          <p:cNvPr id="1048586" name="Rounded Rectangle 7"/>
          <p:cNvSpPr/>
          <p:nvPr/>
        </p:nvSpPr>
        <p:spPr>
          <a:xfrm>
            <a:off x="1295401" y="372794"/>
            <a:ext cx="10041840" cy="16084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1. Choose the word which has the underlined part pronounced differently from that of the rest.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7" name="Rounded Rectangle 8"/>
          <p:cNvSpPr/>
          <p:nvPr/>
        </p:nvSpPr>
        <p:spPr>
          <a:xfrm>
            <a:off x="1068558" y="2435915"/>
            <a:ext cx="3580228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bo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8" name="Rounded Rectangle 46"/>
          <p:cNvSpPr/>
          <p:nvPr/>
        </p:nvSpPr>
        <p:spPr>
          <a:xfrm>
            <a:off x="7433667" y="2473987"/>
            <a:ext cx="3657600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too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9" name="Rounded Rectangle 47"/>
          <p:cNvSpPr/>
          <p:nvPr/>
        </p:nvSpPr>
        <p:spPr>
          <a:xfrm>
            <a:off x="1068558" y="3720535"/>
            <a:ext cx="3580228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clo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0" name="Rounded Rectangle 48"/>
          <p:cNvSpPr/>
          <p:nvPr/>
        </p:nvSpPr>
        <p:spPr>
          <a:xfrm>
            <a:off x="7433667" y="3750212"/>
            <a:ext cx="3684563" cy="9741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1" name="Rounded Rectangle 49"/>
          <p:cNvSpPr/>
          <p:nvPr/>
        </p:nvSpPr>
        <p:spPr>
          <a:xfrm>
            <a:off x="2743200" y="4953000"/>
            <a:ext cx="6096000" cy="8431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C</a:t>
            </a:r>
          </a:p>
        </p:txBody>
      </p:sp>
      <p:pic>
        <p:nvPicPr>
          <p:cNvPr id="2097158" name="Picture 13" descr="D:\Dropbox\DATA\Dong ho Dem nguoc\DongHoDemNguoc\DongHo\Clock_m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34417">
            <a:off x="10284373" y="5033368"/>
            <a:ext cx="1331256" cy="13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9" name="Picture 4" descr="D:\Dropbox\DATA\Dong ho Dem nguoc\DongHoDemNguoc\DongHo\Clock_k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27309" y="5277431"/>
            <a:ext cx="843129" cy="84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2" name="8-Point Star 10"/>
          <p:cNvSpPr/>
          <p:nvPr/>
        </p:nvSpPr>
        <p:spPr>
          <a:xfrm>
            <a:off x="10701129" y="6053795"/>
            <a:ext cx="528600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15</a:t>
            </a:r>
          </a:p>
        </p:txBody>
      </p:sp>
      <p:sp>
        <p:nvSpPr>
          <p:cNvPr id="1048593" name="8-Point Star 13"/>
          <p:cNvSpPr/>
          <p:nvPr/>
        </p:nvSpPr>
        <p:spPr>
          <a:xfrm>
            <a:off x="10677295" y="5099825"/>
            <a:ext cx="533459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30</a:t>
            </a:r>
          </a:p>
        </p:txBody>
      </p:sp>
      <p:sp>
        <p:nvSpPr>
          <p:cNvPr id="1048594" name="Rounded Rectangle 14"/>
          <p:cNvSpPr/>
          <p:nvPr/>
        </p:nvSpPr>
        <p:spPr>
          <a:xfrm>
            <a:off x="10534571" y="5867400"/>
            <a:ext cx="813848" cy="2561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595" name="Rectangle 18"/>
          <p:cNvSpPr/>
          <p:nvPr/>
        </p:nvSpPr>
        <p:spPr>
          <a:xfrm>
            <a:off x="10369995" y="4784268"/>
            <a:ext cx="1212404" cy="843129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Time’s up</a:t>
            </a:r>
          </a:p>
        </p:txBody>
      </p:sp>
      <p:sp>
        <p:nvSpPr>
          <p:cNvPr id="1048596" name="Rectangle 19"/>
          <p:cNvSpPr/>
          <p:nvPr/>
        </p:nvSpPr>
        <p:spPr>
          <a:xfrm>
            <a:off x="10369995" y="5572709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10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10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60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30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5162"/>
                                        <p:tgtEl>
                                          <p:spTgt spid="2097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4" presetClass="entr" presetSubtype="32" repeatCount="2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262"/>
                            </p:stCondLst>
                            <p:childTnLst>
                              <p:par>
                                <p:cTn id="55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2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5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156"/>
                </p:tgtEl>
              </p:cMediaNode>
            </p:video>
          </p:childTnLst>
        </p:cTn>
      </p:par>
    </p:tnLst>
    <p:bldLst>
      <p:bldP spid="1048586" grpId="0" animBg="1"/>
      <p:bldP spid="1048587" grpId="0" animBg="1"/>
      <p:bldP spid="1048588" grpId="0" animBg="1"/>
      <p:bldP spid="1048589" grpId="0" animBg="1"/>
      <p:bldP spid="1048590" grpId="0" animBg="1"/>
      <p:bldP spid="1048591" grpId="0" animBg="1"/>
      <p:bldP spid="10485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3" name="Graphic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sp>
        <p:nvSpPr>
          <p:cNvPr id="1049320" name="Rounded Rectangle 7"/>
          <p:cNvSpPr/>
          <p:nvPr/>
        </p:nvSpPr>
        <p:spPr>
          <a:xfrm>
            <a:off x="838200" y="680606"/>
            <a:ext cx="10853738" cy="13005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26. Write your answer on the board.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Engineers build this to take things in boats from one place to another. </a:t>
            </a:r>
          </a:p>
        </p:txBody>
      </p:sp>
      <p:sp>
        <p:nvSpPr>
          <p:cNvPr id="1049321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322" name="Rounded Rectangle 17"/>
          <p:cNvSpPr/>
          <p:nvPr/>
        </p:nvSpPr>
        <p:spPr>
          <a:xfrm>
            <a:off x="2550422" y="4611355"/>
            <a:ext cx="7091156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canal</a:t>
            </a:r>
          </a:p>
        </p:txBody>
      </p:sp>
      <p:pic>
        <p:nvPicPr>
          <p:cNvPr id="2097285" name="Picture 309" descr="ALRMCL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63200" y="4953000"/>
            <a:ext cx="1328738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323" name="Oval 375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9324" name="Oval 376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9325" name="Oval 377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9326" name="Oval 378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9327" name="Oval 379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9328" name="Oval 380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9329" name="Oval 381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9330" name="Oval 382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9331" name="Oval 383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9332" name="Oval 384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9333" name="Oval 385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9334" name="Oval 386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9335" name="Oval 387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9336" name="Oval 388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9337" name="Oval 389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9338" name="Oval 390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9339" name="Oval 391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9340" name="Oval 392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9341" name="Oval 393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9342" name="Oval 394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9343" name="Oval 395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9344" name="Oval 396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9345" name="Oval 397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9346" name="Oval 398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9347" name="Oval 399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9348" name="Oval 400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9349" name="Oval 401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9350" name="Oval 402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9351" name="Oval 403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9352" name="Oval 404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9353" name="Oval 405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9354" name="Oval 406"/>
          <p:cNvSpPr>
            <a:spLocks noChangeArrowheads="1"/>
          </p:cNvSpPr>
          <p:nvPr/>
        </p:nvSpPr>
        <p:spPr bwMode="auto">
          <a:xfrm>
            <a:off x="105918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9355" name="Rectangle 53"/>
          <p:cNvSpPr/>
          <p:nvPr/>
        </p:nvSpPr>
        <p:spPr>
          <a:xfrm>
            <a:off x="10477500" y="54102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9356" name="Rounded Rectangle 14"/>
          <p:cNvSpPr/>
          <p:nvPr/>
        </p:nvSpPr>
        <p:spPr>
          <a:xfrm>
            <a:off x="10591800" y="568452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pic>
        <p:nvPicPr>
          <p:cNvPr id="2097286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"/>
                                        <p:tgtEl>
                                          <p:spTgt spid="1049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1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1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1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1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1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1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1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1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1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1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1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1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1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1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1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1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1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100"/>
                            </p:stCondLst>
                            <p:childTnLst>
                              <p:par>
                                <p:cTn id="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1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1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1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1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100"/>
                            </p:stCondLst>
                            <p:childTnLst>
                              <p:par>
                                <p:cTn id="109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200"/>
                                        <p:tgtEl>
                                          <p:spTgt spid="1049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49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4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4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20" grpId="0" animBg="1"/>
      <p:bldP spid="1049322" grpId="0" animBg="1"/>
      <p:bldP spid="1049324" grpId="0" animBg="1"/>
      <p:bldP spid="1049325" grpId="0" animBg="1"/>
      <p:bldP spid="1049326" grpId="0" animBg="1"/>
      <p:bldP spid="1049327" grpId="0" animBg="1"/>
      <p:bldP spid="1049328" grpId="0" animBg="1"/>
      <p:bldP spid="1049329" grpId="0" animBg="1"/>
      <p:bldP spid="1049330" grpId="0" animBg="1"/>
      <p:bldP spid="1049331" grpId="0" animBg="1"/>
      <p:bldP spid="1049332" grpId="0" animBg="1"/>
      <p:bldP spid="1049333" grpId="0" animBg="1"/>
      <p:bldP spid="1049334" grpId="0" animBg="1"/>
      <p:bldP spid="1049335" grpId="0" animBg="1"/>
      <p:bldP spid="1049336" grpId="0" animBg="1"/>
      <p:bldP spid="1049337" grpId="0" animBg="1"/>
      <p:bldP spid="1049338" grpId="0" animBg="1"/>
      <p:bldP spid="1049339" grpId="0" animBg="1"/>
      <p:bldP spid="1049340" grpId="0" animBg="1"/>
      <p:bldP spid="1049341" grpId="0" animBg="1"/>
      <p:bldP spid="1049342" grpId="0" animBg="1"/>
      <p:bldP spid="1049343" grpId="0" animBg="1"/>
      <p:bldP spid="1049344" grpId="0" animBg="1"/>
      <p:bldP spid="1049345" grpId="0" animBg="1"/>
      <p:bldP spid="1049346" grpId="0" animBg="1"/>
      <p:bldP spid="1049347" grpId="0" animBg="1"/>
      <p:bldP spid="1049348" grpId="0" animBg="1"/>
      <p:bldP spid="1049349" grpId="0" animBg="1"/>
      <p:bldP spid="1049351" grpId="0" animBg="1"/>
      <p:bldP spid="1049352" grpId="0" animBg="1"/>
      <p:bldP spid="1049353" grpId="0" animBg="1"/>
      <p:bldP spid="10493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7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sp>
        <p:nvSpPr>
          <p:cNvPr id="1049360" name="Rounded Rectangle 7"/>
          <p:cNvSpPr/>
          <p:nvPr/>
        </p:nvSpPr>
        <p:spPr>
          <a:xfrm>
            <a:off x="1600200" y="751670"/>
            <a:ext cx="9448800" cy="16105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27: Write your answer.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coach of Vietnamese woman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fooball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361" name="Rounded Rectangle 17"/>
          <p:cNvSpPr/>
          <p:nvPr/>
        </p:nvSpPr>
        <p:spPr>
          <a:xfrm>
            <a:off x="1334657" y="4017498"/>
            <a:ext cx="9094141" cy="13165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DUC CHUNG</a:t>
            </a:r>
          </a:p>
        </p:txBody>
      </p:sp>
      <p:sp>
        <p:nvSpPr>
          <p:cNvPr id="1049362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7288" name="Picture 309" descr="ALRMCL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44315" y="4953000"/>
            <a:ext cx="1328738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363" name="Oval 375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9364" name="Oval 376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9365" name="Oval 377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9366" name="Oval 378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9367" name="Oval 379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9368" name="Oval 380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9369" name="Oval 381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9370" name="Oval 382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9371" name="Oval 383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9372" name="Oval 384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9373" name="Oval 385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9374" name="Oval 386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9375" name="Oval 387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9376" name="Oval 388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9377" name="Oval 389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9378" name="Oval 390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9379" name="Oval 391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9380" name="Oval 392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9381" name="Oval 393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9382" name="Oval 394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9383" name="Oval 395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9384" name="Oval 396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9385" name="Oval 397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9386" name="Oval 398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9387" name="Oval 399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9388" name="Oval 400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9389" name="Oval 401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9390" name="Oval 402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9391" name="Oval 403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9392" name="Oval 404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9393" name="Oval 405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9394" name="Oval 406"/>
          <p:cNvSpPr>
            <a:spLocks noChangeArrowheads="1"/>
          </p:cNvSpPr>
          <p:nvPr/>
        </p:nvSpPr>
        <p:spPr bwMode="auto">
          <a:xfrm>
            <a:off x="10572915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9395" name="Rectangle 48"/>
          <p:cNvSpPr/>
          <p:nvPr/>
        </p:nvSpPr>
        <p:spPr>
          <a:xfrm>
            <a:off x="10458615" y="54102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9396" name="Rounded Rectangle 14"/>
          <p:cNvSpPr/>
          <p:nvPr/>
        </p:nvSpPr>
        <p:spPr>
          <a:xfrm>
            <a:off x="10572915" y="568452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pic>
        <p:nvPicPr>
          <p:cNvPr id="2097289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"/>
                                        <p:tgtEl>
                                          <p:spTgt spid="104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1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1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1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1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1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1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1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1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1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1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1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1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1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1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1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1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1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100"/>
                            </p:stCondLst>
                            <p:childTnLst>
                              <p:par>
                                <p:cTn id="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1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1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1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1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100"/>
                            </p:stCondLst>
                            <p:childTnLst>
                              <p:par>
                                <p:cTn id="109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200"/>
                                        <p:tgtEl>
                                          <p:spTgt spid="1049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49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49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4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60" grpId="0" animBg="1"/>
      <p:bldP spid="1049361" grpId="0" animBg="1"/>
      <p:bldP spid="1049364" grpId="0" animBg="1"/>
      <p:bldP spid="1049365" grpId="0" animBg="1"/>
      <p:bldP spid="1049366" grpId="0" animBg="1"/>
      <p:bldP spid="1049367" grpId="0" animBg="1"/>
      <p:bldP spid="1049368" grpId="0" animBg="1"/>
      <p:bldP spid="1049369" grpId="0" animBg="1"/>
      <p:bldP spid="1049370" grpId="0" animBg="1"/>
      <p:bldP spid="1049371" grpId="0" animBg="1"/>
      <p:bldP spid="1049372" grpId="0" animBg="1"/>
      <p:bldP spid="1049373" grpId="0" animBg="1"/>
      <p:bldP spid="1049374" grpId="0" animBg="1"/>
      <p:bldP spid="1049375" grpId="0" animBg="1"/>
      <p:bldP spid="1049376" grpId="0" animBg="1"/>
      <p:bldP spid="1049377" grpId="0" animBg="1"/>
      <p:bldP spid="1049378" grpId="0" animBg="1"/>
      <p:bldP spid="1049379" grpId="0" animBg="1"/>
      <p:bldP spid="1049380" grpId="0" animBg="1"/>
      <p:bldP spid="1049381" grpId="0" animBg="1"/>
      <p:bldP spid="1049382" grpId="0" animBg="1"/>
      <p:bldP spid="1049383" grpId="0" animBg="1"/>
      <p:bldP spid="1049384" grpId="0" animBg="1"/>
      <p:bldP spid="1049385" grpId="0" animBg="1"/>
      <p:bldP spid="1049386" grpId="0" animBg="1"/>
      <p:bldP spid="1049387" grpId="0" animBg="1"/>
      <p:bldP spid="1049388" grpId="0" animBg="1"/>
      <p:bldP spid="1049389" grpId="0" animBg="1"/>
      <p:bldP spid="1049391" grpId="0" animBg="1"/>
      <p:bldP spid="1049392" grpId="0" animBg="1"/>
      <p:bldP spid="1049393" grpId="0" animBg="1"/>
      <p:bldP spid="104939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0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sp>
        <p:nvSpPr>
          <p:cNvPr id="1049397" name="Rounded Rectangle 7"/>
          <p:cNvSpPr/>
          <p:nvPr/>
        </p:nvSpPr>
        <p:spPr>
          <a:xfrm>
            <a:off x="1752600" y="697296"/>
            <a:ext cx="9144000" cy="152399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28. Write your answer.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Complete the saying: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New one in, old one …………..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398" name="Rounded Rectangle 17"/>
          <p:cNvSpPr/>
          <p:nvPr/>
        </p:nvSpPr>
        <p:spPr>
          <a:xfrm>
            <a:off x="3124200" y="4280095"/>
            <a:ext cx="5417234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out</a:t>
            </a:r>
          </a:p>
        </p:txBody>
      </p:sp>
      <p:sp>
        <p:nvSpPr>
          <p:cNvPr id="1049399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7291" name="Picture 309" descr="ALRMCL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29862" y="4953000"/>
            <a:ext cx="1328738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404" name="Oval 375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9405" name="Oval 376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9406" name="Oval 377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9407" name="Oval 378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9408" name="Oval 379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9409" name="Oval 380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9410" name="Oval 381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9411" name="Oval 382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9412" name="Oval 383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9413" name="Oval 384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9414" name="Oval 385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9415" name="Oval 386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9416" name="Oval 387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9417" name="Oval 388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9418" name="Oval 389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9419" name="Oval 390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9420" name="Oval 391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9421" name="Oval 392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9422" name="Oval 393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9423" name="Oval 394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9424" name="Oval 395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9425" name="Oval 396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9426" name="Oval 397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9427" name="Oval 398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9428" name="Oval 399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9429" name="Oval 400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9430" name="Oval 401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9431" name="Oval 402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9432" name="Oval 403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9433" name="Oval 404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9434" name="Oval 405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9435" name="Oval 406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9436" name="Rectangle 48"/>
          <p:cNvSpPr/>
          <p:nvPr/>
        </p:nvSpPr>
        <p:spPr>
          <a:xfrm>
            <a:off x="10444162" y="54102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9437" name="Rounded Rectangle 14"/>
          <p:cNvSpPr/>
          <p:nvPr/>
        </p:nvSpPr>
        <p:spPr>
          <a:xfrm>
            <a:off x="10558462" y="568452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pic>
        <p:nvPicPr>
          <p:cNvPr id="2097292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"/>
                                        <p:tgtEl>
                                          <p:spTgt spid="1049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1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1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1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1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1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1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1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1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1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1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1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1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1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1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1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1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1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100"/>
                            </p:stCondLst>
                            <p:childTnLst>
                              <p:par>
                                <p:cTn id="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1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1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1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1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100"/>
                            </p:stCondLst>
                            <p:childTnLst>
                              <p:par>
                                <p:cTn id="109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200"/>
                                        <p:tgtEl>
                                          <p:spTgt spid="1049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49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4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4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97" grpId="0" animBg="1"/>
      <p:bldP spid="1049398" grpId="0" animBg="1"/>
      <p:bldP spid="1049405" grpId="0" animBg="1"/>
      <p:bldP spid="1049406" grpId="0" animBg="1"/>
      <p:bldP spid="1049407" grpId="0" animBg="1"/>
      <p:bldP spid="1049408" grpId="0" animBg="1"/>
      <p:bldP spid="1049409" grpId="0" animBg="1"/>
      <p:bldP spid="1049410" grpId="0" animBg="1"/>
      <p:bldP spid="1049411" grpId="0" animBg="1"/>
      <p:bldP spid="1049412" grpId="0" animBg="1"/>
      <p:bldP spid="1049413" grpId="0" animBg="1"/>
      <p:bldP spid="1049414" grpId="0" animBg="1"/>
      <p:bldP spid="1049415" grpId="0" animBg="1"/>
      <p:bldP spid="1049416" grpId="0" animBg="1"/>
      <p:bldP spid="1049417" grpId="0" animBg="1"/>
      <p:bldP spid="1049418" grpId="0" animBg="1"/>
      <p:bldP spid="1049419" grpId="0" animBg="1"/>
      <p:bldP spid="1049420" grpId="0" animBg="1"/>
      <p:bldP spid="1049421" grpId="0" animBg="1"/>
      <p:bldP spid="1049422" grpId="0" animBg="1"/>
      <p:bldP spid="1049423" grpId="0" animBg="1"/>
      <p:bldP spid="1049424" grpId="0" animBg="1"/>
      <p:bldP spid="1049425" grpId="0" animBg="1"/>
      <p:bldP spid="1049426" grpId="0" animBg="1"/>
      <p:bldP spid="1049427" grpId="0" animBg="1"/>
      <p:bldP spid="1049428" grpId="0" animBg="1"/>
      <p:bldP spid="1049429" grpId="0" animBg="1"/>
      <p:bldP spid="1049430" grpId="0" animBg="1"/>
      <p:bldP spid="1049432" grpId="0" animBg="1"/>
      <p:bldP spid="1049433" grpId="0" animBg="1"/>
      <p:bldP spid="1049434" grpId="0" animBg="1"/>
      <p:bldP spid="10494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6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14"/>
            <a:ext cx="12192000" cy="919089"/>
          </a:xfrm>
          <a:prstGeom prst="rect">
            <a:avLst/>
          </a:prstGeom>
        </p:spPr>
      </p:pic>
      <p:sp>
        <p:nvSpPr>
          <p:cNvPr id="1049475" name="Rounded Rectangle 7"/>
          <p:cNvSpPr/>
          <p:nvPr/>
        </p:nvSpPr>
        <p:spPr>
          <a:xfrm>
            <a:off x="1524000" y="594391"/>
            <a:ext cx="9872662" cy="1524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30.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your answer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When will Uncle Ho’s 135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birthday be?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76" name="Rounded Rectangle 17"/>
          <p:cNvSpPr/>
          <p:nvPr/>
        </p:nvSpPr>
        <p:spPr>
          <a:xfrm>
            <a:off x="2057400" y="3429000"/>
            <a:ext cx="6553200" cy="672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2025</a:t>
            </a:r>
          </a:p>
        </p:txBody>
      </p:sp>
      <p:sp>
        <p:nvSpPr>
          <p:cNvPr id="1049477" name="AutoShape 4" descr="Park Stock Illustrations – 734,297 Park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7297" name="Picture 309" descr="ALRMCL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29862" y="4953000"/>
            <a:ext cx="1328738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478" name="Oval 375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9479" name="Oval 376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49480" name="Oval 377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049481" name="Oval 378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49482" name="Oval 379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049483" name="Oval 380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049484" name="Oval 381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049485" name="Oval 382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9486" name="Oval 383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049487" name="Oval 384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049488" name="Oval 385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49489" name="Oval 386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49490" name="Oval 387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049491" name="Oval 388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049492" name="Oval 389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49493" name="Oval 390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49494" name="Oval 391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9495" name="Oval 392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049496" name="Oval 393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049497" name="Oval 394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49498" name="Oval 395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049499" name="Oval 396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49500" name="Oval 397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49501" name="Oval 398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49502" name="Oval 399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49503" name="Oval 400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9504" name="Oval 401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9505" name="Oval 402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9506" name="Oval 403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49507" name="Oval 404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49508" name="Oval 405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9509" name="Oval 406"/>
          <p:cNvSpPr>
            <a:spLocks noChangeArrowheads="1"/>
          </p:cNvSpPr>
          <p:nvPr/>
        </p:nvSpPr>
        <p:spPr bwMode="auto">
          <a:xfrm>
            <a:off x="10558462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9510" name="Rectangle 48"/>
          <p:cNvSpPr/>
          <p:nvPr/>
        </p:nvSpPr>
        <p:spPr>
          <a:xfrm>
            <a:off x="10444162" y="54102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9511" name="Rounded Rectangle 14"/>
          <p:cNvSpPr/>
          <p:nvPr/>
        </p:nvSpPr>
        <p:spPr>
          <a:xfrm>
            <a:off x="10558462" y="5684520"/>
            <a:ext cx="838200" cy="22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pic>
        <p:nvPicPr>
          <p:cNvPr id="2097298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"/>
                                        <p:tgtEl>
                                          <p:spTgt spid="104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1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1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1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1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1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1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1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1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1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1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1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1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1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1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1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1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1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100"/>
                            </p:stCondLst>
                            <p:childTnLst>
                              <p:par>
                                <p:cTn id="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1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1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1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1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100"/>
                            </p:stCondLst>
                            <p:childTnLst>
                              <p:par>
                                <p:cTn id="109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200"/>
                                        <p:tgtEl>
                                          <p:spTgt spid="1049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4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4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4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75" grpId="0" animBg="1"/>
      <p:bldP spid="1049476" grpId="0" animBg="1"/>
      <p:bldP spid="1049479" grpId="0" animBg="1"/>
      <p:bldP spid="1049480" grpId="0" animBg="1"/>
      <p:bldP spid="1049481" grpId="0" animBg="1"/>
      <p:bldP spid="1049482" grpId="0" animBg="1"/>
      <p:bldP spid="1049483" grpId="0" animBg="1"/>
      <p:bldP spid="1049484" grpId="0" animBg="1"/>
      <p:bldP spid="1049485" grpId="0" animBg="1"/>
      <p:bldP spid="1049486" grpId="0" animBg="1"/>
      <p:bldP spid="1049487" grpId="0" animBg="1"/>
      <p:bldP spid="1049488" grpId="0" animBg="1"/>
      <p:bldP spid="1049489" grpId="0" animBg="1"/>
      <p:bldP spid="1049490" grpId="0" animBg="1"/>
      <p:bldP spid="1049491" grpId="0" animBg="1"/>
      <p:bldP spid="1049492" grpId="0" animBg="1"/>
      <p:bldP spid="1049493" grpId="0" animBg="1"/>
      <p:bldP spid="1049494" grpId="0" animBg="1"/>
      <p:bldP spid="1049495" grpId="0" animBg="1"/>
      <p:bldP spid="1049496" grpId="0" animBg="1"/>
      <p:bldP spid="1049497" grpId="0" animBg="1"/>
      <p:bldP spid="1049498" grpId="0" animBg="1"/>
      <p:bldP spid="1049499" grpId="0" animBg="1"/>
      <p:bldP spid="1049500" grpId="0" animBg="1"/>
      <p:bldP spid="1049501" grpId="0" animBg="1"/>
      <p:bldP spid="1049502" grpId="0" animBg="1"/>
      <p:bldP spid="1049503" grpId="0" animBg="1"/>
      <p:bldP spid="1049504" grpId="0" animBg="1"/>
      <p:bldP spid="1049506" grpId="0" animBg="1"/>
      <p:bldP spid="1049507" grpId="0" animBg="1"/>
      <p:bldP spid="1049508" grpId="0" animBg="1"/>
      <p:bldP spid="10495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19089"/>
          </a:xfrm>
          <a:prstGeom prst="rect">
            <a:avLst/>
          </a:prstGeom>
        </p:spPr>
      </p:pic>
      <p:sp>
        <p:nvSpPr>
          <p:cNvPr id="1048597" name="Rounded Rectangle 8"/>
          <p:cNvSpPr/>
          <p:nvPr/>
        </p:nvSpPr>
        <p:spPr>
          <a:xfrm>
            <a:off x="8458201" y="1461677"/>
            <a:ext cx="3048000" cy="82432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8" name="Rounded Rectangle 46"/>
          <p:cNvSpPr/>
          <p:nvPr/>
        </p:nvSpPr>
        <p:spPr>
          <a:xfrm>
            <a:off x="8458200" y="2396862"/>
            <a:ext cx="3048000" cy="80353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B. h</a:t>
            </a:r>
            <a:r>
              <a:rPr lang="en-US" sz="3200" u="sng" dirty="0"/>
              <a:t>ou</a:t>
            </a:r>
            <a:r>
              <a:rPr lang="en-US" sz="3200" dirty="0"/>
              <a:t>se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9" name="Rounded Rectangle 47"/>
          <p:cNvSpPr/>
          <p:nvPr/>
        </p:nvSpPr>
        <p:spPr>
          <a:xfrm>
            <a:off x="8458200" y="3338667"/>
            <a:ext cx="3037969" cy="77613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C. s</a:t>
            </a:r>
            <a:r>
              <a:rPr lang="en-US" sz="3200" b="1" u="sng" dirty="0"/>
              <a:t>ou</a:t>
            </a:r>
            <a:r>
              <a:rPr lang="en-US" sz="3200" b="1" dirty="0"/>
              <a:t>p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0" name="Rounded Rectangle 48"/>
          <p:cNvSpPr/>
          <p:nvPr/>
        </p:nvSpPr>
        <p:spPr>
          <a:xfrm>
            <a:off x="8485163" y="4226121"/>
            <a:ext cx="3011006" cy="72687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D. gr</a:t>
            </a:r>
            <a:r>
              <a:rPr lang="en-US" sz="3200" u="sng" dirty="0"/>
              <a:t>ou</a:t>
            </a:r>
            <a:r>
              <a:rPr lang="en-US" sz="3200" dirty="0"/>
              <a:t>nd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1" name="Rounded Rectangle 11"/>
          <p:cNvSpPr/>
          <p:nvPr/>
        </p:nvSpPr>
        <p:spPr>
          <a:xfrm>
            <a:off x="2247900" y="268840"/>
            <a:ext cx="9944100" cy="9653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Question 2. Choose the word which has the underlined part pronounced differently from that of the rest.</a:t>
            </a:r>
            <a:endParaRPr lang="en-US" sz="2800" dirty="0"/>
          </a:p>
        </p:txBody>
      </p:sp>
      <p:pic>
        <p:nvPicPr>
          <p:cNvPr id="2097162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1" y="1234167"/>
            <a:ext cx="7848600" cy="5161733"/>
          </a:xfrm>
          <a:prstGeom prst="rect">
            <a:avLst/>
          </a:prstGeom>
        </p:spPr>
      </p:pic>
      <p:sp>
        <p:nvSpPr>
          <p:cNvPr id="1048602" name="Rounded Rectangle 15"/>
          <p:cNvSpPr/>
          <p:nvPr/>
        </p:nvSpPr>
        <p:spPr>
          <a:xfrm>
            <a:off x="6688921" y="5122001"/>
            <a:ext cx="3505200" cy="7761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C</a:t>
            </a:r>
          </a:p>
        </p:txBody>
      </p:sp>
      <p:pic>
        <p:nvPicPr>
          <p:cNvPr id="2097163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pic>
        <p:nvPicPr>
          <p:cNvPr id="2097164" name="15 seconds bomb timer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84826" y="5432364"/>
            <a:ext cx="752415" cy="5658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97165" name="Picture 19" descr="D:\Dropbox\DATA\Dong ho Dem nguoc\DongHoDemNguoc\DongHo\Clock_m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34417">
            <a:off x="10284373" y="5033368"/>
            <a:ext cx="1331256" cy="13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6" name="Picture 4" descr="D:\Dropbox\DATA\Dong ho Dem nguoc\DongHoDemNguoc\DongHo\Clock_k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27309" y="5277431"/>
            <a:ext cx="843129" cy="84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3" name="8-Point Star 10"/>
          <p:cNvSpPr/>
          <p:nvPr/>
        </p:nvSpPr>
        <p:spPr>
          <a:xfrm>
            <a:off x="10701129" y="6053795"/>
            <a:ext cx="528600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15</a:t>
            </a:r>
          </a:p>
        </p:txBody>
      </p:sp>
      <p:sp>
        <p:nvSpPr>
          <p:cNvPr id="1048604" name="8-Point Star 13"/>
          <p:cNvSpPr/>
          <p:nvPr/>
        </p:nvSpPr>
        <p:spPr>
          <a:xfrm>
            <a:off x="10677295" y="5099825"/>
            <a:ext cx="533459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30</a:t>
            </a:r>
          </a:p>
        </p:txBody>
      </p:sp>
      <p:sp>
        <p:nvSpPr>
          <p:cNvPr id="1048605" name="Rounded Rectangle 14"/>
          <p:cNvSpPr/>
          <p:nvPr/>
        </p:nvSpPr>
        <p:spPr>
          <a:xfrm>
            <a:off x="10534571" y="5867400"/>
            <a:ext cx="813848" cy="2561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606" name="Rectangle 24"/>
          <p:cNvSpPr/>
          <p:nvPr/>
        </p:nvSpPr>
        <p:spPr>
          <a:xfrm>
            <a:off x="10369995" y="4784268"/>
            <a:ext cx="1212404" cy="843129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Time’s up</a:t>
            </a:r>
          </a:p>
        </p:txBody>
      </p:sp>
      <p:sp>
        <p:nvSpPr>
          <p:cNvPr id="1048607" name="Rectangle 25"/>
          <p:cNvSpPr/>
          <p:nvPr/>
        </p:nvSpPr>
        <p:spPr>
          <a:xfrm>
            <a:off x="10369995" y="5572709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12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12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5162"/>
                                        <p:tgtEl>
                                          <p:spTgt spid="2097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4" presetClass="entr" presetSubtype="32" repeatCount="2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262"/>
                            </p:stCondLst>
                            <p:childTnLst>
                              <p:par>
                                <p:cTn id="56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2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4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164"/>
                </p:tgtEl>
              </p:cMediaNode>
            </p:video>
          </p:childTnLst>
        </p:cTn>
      </p:par>
    </p:tnLst>
    <p:bldLst>
      <p:bldP spid="1048597" grpId="0" animBg="1"/>
      <p:bldP spid="1048598" grpId="0" animBg="1"/>
      <p:bldP spid="1048599" grpId="0" animBg="1"/>
      <p:bldP spid="1048600" grpId="0" animBg="1"/>
      <p:bldP spid="1048601" grpId="0" animBg="1"/>
      <p:bldP spid="1048602" grpId="0" animBg="1"/>
      <p:bldP spid="10486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19089"/>
          </a:xfrm>
          <a:prstGeom prst="rect">
            <a:avLst/>
          </a:prstGeom>
        </p:spPr>
      </p:pic>
      <p:sp>
        <p:nvSpPr>
          <p:cNvPr id="1048619" name="Rounded Rectangle 11"/>
          <p:cNvSpPr/>
          <p:nvPr/>
        </p:nvSpPr>
        <p:spPr>
          <a:xfrm>
            <a:off x="359371" y="771155"/>
            <a:ext cx="11451629" cy="121004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Question 3. Choose the best option.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Would you like .......................... that for you?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0" name="Rounded Rectangle 15"/>
          <p:cNvSpPr/>
          <p:nvPr/>
        </p:nvSpPr>
        <p:spPr>
          <a:xfrm>
            <a:off x="2971800" y="5232950"/>
            <a:ext cx="6553200" cy="9679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D</a:t>
            </a:r>
          </a:p>
        </p:txBody>
      </p:sp>
      <p:pic>
        <p:nvPicPr>
          <p:cNvPr id="2097174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pic>
        <p:nvPicPr>
          <p:cNvPr id="2097175" name="15 seconds bomb timer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4826" y="5432364"/>
            <a:ext cx="752415" cy="5658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97176" name="Picture 17" descr="D:\Dropbox\DATA\Dong ho Dem nguoc\DongHoDemNguoc\DongHo\Clock_m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34417">
            <a:off x="10284373" y="5033368"/>
            <a:ext cx="1331256" cy="13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7" name="Picture 4" descr="D:\Dropbox\DATA\Dong ho Dem nguoc\DongHoDemNguoc\DongHo\Clock_k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7309" y="5277431"/>
            <a:ext cx="843129" cy="84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1" name="8-Point Star 10"/>
          <p:cNvSpPr/>
          <p:nvPr/>
        </p:nvSpPr>
        <p:spPr>
          <a:xfrm>
            <a:off x="10701129" y="6053795"/>
            <a:ext cx="528600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15</a:t>
            </a:r>
          </a:p>
        </p:txBody>
      </p:sp>
      <p:sp>
        <p:nvSpPr>
          <p:cNvPr id="1048622" name="8-Point Star 13"/>
          <p:cNvSpPr/>
          <p:nvPr/>
        </p:nvSpPr>
        <p:spPr>
          <a:xfrm>
            <a:off x="10677295" y="5099825"/>
            <a:ext cx="533459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30</a:t>
            </a:r>
          </a:p>
        </p:txBody>
      </p:sp>
      <p:sp>
        <p:nvSpPr>
          <p:cNvPr id="1048623" name="Rounded Rectangle 14"/>
          <p:cNvSpPr/>
          <p:nvPr/>
        </p:nvSpPr>
        <p:spPr>
          <a:xfrm>
            <a:off x="10534571" y="5867400"/>
            <a:ext cx="813848" cy="2561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624" name="Rectangle 22"/>
          <p:cNvSpPr/>
          <p:nvPr/>
        </p:nvSpPr>
        <p:spPr>
          <a:xfrm>
            <a:off x="10369995" y="4784268"/>
            <a:ext cx="1212404" cy="843129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Time’s up</a:t>
            </a:r>
          </a:p>
        </p:txBody>
      </p:sp>
      <p:sp>
        <p:nvSpPr>
          <p:cNvPr id="1048625" name="Rectangle 23"/>
          <p:cNvSpPr/>
          <p:nvPr/>
        </p:nvSpPr>
        <p:spPr>
          <a:xfrm>
            <a:off x="10369995" y="5572709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11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11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4338761F-7087-46E8-ABE4-925804E31FA7}"/>
              </a:ext>
            </a:extLst>
          </p:cNvPr>
          <p:cNvSpPr/>
          <p:nvPr/>
        </p:nvSpPr>
        <p:spPr>
          <a:xfrm>
            <a:off x="1371600" y="2742209"/>
            <a:ext cx="3580228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me doing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7910FF2E-8A19-4DA6-9AD4-665000AFB077}"/>
              </a:ext>
            </a:extLst>
          </p:cNvPr>
          <p:cNvSpPr/>
          <p:nvPr/>
        </p:nvSpPr>
        <p:spPr>
          <a:xfrm>
            <a:off x="7240174" y="2726970"/>
            <a:ext cx="3580228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me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6CDBADB7-6CDE-4DF1-971D-E5A70C9F0195}"/>
              </a:ext>
            </a:extLst>
          </p:cNvPr>
          <p:cNvSpPr/>
          <p:nvPr/>
        </p:nvSpPr>
        <p:spPr>
          <a:xfrm>
            <a:off x="1371600" y="4170839"/>
            <a:ext cx="3580228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that I do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A347802A-8F92-45E4-9912-8288F89231DB}"/>
              </a:ext>
            </a:extLst>
          </p:cNvPr>
          <p:cNvSpPr/>
          <p:nvPr/>
        </p:nvSpPr>
        <p:spPr>
          <a:xfrm>
            <a:off x="7225378" y="4057031"/>
            <a:ext cx="3580228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me to do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162"/>
                                        <p:tgtEl>
                                          <p:spTgt spid="209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4" presetClass="entr" presetSubtype="32" repeatCount="2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8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175"/>
                </p:tgtEl>
              </p:cMediaNode>
            </p:video>
          </p:childTnLst>
        </p:cTn>
      </p:par>
    </p:tnLst>
    <p:bldLst>
      <p:bldP spid="1048620" grpId="0" animBg="1"/>
      <p:bldP spid="104862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19089"/>
          </a:xfrm>
          <a:prstGeom prst="rect">
            <a:avLst/>
          </a:prstGeom>
        </p:spPr>
      </p:pic>
      <p:pic>
        <p:nvPicPr>
          <p:cNvPr id="2097183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sp>
        <p:nvSpPr>
          <p:cNvPr id="1048628" name="Rounded Rectangle 7"/>
          <p:cNvSpPr/>
          <p:nvPr/>
        </p:nvSpPr>
        <p:spPr>
          <a:xfrm>
            <a:off x="1237664" y="919089"/>
            <a:ext cx="9723369" cy="1483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option. </a:t>
            </a:r>
          </a:p>
          <a:p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Eiffel Tower is the most attractive ____________ in France.</a:t>
            </a:r>
            <a:endParaRPr lang="en-US" sz="3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9" name="Rounded Rectangle 17"/>
          <p:cNvSpPr/>
          <p:nvPr/>
        </p:nvSpPr>
        <p:spPr>
          <a:xfrm>
            <a:off x="4033226" y="5193144"/>
            <a:ext cx="4184886" cy="10117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A</a:t>
            </a:r>
          </a:p>
        </p:txBody>
      </p:sp>
      <p:pic>
        <p:nvPicPr>
          <p:cNvPr id="2097185" name="15 seconds bomb timer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4826" y="5432364"/>
            <a:ext cx="752415" cy="5658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97186" name="Picture 22" descr="D:\Dropbox\DATA\Dong ho Dem nguoc\DongHoDemNguoc\DongHo\Clock_m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34417">
            <a:off x="10284373" y="5033368"/>
            <a:ext cx="1331256" cy="13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7" name="Picture 4" descr="D:\Dropbox\DATA\Dong ho Dem nguoc\DongHoDemNguoc\DongHo\Clock_k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7309" y="5277431"/>
            <a:ext cx="843129" cy="84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7" name="8-Point Star 10"/>
          <p:cNvSpPr/>
          <p:nvPr/>
        </p:nvSpPr>
        <p:spPr>
          <a:xfrm>
            <a:off x="10701129" y="6053795"/>
            <a:ext cx="528600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15</a:t>
            </a:r>
          </a:p>
        </p:txBody>
      </p:sp>
      <p:sp>
        <p:nvSpPr>
          <p:cNvPr id="1048638" name="8-Point Star 13"/>
          <p:cNvSpPr/>
          <p:nvPr/>
        </p:nvSpPr>
        <p:spPr>
          <a:xfrm>
            <a:off x="10677295" y="5099825"/>
            <a:ext cx="533459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30</a:t>
            </a:r>
          </a:p>
        </p:txBody>
      </p:sp>
      <p:sp>
        <p:nvSpPr>
          <p:cNvPr id="1048639" name="Rounded Rectangle 14"/>
          <p:cNvSpPr/>
          <p:nvPr/>
        </p:nvSpPr>
        <p:spPr>
          <a:xfrm>
            <a:off x="10534571" y="5867400"/>
            <a:ext cx="813848" cy="2561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640" name="Rectangle 28"/>
          <p:cNvSpPr/>
          <p:nvPr/>
        </p:nvSpPr>
        <p:spPr>
          <a:xfrm>
            <a:off x="10369995" y="4784268"/>
            <a:ext cx="1212404" cy="843129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Time’s up</a:t>
            </a:r>
          </a:p>
        </p:txBody>
      </p:sp>
      <p:sp>
        <p:nvSpPr>
          <p:cNvPr id="1048641" name="Rectangle 29"/>
          <p:cNvSpPr/>
          <p:nvPr/>
        </p:nvSpPr>
        <p:spPr>
          <a:xfrm>
            <a:off x="10369995" y="5572709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11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11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74E7009F-DDE4-4729-9A22-B60F38E41A31}"/>
              </a:ext>
            </a:extLst>
          </p:cNvPr>
          <p:cNvSpPr/>
          <p:nvPr/>
        </p:nvSpPr>
        <p:spPr>
          <a:xfrm>
            <a:off x="1371600" y="2742209"/>
            <a:ext cx="3580228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building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CD7FD16E-916D-46F4-ABBD-1D3E317B1059}"/>
              </a:ext>
            </a:extLst>
          </p:cNvPr>
          <p:cNvSpPr/>
          <p:nvPr/>
        </p:nvSpPr>
        <p:spPr>
          <a:xfrm>
            <a:off x="7361267" y="3938975"/>
            <a:ext cx="3580228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landmark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0D3A664D-17FA-40CC-9A5E-78B9D24A511A}"/>
              </a:ext>
            </a:extLst>
          </p:cNvPr>
          <p:cNvSpPr/>
          <p:nvPr/>
        </p:nvSpPr>
        <p:spPr>
          <a:xfrm>
            <a:off x="1404151" y="3967676"/>
            <a:ext cx="3580228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resort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1AB92856-1329-4D5C-9BC0-E143CA63A3D3}"/>
              </a:ext>
            </a:extLst>
          </p:cNvPr>
          <p:cNvSpPr/>
          <p:nvPr/>
        </p:nvSpPr>
        <p:spPr>
          <a:xfrm>
            <a:off x="7361267" y="2751719"/>
            <a:ext cx="3580228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square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0" fill="hold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162"/>
                                        <p:tgtEl>
                                          <p:spTgt spid="209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4" presetClass="entr" presetSubtype="32" repeatCount="2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262"/>
                            </p:stCondLst>
                            <p:childTnLst>
                              <p:par>
                                <p:cTn id="20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185"/>
                </p:tgtEl>
              </p:cMediaNode>
            </p:video>
          </p:childTnLst>
        </p:cTn>
      </p:par>
    </p:tnLst>
    <p:bldLst>
      <p:bldP spid="1048629" grpId="0" animBg="1"/>
      <p:bldP spid="10486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19089"/>
          </a:xfrm>
          <a:prstGeom prst="rect">
            <a:avLst/>
          </a:prstGeom>
        </p:spPr>
      </p:pic>
      <p:pic>
        <p:nvPicPr>
          <p:cNvPr id="2097189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sp>
        <p:nvSpPr>
          <p:cNvPr id="1048642" name="Rounded Rectangle 11"/>
          <p:cNvSpPr/>
          <p:nvPr/>
        </p:nvSpPr>
        <p:spPr>
          <a:xfrm>
            <a:off x="1406771" y="882045"/>
            <a:ext cx="10023230" cy="117971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5. Choose the best option.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We should use _________to save natural resources.</a:t>
            </a:r>
          </a:p>
        </p:txBody>
      </p:sp>
      <p:sp>
        <p:nvSpPr>
          <p:cNvPr id="1048643" name="Rounded Rectangle 15"/>
          <p:cNvSpPr/>
          <p:nvPr/>
        </p:nvSpPr>
        <p:spPr>
          <a:xfrm>
            <a:off x="3771900" y="5459533"/>
            <a:ext cx="4648200" cy="7422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B</a:t>
            </a:r>
          </a:p>
        </p:txBody>
      </p:sp>
      <p:sp>
        <p:nvSpPr>
          <p:cNvPr id="1048644" name="Rounded Rectangle 6"/>
          <p:cNvSpPr/>
          <p:nvPr/>
        </p:nvSpPr>
        <p:spPr>
          <a:xfrm>
            <a:off x="762000" y="2491307"/>
            <a:ext cx="5105400" cy="120586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oil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5" name="Rounded Rectangle 7"/>
          <p:cNvSpPr/>
          <p:nvPr/>
        </p:nvSpPr>
        <p:spPr>
          <a:xfrm>
            <a:off x="761998" y="3962400"/>
            <a:ext cx="5181601" cy="120586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coal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6" name="Rounded Rectangle 8"/>
          <p:cNvSpPr/>
          <p:nvPr/>
        </p:nvSpPr>
        <p:spPr>
          <a:xfrm>
            <a:off x="6096001" y="2491307"/>
            <a:ext cx="5334000" cy="12622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solar energy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7" name="Rounded Rectangle 9"/>
          <p:cNvSpPr/>
          <p:nvPr/>
        </p:nvSpPr>
        <p:spPr>
          <a:xfrm>
            <a:off x="6131169" y="3962400"/>
            <a:ext cx="5298832" cy="11374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gas</a:t>
            </a:r>
          </a:p>
        </p:txBody>
      </p:sp>
      <p:pic>
        <p:nvPicPr>
          <p:cNvPr id="2097190" name="15 seconds bomb timer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4826" y="5432364"/>
            <a:ext cx="752415" cy="5658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97191" name="Picture 18" descr="D:\Dropbox\DATA\Dong ho Dem nguoc\DongHoDemNguoc\DongHo\Clock_m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34417">
            <a:off x="10284373" y="5033368"/>
            <a:ext cx="1331256" cy="13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2" name="Picture 4" descr="D:\Dropbox\DATA\Dong ho Dem nguoc\DongHoDemNguoc\DongHo\Clock_k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7309" y="5277431"/>
            <a:ext cx="843129" cy="84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8" name="8-Point Star 10"/>
          <p:cNvSpPr/>
          <p:nvPr/>
        </p:nvSpPr>
        <p:spPr>
          <a:xfrm>
            <a:off x="10701129" y="6053795"/>
            <a:ext cx="528600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15</a:t>
            </a:r>
          </a:p>
        </p:txBody>
      </p:sp>
      <p:sp>
        <p:nvSpPr>
          <p:cNvPr id="1048649" name="8-Point Star 13"/>
          <p:cNvSpPr/>
          <p:nvPr/>
        </p:nvSpPr>
        <p:spPr>
          <a:xfrm>
            <a:off x="10677295" y="5099825"/>
            <a:ext cx="533459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30</a:t>
            </a:r>
          </a:p>
        </p:txBody>
      </p:sp>
      <p:sp>
        <p:nvSpPr>
          <p:cNvPr id="1048650" name="Rounded Rectangle 14"/>
          <p:cNvSpPr/>
          <p:nvPr/>
        </p:nvSpPr>
        <p:spPr>
          <a:xfrm>
            <a:off x="10534571" y="5867400"/>
            <a:ext cx="813848" cy="2561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651" name="Rectangle 23"/>
          <p:cNvSpPr/>
          <p:nvPr/>
        </p:nvSpPr>
        <p:spPr>
          <a:xfrm>
            <a:off x="10369995" y="4784268"/>
            <a:ext cx="1212404" cy="843129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Time’s up</a:t>
            </a:r>
          </a:p>
        </p:txBody>
      </p:sp>
      <p:sp>
        <p:nvSpPr>
          <p:cNvPr id="1048652" name="Rectangle 24"/>
          <p:cNvSpPr/>
          <p:nvPr/>
        </p:nvSpPr>
        <p:spPr>
          <a:xfrm>
            <a:off x="10369995" y="5572709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11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11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30000" fill="hold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5162"/>
                                        <p:tgtEl>
                                          <p:spTgt spid="2097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4" presetClass="entr" presetSubtype="32" repeatCount="2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262"/>
                            </p:stCondLst>
                            <p:childTnLst>
                              <p:par>
                                <p:cTn id="55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2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5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190"/>
                </p:tgtEl>
              </p:cMediaNode>
            </p:video>
          </p:childTnLst>
        </p:cTn>
      </p:par>
    </p:tnLst>
    <p:bldLst>
      <p:bldP spid="1048642" grpId="0" animBg="1"/>
      <p:bldP spid="1048643" grpId="0" animBg="1"/>
      <p:bldP spid="1048644" grpId="0" animBg="1"/>
      <p:bldP spid="1048645" grpId="0" animBg="1"/>
      <p:bldP spid="1048646" grpId="0" animBg="1"/>
      <p:bldP spid="1048647" grpId="0" animBg="1"/>
      <p:bldP spid="10486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Graphic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919089"/>
          </a:xfrm>
          <a:prstGeom prst="rect">
            <a:avLst/>
          </a:prstGeom>
        </p:spPr>
      </p:pic>
      <p:sp>
        <p:nvSpPr>
          <p:cNvPr id="1048653" name="Rounded Rectangle 8"/>
          <p:cNvSpPr/>
          <p:nvPr/>
        </p:nvSpPr>
        <p:spPr>
          <a:xfrm>
            <a:off x="609600" y="2419350"/>
            <a:ext cx="5029200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Does Mai have hair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4" name="Rounded Rectangle 46"/>
          <p:cNvSpPr/>
          <p:nvPr/>
        </p:nvSpPr>
        <p:spPr>
          <a:xfrm>
            <a:off x="6019800" y="2419350"/>
            <a:ext cx="5317441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Is Mai’s hair</a:t>
            </a:r>
          </a:p>
        </p:txBody>
      </p:sp>
      <p:sp>
        <p:nvSpPr>
          <p:cNvPr id="1048655" name="Rounded Rectangle 47"/>
          <p:cNvSpPr/>
          <p:nvPr/>
        </p:nvSpPr>
        <p:spPr>
          <a:xfrm>
            <a:off x="609599" y="3790950"/>
            <a:ext cx="5029200" cy="10096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Does Mai’s hair have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6" name="Rounded Rectangle 48"/>
          <p:cNvSpPr/>
          <p:nvPr/>
        </p:nvSpPr>
        <p:spPr>
          <a:xfrm>
            <a:off x="6019800" y="3826412"/>
            <a:ext cx="5328619" cy="9741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Is hair of Mai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7" name="Rounded Rectangle 11"/>
          <p:cNvSpPr/>
          <p:nvPr/>
        </p:nvSpPr>
        <p:spPr>
          <a:xfrm>
            <a:off x="609598" y="721085"/>
            <a:ext cx="10972801" cy="12601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Question 6. Choose the best option.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 long or short?</a:t>
            </a:r>
          </a:p>
        </p:txBody>
      </p:sp>
      <p:sp>
        <p:nvSpPr>
          <p:cNvPr id="1048658" name="Rounded Rectangle 15"/>
          <p:cNvSpPr/>
          <p:nvPr/>
        </p:nvSpPr>
        <p:spPr>
          <a:xfrm>
            <a:off x="3712201" y="5431844"/>
            <a:ext cx="4495800" cy="7217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B</a:t>
            </a:r>
          </a:p>
        </p:txBody>
      </p:sp>
      <p:pic>
        <p:nvPicPr>
          <p:cNvPr id="2097194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pic>
        <p:nvPicPr>
          <p:cNvPr id="2097195" name="15 seconds bomb timer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84826" y="5432364"/>
            <a:ext cx="752415" cy="5658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97196" name="Picture 18" descr="D:\Dropbox\DATA\Dong ho Dem nguoc\DongHoDemNguoc\DongHo\Clock_m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34417">
            <a:off x="10284373" y="5033368"/>
            <a:ext cx="1331256" cy="13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7" name="Picture 4" descr="D:\Dropbox\DATA\Dong ho Dem nguoc\DongHoDemNguoc\DongHo\Clock_k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27309" y="5277431"/>
            <a:ext cx="843129" cy="84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59" name="8-Point Star 10"/>
          <p:cNvSpPr/>
          <p:nvPr/>
        </p:nvSpPr>
        <p:spPr>
          <a:xfrm>
            <a:off x="10701129" y="6053795"/>
            <a:ext cx="528600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15</a:t>
            </a:r>
          </a:p>
        </p:txBody>
      </p:sp>
      <p:sp>
        <p:nvSpPr>
          <p:cNvPr id="1048660" name="8-Point Star 13"/>
          <p:cNvSpPr/>
          <p:nvPr/>
        </p:nvSpPr>
        <p:spPr>
          <a:xfrm>
            <a:off x="10677295" y="5099825"/>
            <a:ext cx="533459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30</a:t>
            </a:r>
          </a:p>
        </p:txBody>
      </p:sp>
      <p:sp>
        <p:nvSpPr>
          <p:cNvPr id="1048661" name="Rounded Rectangle 14"/>
          <p:cNvSpPr/>
          <p:nvPr/>
        </p:nvSpPr>
        <p:spPr>
          <a:xfrm>
            <a:off x="10534571" y="5867400"/>
            <a:ext cx="813848" cy="2561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662" name="Rectangle 24"/>
          <p:cNvSpPr/>
          <p:nvPr/>
        </p:nvSpPr>
        <p:spPr>
          <a:xfrm>
            <a:off x="10369995" y="4784268"/>
            <a:ext cx="1212404" cy="843129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Time’s up</a:t>
            </a:r>
          </a:p>
        </p:txBody>
      </p:sp>
      <p:sp>
        <p:nvSpPr>
          <p:cNvPr id="1048663" name="Rectangle 25"/>
          <p:cNvSpPr/>
          <p:nvPr/>
        </p:nvSpPr>
        <p:spPr>
          <a:xfrm>
            <a:off x="10369995" y="5572709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12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12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1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30000" fill="hold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162"/>
                                        <p:tgtEl>
                                          <p:spTgt spid="209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4" presetClass="entr" presetSubtype="32" repeatCount="2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262"/>
                            </p:stCondLst>
                            <p:childTnLst>
                              <p:par>
                                <p:cTn id="54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2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4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195"/>
                </p:tgtEl>
              </p:cMediaNode>
            </p:video>
          </p:childTnLst>
        </p:cTn>
      </p:par>
    </p:tnLst>
    <p:bldLst>
      <p:bldP spid="1048653" grpId="0" animBg="1"/>
      <p:bldP spid="1048654" grpId="0" animBg="1"/>
      <p:bldP spid="1048655" grpId="0" animBg="1"/>
      <p:bldP spid="1048656" grpId="0" animBg="1"/>
      <p:bldP spid="1048657" grpId="0" animBg="1"/>
      <p:bldP spid="1048658" grpId="0" animBg="1"/>
      <p:bldP spid="10486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19089"/>
          </a:xfrm>
          <a:prstGeom prst="rect">
            <a:avLst/>
          </a:prstGeom>
        </p:spPr>
      </p:pic>
      <p:sp>
        <p:nvSpPr>
          <p:cNvPr id="1048667" name="Rounded Rectangle 7"/>
          <p:cNvSpPr/>
          <p:nvPr/>
        </p:nvSpPr>
        <p:spPr>
          <a:xfrm>
            <a:off x="1418714" y="974523"/>
            <a:ext cx="9354572" cy="129825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7. Choose the best option.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twenty – five past …………………….</a:t>
            </a:r>
          </a:p>
        </p:txBody>
      </p:sp>
      <p:sp>
        <p:nvSpPr>
          <p:cNvPr id="1048668" name="Rounded Rectangle 17"/>
          <p:cNvSpPr/>
          <p:nvPr/>
        </p:nvSpPr>
        <p:spPr>
          <a:xfrm>
            <a:off x="3048000" y="5570640"/>
            <a:ext cx="5638800" cy="5552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D</a:t>
            </a:r>
          </a:p>
        </p:txBody>
      </p:sp>
      <p:sp>
        <p:nvSpPr>
          <p:cNvPr id="1048669" name="Rectangle 1"/>
          <p:cNvSpPr>
            <a:spLocks noChangeArrowheads="1"/>
          </p:cNvSpPr>
          <p:nvPr/>
        </p:nvSpPr>
        <p:spPr bwMode="auto">
          <a:xfrm>
            <a:off x="152400" y="-107913"/>
            <a:ext cx="65" cy="520627"/>
          </a:xfrm>
          <a:prstGeom prst="rect">
            <a:avLst/>
          </a:prstGeom>
          <a:solidFill>
            <a:srgbClr val="EEF8FC"/>
          </a:solidFill>
          <a:ln>
            <a:noFill/>
          </a:ln>
          <a:effectLst/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74352"/>
              </a:solidFill>
              <a:effectLst/>
              <a:latin typeface="int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97199" name="Picture 2" descr="https://static.wikia.nocookie.net/logos/images/7/74/SNDT_2020.png/revision/latest/scale-to-width-down/1000?cb=20220128052836&amp;path-prefix=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75328" cy="919089"/>
          </a:xfrm>
          <a:prstGeom prst="rect">
            <a:avLst/>
          </a:prstGeom>
          <a:noFill/>
        </p:spPr>
      </p:pic>
      <p:sp>
        <p:nvSpPr>
          <p:cNvPr id="1048670" name="Rounded Rectangle 6"/>
          <p:cNvSpPr/>
          <p:nvPr/>
        </p:nvSpPr>
        <p:spPr>
          <a:xfrm>
            <a:off x="1284047" y="2638068"/>
            <a:ext cx="2895600" cy="9305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fifty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71" name="Rounded Rectangle 7"/>
          <p:cNvSpPr/>
          <p:nvPr/>
        </p:nvSpPr>
        <p:spPr>
          <a:xfrm>
            <a:off x="2590800" y="3895863"/>
            <a:ext cx="2895600" cy="93052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four o’clock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72" name="Rounded Rectangle 8"/>
          <p:cNvSpPr/>
          <p:nvPr/>
        </p:nvSpPr>
        <p:spPr>
          <a:xfrm>
            <a:off x="6477000" y="2648935"/>
            <a:ext cx="2590800" cy="95521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 quarter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73" name="Rounded Rectangle 9"/>
          <p:cNvSpPr/>
          <p:nvPr/>
        </p:nvSpPr>
        <p:spPr>
          <a:xfrm>
            <a:off x="7488491" y="3883516"/>
            <a:ext cx="2957005" cy="95521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eleven</a:t>
            </a:r>
          </a:p>
        </p:txBody>
      </p:sp>
      <p:pic>
        <p:nvPicPr>
          <p:cNvPr id="2097200" name="15 seconds bomb timer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4826" y="5432364"/>
            <a:ext cx="752415" cy="5658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97201" name="Picture 22" descr="D:\Dropbox\DATA\Dong ho Dem nguoc\DongHoDemNguoc\DongHo\Clock_m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34417">
            <a:off x="10284373" y="5033368"/>
            <a:ext cx="1331256" cy="13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2" name="Picture 4" descr="D:\Dropbox\DATA\Dong ho Dem nguoc\DongHoDemNguoc\DongHo\Clock_k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7309" y="5277431"/>
            <a:ext cx="843129" cy="84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74" name="8-Point Star 10"/>
          <p:cNvSpPr/>
          <p:nvPr/>
        </p:nvSpPr>
        <p:spPr>
          <a:xfrm>
            <a:off x="10701129" y="6053795"/>
            <a:ext cx="528600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15</a:t>
            </a:r>
          </a:p>
        </p:txBody>
      </p:sp>
      <p:sp>
        <p:nvSpPr>
          <p:cNvPr id="1048675" name="8-Point Star 13"/>
          <p:cNvSpPr/>
          <p:nvPr/>
        </p:nvSpPr>
        <p:spPr>
          <a:xfrm>
            <a:off x="10677295" y="5099825"/>
            <a:ext cx="533459" cy="266251"/>
          </a:xfrm>
          <a:prstGeom prst="star8">
            <a:avLst/>
          </a:prstGeom>
          <a:solidFill>
            <a:srgbClr val="92D050"/>
          </a:solidFill>
          <a:ln>
            <a:solidFill>
              <a:srgbClr val="EBDA0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b="1" dirty="0"/>
              <a:t>30</a:t>
            </a:r>
          </a:p>
        </p:txBody>
      </p:sp>
      <p:sp>
        <p:nvSpPr>
          <p:cNvPr id="1048676" name="Rounded Rectangle 14"/>
          <p:cNvSpPr/>
          <p:nvPr/>
        </p:nvSpPr>
        <p:spPr>
          <a:xfrm>
            <a:off x="10534571" y="5867400"/>
            <a:ext cx="813848" cy="2561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</a:t>
            </a:r>
          </a:p>
        </p:txBody>
      </p:sp>
      <p:sp>
        <p:nvSpPr>
          <p:cNvPr id="1048677" name="Rectangle 27"/>
          <p:cNvSpPr/>
          <p:nvPr/>
        </p:nvSpPr>
        <p:spPr>
          <a:xfrm>
            <a:off x="10369995" y="4784268"/>
            <a:ext cx="1212404" cy="843129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Time’s up</a:t>
            </a:r>
          </a:p>
        </p:txBody>
      </p:sp>
      <p:sp>
        <p:nvSpPr>
          <p:cNvPr id="1048678" name="Rectangle 28"/>
          <p:cNvSpPr/>
          <p:nvPr/>
        </p:nvSpPr>
        <p:spPr>
          <a:xfrm>
            <a:off x="10369995" y="5572709"/>
            <a:ext cx="1143000" cy="29469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1600" b="1" dirty="0">
                <a:ln>
                  <a:solidFill>
                    <a:srgbClr val="FFFF00"/>
                  </a:solidFill>
                </a:ln>
                <a:blipFill>
                  <a:blip r:embed="rId11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Time’s up</a:t>
            </a:r>
            <a:endParaRPr lang="en-US" sz="1600" b="1" dirty="0">
              <a:ln>
                <a:solidFill>
                  <a:srgbClr val="FFFF00"/>
                </a:solidFill>
              </a:ln>
              <a:blipFill>
                <a:blip r:embed="rId11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30000" fill="hold"/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5162"/>
                                        <p:tgtEl>
                                          <p:spTgt spid="2097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4" presetClass="entr" presetSubtype="32" repeatCount="2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262"/>
                            </p:stCondLst>
                            <p:childTnLst>
                              <p:par>
                                <p:cTn id="55" presetID="4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2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5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200"/>
                </p:tgtEl>
              </p:cMediaNode>
            </p:video>
          </p:childTnLst>
        </p:cTn>
      </p:par>
    </p:tnLst>
    <p:bldLst>
      <p:bldP spid="1048667" grpId="0" animBg="1"/>
      <p:bldP spid="1048668" grpId="0" animBg="1"/>
      <p:bldP spid="1048670" grpId="0" animBg="1"/>
      <p:bldP spid="1048671" grpId="0" animBg="1"/>
      <p:bldP spid="1048672" grpId="0" animBg="1"/>
      <p:bldP spid="1048673" grpId="0" animBg="1"/>
      <p:bldP spid="1048674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1729</Words>
  <PresentationFormat>Widescreen</PresentationFormat>
  <Paragraphs>871</Paragraphs>
  <Slides>33</Slides>
  <Notes>6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Garamond</vt:lpstr>
      <vt:lpstr>inter</vt:lpstr>
      <vt:lpstr>Times New Roman</vt:lpstr>
      <vt:lpstr>1_Custom Design</vt:lpstr>
      <vt:lpstr>Custom Design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2018-05-07T00:43:43Z</dcterms:created>
  <dcterms:modified xsi:type="dcterms:W3CDTF">2024-02-19T15:37:59Z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9cb4434faedb4bc588324e6a4ea078ca</vt:lpwstr>
  </property>
</Properties>
</file>